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9"/>
  </p:notesMasterIdLst>
  <p:sldIdLst>
    <p:sldId id="3825" r:id="rId5"/>
    <p:sldId id="3853" r:id="rId6"/>
    <p:sldId id="3854" r:id="rId7"/>
    <p:sldId id="3826" r:id="rId8"/>
    <p:sldId id="3855" r:id="rId9"/>
    <p:sldId id="3845" r:id="rId10"/>
    <p:sldId id="3841" r:id="rId11"/>
    <p:sldId id="3842" r:id="rId12"/>
    <p:sldId id="3843" r:id="rId13"/>
    <p:sldId id="3849" r:id="rId14"/>
    <p:sldId id="3850" r:id="rId15"/>
    <p:sldId id="3851" r:id="rId16"/>
    <p:sldId id="3852" r:id="rId17"/>
    <p:sldId id="384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979" autoAdjust="0"/>
  </p:normalViewPr>
  <p:slideViewPr>
    <p:cSldViewPr snapToGrid="0">
      <p:cViewPr varScale="1">
        <p:scale>
          <a:sx n="64" d="100"/>
          <a:sy n="64" d="100"/>
        </p:scale>
        <p:origin x="748" y="36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68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3444" y="2743200"/>
            <a:ext cx="8806070" cy="2386584"/>
          </a:xfrm>
        </p:spPr>
        <p:txBody>
          <a:bodyPr/>
          <a:lstStyle/>
          <a:p>
            <a:pPr marL="917575">
              <a:lnSpc>
                <a:spcPct val="100000"/>
              </a:lnSpc>
              <a:spcBef>
                <a:spcPts val="1705"/>
              </a:spcBef>
            </a:pPr>
            <a:r>
              <a:rPr lang="en-IN" sz="6000" spc="-335" dirty="0">
                <a:solidFill>
                  <a:srgbClr val="FFFFFF"/>
                </a:solidFill>
                <a:latin typeface="Arial"/>
                <a:cs typeface="Arial"/>
              </a:rPr>
              <a:t>HDFS</a:t>
            </a:r>
            <a:endParaRPr lang="en-IN" sz="6000" dirty="0">
              <a:latin typeface="Arial"/>
              <a:cs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8360" y="5221224"/>
            <a:ext cx="5867123" cy="996696"/>
          </a:xfrm>
        </p:spPr>
        <p:txBody>
          <a:bodyPr>
            <a:normAutofit/>
          </a:bodyPr>
          <a:lstStyle/>
          <a:p>
            <a:r>
              <a:rPr lang="en-US" sz="2000" dirty="0"/>
              <a:t>Awadhesh Maurya</a:t>
            </a: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C463C-E4D9-1AFF-05D1-9D95A08AD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File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6349F-9EF5-4979-2AFE-4C26FDA0E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Raw file Formats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csv, txt,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xml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Hadoop Optimized File Formats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Avro, ORC, Parquet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02798-846C-A95B-A700-DFB74B02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0A985-CAE5-3727-EFEF-DF8258DCD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48CF9-2095-119E-CE43-E983D9F6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278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E4D7-3704-57AD-078F-17A9CB1D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D3137-E9CB-B9E4-3D0F-86EEAC0D0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“.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avro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  extension.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Compression is up to 50%.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Avro has Schema Evolution Advantages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E9626-313C-D35A-DF3F-F83B3178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15/02/2023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07C8F-21EF-2C04-3D9C-36D61E3B6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HDFS  and MapReduce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A2071-42BF-7EB3-832E-25D2D0A9D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582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C33C8-76B7-8BFD-04EE-200558DE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AB5D2-5E94-8298-1FB5-95959881A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“.orc” extension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Compression up to approx. 75%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Store data in form of Stripes, and each stripes holds columns.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Each stripes also store column level aggregation.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DA555-48E7-668C-332D-E25E4C755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15/02/2023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2B3CE-AC40-DA88-CE84-8755EE0B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HDFS and MapReduce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99A8C-2D6E-A6F8-E02B-80B20F02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674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D30F1-07A4-549F-D2BE-E60F3FFE2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Parquet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141EE-8F3F-3DD0-6E3A-3587C361D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“.Parquet”  Extension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Compression is 60-70%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Schema evolution is also possible but, it end up having multiple parquet file.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40196-6330-7181-8896-E30EA8308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15/02/2023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94A89-BEB3-34C2-533E-428C87335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HDFS and MapReduce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4A626-F692-3119-6BFC-992FE7EB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773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94511-FCD9-E549-EF52-299F2EFD6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      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b="1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21DD1-5C4E-AD2C-86FC-578F5857F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15/02/2023s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A6F11-6A09-96B9-9007-C31D6C02D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HDFS and MapReduce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E64C3-87F6-0AAC-415B-69CF25902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8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8390-C2DB-8113-37AE-D81DAB5B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CCAC6F65-D951-5E5B-6E5E-454865FC9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7960" y="1595196"/>
            <a:ext cx="6685280" cy="45109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75E45-65ED-6A3F-89CB-F839BADE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295BB-66D3-B9AF-D436-3F81D848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64F80-9B6F-C344-CDD0-E2AAE0A4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130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482AF1-A93A-8522-6EDD-8B5141A74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9200852" cy="1325880"/>
          </a:xfrm>
        </p:spPr>
        <p:txBody>
          <a:bodyPr/>
          <a:lstStyle/>
          <a:p>
            <a:r>
              <a:rPr lang="en-US" sz="4400" b="1" dirty="0"/>
              <a:t>Limitations of Traditional File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D9790A-973C-A431-4581-1C0F32167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5" y="1825625"/>
            <a:ext cx="9200851" cy="435254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Not able to store and process Big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is stored  in centralized location.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need to be structured.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Not Scalable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Not fault Tolerant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D2B6E1C-4566-BECD-0352-A82599DB0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F94B660-D524-0BB0-A369-435A991D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131D91-9FC5-707D-1188-035215E9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288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03" y="1399032"/>
            <a:ext cx="4627999" cy="3759377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HDFS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103" y="1389888"/>
            <a:ext cx="6882297" cy="533158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‘Hadoop distributed file system’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storage solution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Big data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a very efficient way by dividing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huge files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into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small blocks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stores data in sequential manner unlike local file system for faster retrieval of data.</a:t>
            </a:r>
            <a:endParaRPr lang="en-IN" sz="1600" dirty="0">
              <a:latin typeface="Arial"/>
              <a:cs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D707EE-57A9-F6CB-87BD-2C8701EF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5" y="365124"/>
            <a:ext cx="9518904" cy="1325880"/>
          </a:xfrm>
        </p:spPr>
        <p:txBody>
          <a:bodyPr/>
          <a:lstStyle/>
          <a:p>
            <a:r>
              <a:rPr lang="en-US" dirty="0"/>
              <a:t>Why HDFS 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7C66E0-110B-D206-8CCE-7E7DC5CF7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9518904" cy="435254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can store and process big data of size of Gigabyte and Terabyte.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is stored in distributed format.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HDFS can store structured and un-structured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highly scalable.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Fault-Tolerant as it keep number of </a:t>
            </a:r>
            <a:r>
              <a:rPr lang="en-US" dirty="0" err="1"/>
              <a:t>of</a:t>
            </a:r>
            <a:r>
              <a:rPr lang="en-US" dirty="0"/>
              <a:t> replicas which avoid the loss of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D6D1C20-6013-C073-08BE-10C3B2F5A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2D2C09-2412-39C6-979E-35A8BC1D1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7DF7DDE-E93B-30D4-C63B-B297BE2C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967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15/02/2023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HDFS and MapReduce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99085" indent="-286385">
              <a:lnSpc>
                <a:spcPct val="100000"/>
              </a:lnSpc>
              <a:spcBef>
                <a:spcPts val="575"/>
              </a:spcBef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HDFS Architecture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4E65F2F-52FD-19A5-8F0A-A73DE002E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990" y="1692907"/>
            <a:ext cx="9315450" cy="4799969"/>
          </a:xfrm>
        </p:spPr>
      </p:pic>
    </p:spTree>
    <p:extLst>
      <p:ext uri="{BB962C8B-B14F-4D97-AF65-F5344CB8AC3E}">
        <p14:creationId xmlns:p14="http://schemas.microsoft.com/office/powerpoint/2010/main" val="831048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HDFS Component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495" y="1825625"/>
            <a:ext cx="10105313" cy="4352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PRIMARY  NAMENODE</a:t>
            </a:r>
          </a:p>
          <a:p>
            <a:pPr marL="0" indent="0"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It have all the metadata such as  writing time, access time, modification time, delete time, address of data etc.</a:t>
            </a:r>
          </a:p>
          <a:p>
            <a:pPr marL="0" indent="0">
              <a:buNone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SECONDARY  NAMENODE (Hadoop 2.x)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It is Standby name- node basically introduced to reduce the workload of Primary Name Node.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It also can be used incase PRIMARY NAME-NODE fails.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Primary name-node and secondary name node sync all the data with each other.</a:t>
            </a:r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15/02/2023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HDFS and MapReduce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907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99085" indent="-286385">
              <a:lnSpc>
                <a:spcPct val="100000"/>
              </a:lnSpc>
              <a:spcBef>
                <a:spcPts val="575"/>
              </a:spcBef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HDFS Component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495" y="1825625"/>
            <a:ext cx="7975239" cy="4352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Nodes are basically the machines which stores the data.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BLOCKS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Blocks are the multiple chunk of large dataset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splitted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and stored by HDFS.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default size of each block is 64 or 128 MB or 256 MB.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BALANCER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Balancer in HDFS take care of positioning of blocks if some node storage is consumed below pre-defined threshold.</a:t>
            </a:r>
          </a:p>
          <a:p>
            <a:pPr>
              <a:buClr>
                <a:srgbClr val="92D050"/>
              </a:buClr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473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99085" indent="-286385">
              <a:lnSpc>
                <a:spcPct val="100000"/>
              </a:lnSpc>
              <a:spcBef>
                <a:spcPts val="575"/>
              </a:spcBef>
              <a:tabLst>
                <a:tab pos="299085" algn="l"/>
                <a:tab pos="299720" algn="l"/>
              </a:tabLst>
            </a:pPr>
            <a:r>
              <a:rPr lang="en-US" sz="4400" dirty="0"/>
              <a:t>Properties of HDFS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495" y="1847405"/>
            <a:ext cx="9051766" cy="394710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HDFS divide the large files into multiple small blocks and store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Each block size is 64/128/256 MB by default and each block is stored in separate nodes.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HDFS also do data replication on various stages such as on 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same nodes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multiple nodes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and even on 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different racks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 case any node or any rack get destroyed.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Hadoop policies by default recommend at least 3 replicas of any data.</a:t>
            </a:r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15/02/2023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HDFS and MapReduce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68130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71af3243-3dd4-4a8d-8c0d-dd76da1f02a5"/>
    <ds:schemaRef ds:uri="http://schemas.openxmlformats.org/package/2006/metadata/core-properties"/>
    <ds:schemaRef ds:uri="16c05727-aa75-4e4a-9b5f-8a80a1165891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{909860FC-2D6B-4ADA-AA6C-43A3BB5E3640}tf78504181_win32</Template>
  <TotalTime>4245</TotalTime>
  <Words>512</Words>
  <Application>Microsoft Office PowerPoint</Application>
  <PresentationFormat>Widescreen</PresentationFormat>
  <Paragraphs>111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Avenir Next LT Pro</vt:lpstr>
      <vt:lpstr>Calibri</vt:lpstr>
      <vt:lpstr>Tw Cen MT</vt:lpstr>
      <vt:lpstr>Wingdings</vt:lpstr>
      <vt:lpstr>ShapesVTI</vt:lpstr>
      <vt:lpstr>HDFS</vt:lpstr>
      <vt:lpstr>Introduction</vt:lpstr>
      <vt:lpstr>Limitations of Traditional File System</vt:lpstr>
      <vt:lpstr>HDFS</vt:lpstr>
      <vt:lpstr>Why HDFS ?</vt:lpstr>
      <vt:lpstr>HDFS Architecture</vt:lpstr>
      <vt:lpstr>HDFS Component</vt:lpstr>
      <vt:lpstr>HDFS Component</vt:lpstr>
      <vt:lpstr>Properties of HDFS</vt:lpstr>
      <vt:lpstr>File Formats</vt:lpstr>
      <vt:lpstr>AVRO</vt:lpstr>
      <vt:lpstr>ORC</vt:lpstr>
      <vt:lpstr>Parquet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CLI</dc:title>
  <dc:creator>Harshil Tyagi</dc:creator>
  <cp:lastModifiedBy>Awadhesh Maurya</cp:lastModifiedBy>
  <cp:revision>89</cp:revision>
  <dcterms:created xsi:type="dcterms:W3CDTF">2022-12-05T06:34:25Z</dcterms:created>
  <dcterms:modified xsi:type="dcterms:W3CDTF">2023-02-18T08:01:17Z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