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6" r:id="rId6"/>
    <p:sldId id="3827" r:id="rId7"/>
    <p:sldId id="3835" r:id="rId8"/>
    <p:sldId id="3836" r:id="rId9"/>
    <p:sldId id="3837" r:id="rId10"/>
    <p:sldId id="38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MapReduce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Awadhesh Maurya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69" y="1527048"/>
            <a:ext cx="570547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Hadoop, MapReduce is a technique to process large amount of data in distributed and parallel manner.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Working of MapReduce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7613904" cy="4352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process the data by help of two distinct task: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Map &amp; Reduce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two important  daemons in MapReduce is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Job Tracker &amp; Task Tracker.</a:t>
            </a:r>
          </a:p>
          <a:p>
            <a:endParaRPr lang="en-US" b="1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DE47554-71F3-CCBC-C748-00FAC17B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9" y="3348040"/>
            <a:ext cx="5135911" cy="28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677FE-CC21-F7FA-6EC2-E7C124E7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5670"/>
            <a:ext cx="8312272" cy="5942499"/>
          </a:xfrm>
        </p:spPr>
        <p:txBody>
          <a:bodyPr/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Advantage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Highly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Parallel Processing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very complex to write map-reduce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 manually.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857F4A-8D3E-905A-8C4D-2D37897E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68F533-7966-6461-413F-219F4000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9846AF-2197-EE20-4F75-530FA5AF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887A5-AA14-364A-0210-93840F41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8519663" cy="132588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0" name="Content Placeholder 9" descr="Diagram, timeline&#10;&#10;Description automatically generated">
            <a:extLst>
              <a:ext uri="{FF2B5EF4-FFF2-40B4-BE49-F238E27FC236}">
                <a16:creationId xmlns:a16="http://schemas.microsoft.com/office/drawing/2014/main" id="{2A11AB3A-C54B-DBFA-6207-7DBAD389B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689" y="2064066"/>
            <a:ext cx="8519663" cy="3763287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3EC0AD-FED4-C115-8FCA-BCF4728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AB274-85AF-6908-6925-DC41C5BC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5F327B-402E-02E7-323D-F0D2EF48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38CED-AE19-68F9-CE3E-836550BC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90584" cy="1325880"/>
          </a:xfrm>
        </p:spPr>
        <p:txBody>
          <a:bodyPr/>
          <a:lstStyle/>
          <a:p>
            <a:r>
              <a:rPr lang="en-US" dirty="0"/>
              <a:t>Yarn (MRv2)(Hadoop 2.0x)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9B477-19B3-9305-B04A-585036E3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8990584" cy="4352544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Yarn is a Resource manager with take care of the resources required for the execution of the job.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B6D1DC-7850-CDA7-72CD-34F46E55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7475B0-C3F9-F862-08AC-678EDAC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5CB287-8A4D-5B73-6972-8FBF0035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3A9FBA-522F-CE5D-7B18-C420C394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2570480"/>
            <a:ext cx="8566786" cy="36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{BFA144ED-7993-48EF-8F06-DF4985AAB7B8}tf78504181_win32</Template>
  <TotalTime>32</TotalTime>
  <Words>123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MapReduce</vt:lpstr>
      <vt:lpstr>Introduction</vt:lpstr>
      <vt:lpstr>Working of MapReduce</vt:lpstr>
      <vt:lpstr>PowerPoint Presentation</vt:lpstr>
      <vt:lpstr>Example </vt:lpstr>
      <vt:lpstr>Yarn (MRv2)(Hadoop 2.0x)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Awadhesh Maurya</dc:creator>
  <cp:lastModifiedBy>Awadhesh Maurya</cp:lastModifiedBy>
  <cp:revision>15</cp:revision>
  <dcterms:created xsi:type="dcterms:W3CDTF">2023-02-15T10:29:55Z</dcterms:created>
  <dcterms:modified xsi:type="dcterms:W3CDTF">2023-02-15T11:11:18Z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