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sldIdLst>
    <p:sldId id="256" r:id="rId5"/>
    <p:sldId id="258" r:id="rId6"/>
    <p:sldId id="259" r:id="rId7"/>
    <p:sldId id="261" r:id="rId8"/>
    <p:sldId id="262" r:id="rId9"/>
    <p:sldId id="264" r:id="rId10"/>
    <p:sldId id="263"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C4718B-A337-DB5A-2AFA-8D3AE913868A}" name="Awadhesh Pratap" initials="AP" userId="Awadhesh Pratap"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11/18/2021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9590046-DA73-4BBF-84B5-C08E6F75191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744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030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70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361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503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806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370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604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3118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013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485584D-7D79-4248-9986-4CA35242F944}" type="datetimeFigureOut">
              <a:rPr lang="en-US" smtClean="0"/>
              <a:t>11/18/2021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245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485584D-7D79-4248-9986-4CA35242F944}" type="datetimeFigureOut">
              <a:rPr lang="en-US" smtClean="0"/>
              <a:t>11/18/2021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9590046-DA73-4BBF-84B5-C08E6F75191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9341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3" descr="3D purple chromosome design">
            <a:extLst>
              <a:ext uri="{FF2B5EF4-FFF2-40B4-BE49-F238E27FC236}">
                <a16:creationId xmlns:a16="http://schemas.microsoft.com/office/drawing/2014/main" id="{061A7039-FB85-4491-AF3D-BB22E37A34F4}"/>
              </a:ext>
            </a:extLst>
          </p:cNvPr>
          <p:cNvPicPr>
            <a:picLocks noChangeAspect="1"/>
          </p:cNvPicPr>
          <p:nvPr/>
        </p:nvPicPr>
        <p:blipFill rotWithShape="1">
          <a:blip r:embed="rId2"/>
          <a:srcRect t="21974" b="21776"/>
          <a:stretch/>
        </p:blipFill>
        <p:spPr>
          <a:xfrm>
            <a:off x="20" y="3970116"/>
            <a:ext cx="12191980" cy="2887883"/>
          </a:xfrm>
          <a:prstGeom prst="rect">
            <a:avLst/>
          </a:prstGeom>
        </p:spPr>
      </p:pic>
      <p:sp>
        <p:nvSpPr>
          <p:cNvPr id="2" name="Title 1">
            <a:extLst>
              <a:ext uri="{FF2B5EF4-FFF2-40B4-BE49-F238E27FC236}">
                <a16:creationId xmlns:a16="http://schemas.microsoft.com/office/drawing/2014/main" id="{CDF5AE99-52D1-40B6-8D14-F17BAA0ACFE1}"/>
              </a:ext>
            </a:extLst>
          </p:cNvPr>
          <p:cNvSpPr>
            <a:spLocks noGrp="1"/>
          </p:cNvSpPr>
          <p:nvPr>
            <p:ph type="ctrTitle"/>
          </p:nvPr>
        </p:nvSpPr>
        <p:spPr>
          <a:xfrm>
            <a:off x="1180618" y="446112"/>
            <a:ext cx="9962821" cy="3072592"/>
          </a:xfrm>
        </p:spPr>
        <p:txBody>
          <a:bodyPr>
            <a:normAutofit fontScale="90000"/>
          </a:bodyPr>
          <a:lstStyle/>
          <a:p>
            <a:r>
              <a:rPr lang="en-IN" dirty="0"/>
              <a:t>MAKING FANTCY TEAM USING THEIR THEIR CREDIT POINTS ON THE BASIS OF PAST PERFORMANCE</a:t>
            </a:r>
          </a:p>
        </p:txBody>
      </p:sp>
      <p:sp>
        <p:nvSpPr>
          <p:cNvPr id="3" name="Subtitle 2">
            <a:extLst>
              <a:ext uri="{FF2B5EF4-FFF2-40B4-BE49-F238E27FC236}">
                <a16:creationId xmlns:a16="http://schemas.microsoft.com/office/drawing/2014/main" id="{F1C6707E-E09F-41AE-805F-D00917E0E001}"/>
              </a:ext>
            </a:extLst>
          </p:cNvPr>
          <p:cNvSpPr>
            <a:spLocks noGrp="1"/>
          </p:cNvSpPr>
          <p:nvPr>
            <p:ph type="subTitle" idx="1"/>
          </p:nvPr>
        </p:nvSpPr>
        <p:spPr>
          <a:xfrm>
            <a:off x="7212119" y="4327781"/>
            <a:ext cx="3931321" cy="1033669"/>
          </a:xfrm>
        </p:spPr>
        <p:txBody>
          <a:bodyPr>
            <a:normAutofit fontScale="40000" lnSpcReduction="20000"/>
          </a:bodyPr>
          <a:lstStyle/>
          <a:p>
            <a:r>
              <a:rPr lang="en-IN" dirty="0"/>
              <a:t>BY:</a:t>
            </a:r>
          </a:p>
          <a:p>
            <a:r>
              <a:rPr lang="en-IN" dirty="0"/>
              <a:t>AWADHESH PRATAP </a:t>
            </a:r>
          </a:p>
          <a:p>
            <a:r>
              <a:rPr lang="en-IN" dirty="0"/>
              <a:t>12019147</a:t>
            </a:r>
          </a:p>
          <a:p>
            <a:r>
              <a:rPr lang="en-IN" dirty="0"/>
              <a:t>LOVELY PROFESSIONAL UNIVERSITY</a:t>
            </a:r>
          </a:p>
        </p:txBody>
      </p:sp>
    </p:spTree>
    <p:extLst>
      <p:ext uri="{BB962C8B-B14F-4D97-AF65-F5344CB8AC3E}">
        <p14:creationId xmlns:p14="http://schemas.microsoft.com/office/powerpoint/2010/main" val="266656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1D48B3A7-897D-4409-99B5-4C607FEF90A9}"/>
              </a:ext>
            </a:extLst>
          </p:cNvPr>
          <p:cNvGraphicFramePr>
            <a:graphicFrameLocks noGrp="1"/>
          </p:cNvGraphicFramePr>
          <p:nvPr>
            <p:ph idx="1"/>
            <p:extLst>
              <p:ext uri="{D42A27DB-BD31-4B8C-83A1-F6EECF244321}">
                <p14:modId xmlns:p14="http://schemas.microsoft.com/office/powerpoint/2010/main" val="2292369316"/>
              </p:ext>
            </p:extLst>
          </p:nvPr>
        </p:nvGraphicFramePr>
        <p:xfrm>
          <a:off x="0" y="-106680"/>
          <a:ext cx="12192000" cy="61569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050612644"/>
                    </a:ext>
                  </a:extLst>
                </a:gridCol>
                <a:gridCol w="6096000">
                  <a:extLst>
                    <a:ext uri="{9D8B030D-6E8A-4147-A177-3AD203B41FA5}">
                      <a16:colId xmlns:a16="http://schemas.microsoft.com/office/drawing/2014/main" val="2318252787"/>
                    </a:ext>
                  </a:extLst>
                </a:gridCol>
              </a:tblGrid>
              <a:tr h="769620">
                <a:tc>
                  <a:txBody>
                    <a:bodyPr/>
                    <a:lstStyle/>
                    <a:p>
                      <a:r>
                        <a:rPr lang="en-IN" dirty="0"/>
                        <a:t>PLAYER</a:t>
                      </a:r>
                    </a:p>
                  </a:txBody>
                  <a:tcPr/>
                </a:tc>
                <a:tc>
                  <a:txBody>
                    <a:bodyPr/>
                    <a:lstStyle/>
                    <a:p>
                      <a:r>
                        <a:rPr lang="en-IN" dirty="0"/>
                        <a:t>CREDIT-POINT</a:t>
                      </a:r>
                    </a:p>
                  </a:txBody>
                  <a:tcPr/>
                </a:tc>
                <a:extLst>
                  <a:ext uri="{0D108BD9-81ED-4DB2-BD59-A6C34878D82A}">
                    <a16:rowId xmlns:a16="http://schemas.microsoft.com/office/drawing/2014/main" val="900122780"/>
                  </a:ext>
                </a:extLst>
              </a:tr>
              <a:tr h="769620">
                <a:tc>
                  <a:txBody>
                    <a:bodyPr/>
                    <a:lstStyle/>
                    <a:p>
                      <a:r>
                        <a:rPr lang="en-IN" dirty="0"/>
                        <a:t>MOHAMMAD RIZWAN(WK)</a:t>
                      </a:r>
                    </a:p>
                    <a:p>
                      <a:endParaRPr lang="en-IN" dirty="0"/>
                    </a:p>
                  </a:txBody>
                  <a:tcPr/>
                </a:tc>
                <a:tc>
                  <a:txBody>
                    <a:bodyPr/>
                    <a:lstStyle/>
                    <a:p>
                      <a:r>
                        <a:rPr lang="en-IN" dirty="0"/>
                        <a:t>10.5</a:t>
                      </a:r>
                    </a:p>
                  </a:txBody>
                  <a:tcPr/>
                </a:tc>
                <a:extLst>
                  <a:ext uri="{0D108BD9-81ED-4DB2-BD59-A6C34878D82A}">
                    <a16:rowId xmlns:a16="http://schemas.microsoft.com/office/drawing/2014/main" val="98309855"/>
                  </a:ext>
                </a:extLst>
              </a:tr>
              <a:tr h="769620">
                <a:tc>
                  <a:txBody>
                    <a:bodyPr/>
                    <a:lstStyle/>
                    <a:p>
                      <a:r>
                        <a:rPr lang="en-IN" dirty="0"/>
                        <a:t>BABAR AZAM</a:t>
                      </a:r>
                    </a:p>
                  </a:txBody>
                  <a:tcPr/>
                </a:tc>
                <a:tc>
                  <a:txBody>
                    <a:bodyPr/>
                    <a:lstStyle/>
                    <a:p>
                      <a:r>
                        <a:rPr lang="en-IN" dirty="0"/>
                        <a:t>10</a:t>
                      </a:r>
                    </a:p>
                  </a:txBody>
                  <a:tcPr/>
                </a:tc>
                <a:extLst>
                  <a:ext uri="{0D108BD9-81ED-4DB2-BD59-A6C34878D82A}">
                    <a16:rowId xmlns:a16="http://schemas.microsoft.com/office/drawing/2014/main" val="2786034988"/>
                  </a:ext>
                </a:extLst>
              </a:tr>
              <a:tr h="769620">
                <a:tc>
                  <a:txBody>
                    <a:bodyPr/>
                    <a:lstStyle/>
                    <a:p>
                      <a:r>
                        <a:rPr lang="en-IN" dirty="0"/>
                        <a:t>FAKAR ZAMAN</a:t>
                      </a:r>
                    </a:p>
                  </a:txBody>
                  <a:tcPr/>
                </a:tc>
                <a:tc>
                  <a:txBody>
                    <a:bodyPr/>
                    <a:lstStyle/>
                    <a:p>
                      <a:r>
                        <a:rPr lang="en-IN" dirty="0"/>
                        <a:t>8</a:t>
                      </a:r>
                    </a:p>
                  </a:txBody>
                  <a:tcPr/>
                </a:tc>
                <a:extLst>
                  <a:ext uri="{0D108BD9-81ED-4DB2-BD59-A6C34878D82A}">
                    <a16:rowId xmlns:a16="http://schemas.microsoft.com/office/drawing/2014/main" val="4258944816"/>
                  </a:ext>
                </a:extLst>
              </a:tr>
              <a:tr h="769620">
                <a:tc>
                  <a:txBody>
                    <a:bodyPr/>
                    <a:lstStyle/>
                    <a:p>
                      <a:r>
                        <a:rPr lang="en-IN" dirty="0"/>
                        <a:t>MOHAMMAD HAFEEZ</a:t>
                      </a:r>
                    </a:p>
                  </a:txBody>
                  <a:tcPr/>
                </a:tc>
                <a:tc>
                  <a:txBody>
                    <a:bodyPr/>
                    <a:lstStyle/>
                    <a:p>
                      <a:r>
                        <a:rPr lang="en-IN" dirty="0"/>
                        <a:t>9.5</a:t>
                      </a:r>
                    </a:p>
                  </a:txBody>
                  <a:tcPr/>
                </a:tc>
                <a:extLst>
                  <a:ext uri="{0D108BD9-81ED-4DB2-BD59-A6C34878D82A}">
                    <a16:rowId xmlns:a16="http://schemas.microsoft.com/office/drawing/2014/main" val="1311796237"/>
                  </a:ext>
                </a:extLst>
              </a:tr>
              <a:tr h="769620">
                <a:tc>
                  <a:txBody>
                    <a:bodyPr/>
                    <a:lstStyle/>
                    <a:p>
                      <a:r>
                        <a:rPr lang="en-IN" dirty="0"/>
                        <a:t>SHOAIB MALIK</a:t>
                      </a:r>
                    </a:p>
                  </a:txBody>
                  <a:tcPr/>
                </a:tc>
                <a:tc>
                  <a:txBody>
                    <a:bodyPr/>
                    <a:lstStyle/>
                    <a:p>
                      <a:r>
                        <a:rPr lang="en-IN" dirty="0"/>
                        <a:t>8.5</a:t>
                      </a:r>
                    </a:p>
                  </a:txBody>
                  <a:tcPr/>
                </a:tc>
                <a:extLst>
                  <a:ext uri="{0D108BD9-81ED-4DB2-BD59-A6C34878D82A}">
                    <a16:rowId xmlns:a16="http://schemas.microsoft.com/office/drawing/2014/main" val="1946150131"/>
                  </a:ext>
                </a:extLst>
              </a:tr>
              <a:tr h="769620">
                <a:tc>
                  <a:txBody>
                    <a:bodyPr/>
                    <a:lstStyle/>
                    <a:p>
                      <a:r>
                        <a:rPr lang="en-IN" dirty="0"/>
                        <a:t>ASIF ALI</a:t>
                      </a:r>
                    </a:p>
                  </a:txBody>
                  <a:tcPr/>
                </a:tc>
                <a:tc>
                  <a:txBody>
                    <a:bodyPr/>
                    <a:lstStyle/>
                    <a:p>
                      <a:r>
                        <a:rPr lang="en-IN" dirty="0"/>
                        <a:t>9.5</a:t>
                      </a:r>
                    </a:p>
                  </a:txBody>
                  <a:tcPr/>
                </a:tc>
                <a:extLst>
                  <a:ext uri="{0D108BD9-81ED-4DB2-BD59-A6C34878D82A}">
                    <a16:rowId xmlns:a16="http://schemas.microsoft.com/office/drawing/2014/main" val="3242663929"/>
                  </a:ext>
                </a:extLst>
              </a:tr>
              <a:tr h="769620">
                <a:tc>
                  <a:txBody>
                    <a:bodyPr/>
                    <a:lstStyle/>
                    <a:p>
                      <a:r>
                        <a:rPr lang="en-IN" dirty="0"/>
                        <a:t>SHADAB KHAN</a:t>
                      </a:r>
                    </a:p>
                  </a:txBody>
                  <a:tcPr/>
                </a:tc>
                <a:tc>
                  <a:txBody>
                    <a:bodyPr/>
                    <a:lstStyle/>
                    <a:p>
                      <a:r>
                        <a:rPr lang="en-IN" dirty="0"/>
                        <a:t>10</a:t>
                      </a:r>
                    </a:p>
                  </a:txBody>
                  <a:tcPr/>
                </a:tc>
                <a:extLst>
                  <a:ext uri="{0D108BD9-81ED-4DB2-BD59-A6C34878D82A}">
                    <a16:rowId xmlns:a16="http://schemas.microsoft.com/office/drawing/2014/main" val="4166734559"/>
                  </a:ext>
                </a:extLst>
              </a:tr>
            </a:tbl>
          </a:graphicData>
        </a:graphic>
      </p:graphicFrame>
    </p:spTree>
    <p:extLst>
      <p:ext uri="{BB962C8B-B14F-4D97-AF65-F5344CB8AC3E}">
        <p14:creationId xmlns:p14="http://schemas.microsoft.com/office/powerpoint/2010/main" val="2892971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92619C8-212D-41EB-8C8C-C7575B625796}"/>
              </a:ext>
            </a:extLst>
          </p:cNvPr>
          <p:cNvGraphicFramePr>
            <a:graphicFrameLocks noGrp="1"/>
          </p:cNvGraphicFramePr>
          <p:nvPr>
            <p:ph idx="1"/>
            <p:extLst>
              <p:ext uri="{D42A27DB-BD31-4B8C-83A1-F6EECF244321}">
                <p14:modId xmlns:p14="http://schemas.microsoft.com/office/powerpoint/2010/main" val="59866091"/>
              </p:ext>
            </p:extLst>
          </p:nvPr>
        </p:nvGraphicFramePr>
        <p:xfrm>
          <a:off x="0" y="1"/>
          <a:ext cx="12192000" cy="32766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248849824"/>
                    </a:ext>
                  </a:extLst>
                </a:gridCol>
                <a:gridCol w="6096000">
                  <a:extLst>
                    <a:ext uri="{9D8B030D-6E8A-4147-A177-3AD203B41FA5}">
                      <a16:colId xmlns:a16="http://schemas.microsoft.com/office/drawing/2014/main" val="383736733"/>
                    </a:ext>
                  </a:extLst>
                </a:gridCol>
              </a:tblGrid>
              <a:tr h="655320">
                <a:tc>
                  <a:txBody>
                    <a:bodyPr/>
                    <a:lstStyle/>
                    <a:p>
                      <a:r>
                        <a:rPr lang="en-IN" dirty="0"/>
                        <a:t>PLAYER</a:t>
                      </a:r>
                    </a:p>
                  </a:txBody>
                  <a:tcPr/>
                </a:tc>
                <a:tc>
                  <a:txBody>
                    <a:bodyPr/>
                    <a:lstStyle/>
                    <a:p>
                      <a:r>
                        <a:rPr lang="en-IN" dirty="0"/>
                        <a:t>CREDIT-POINT</a:t>
                      </a:r>
                    </a:p>
                  </a:txBody>
                  <a:tcPr/>
                </a:tc>
                <a:extLst>
                  <a:ext uri="{0D108BD9-81ED-4DB2-BD59-A6C34878D82A}">
                    <a16:rowId xmlns:a16="http://schemas.microsoft.com/office/drawing/2014/main" val="1041493922"/>
                  </a:ext>
                </a:extLst>
              </a:tr>
              <a:tr h="655320">
                <a:tc>
                  <a:txBody>
                    <a:bodyPr/>
                    <a:lstStyle/>
                    <a:p>
                      <a:r>
                        <a:rPr lang="en-IN" dirty="0"/>
                        <a:t>IMAD WASIM</a:t>
                      </a:r>
                    </a:p>
                  </a:txBody>
                  <a:tcPr/>
                </a:tc>
                <a:tc>
                  <a:txBody>
                    <a:bodyPr/>
                    <a:lstStyle/>
                    <a:p>
                      <a:r>
                        <a:rPr lang="en-IN" dirty="0"/>
                        <a:t>8.5</a:t>
                      </a:r>
                    </a:p>
                  </a:txBody>
                  <a:tcPr/>
                </a:tc>
                <a:extLst>
                  <a:ext uri="{0D108BD9-81ED-4DB2-BD59-A6C34878D82A}">
                    <a16:rowId xmlns:a16="http://schemas.microsoft.com/office/drawing/2014/main" val="952292255"/>
                  </a:ext>
                </a:extLst>
              </a:tr>
              <a:tr h="655320">
                <a:tc>
                  <a:txBody>
                    <a:bodyPr/>
                    <a:lstStyle/>
                    <a:p>
                      <a:r>
                        <a:rPr lang="en-IN" dirty="0"/>
                        <a:t>HASAN ALI</a:t>
                      </a:r>
                    </a:p>
                  </a:txBody>
                  <a:tcPr/>
                </a:tc>
                <a:tc>
                  <a:txBody>
                    <a:bodyPr/>
                    <a:lstStyle/>
                    <a:p>
                      <a:r>
                        <a:rPr lang="en-IN" dirty="0"/>
                        <a:t>8</a:t>
                      </a:r>
                    </a:p>
                  </a:txBody>
                  <a:tcPr/>
                </a:tc>
                <a:extLst>
                  <a:ext uri="{0D108BD9-81ED-4DB2-BD59-A6C34878D82A}">
                    <a16:rowId xmlns:a16="http://schemas.microsoft.com/office/drawing/2014/main" val="3419204345"/>
                  </a:ext>
                </a:extLst>
              </a:tr>
              <a:tr h="655320">
                <a:tc>
                  <a:txBody>
                    <a:bodyPr/>
                    <a:lstStyle/>
                    <a:p>
                      <a:r>
                        <a:rPr lang="en-IN" dirty="0"/>
                        <a:t>HARIS RAUF</a:t>
                      </a:r>
                    </a:p>
                  </a:txBody>
                  <a:tcPr/>
                </a:tc>
                <a:tc>
                  <a:txBody>
                    <a:bodyPr/>
                    <a:lstStyle/>
                    <a:p>
                      <a:r>
                        <a:rPr lang="en-IN" dirty="0"/>
                        <a:t>8</a:t>
                      </a:r>
                    </a:p>
                  </a:txBody>
                  <a:tcPr/>
                </a:tc>
                <a:extLst>
                  <a:ext uri="{0D108BD9-81ED-4DB2-BD59-A6C34878D82A}">
                    <a16:rowId xmlns:a16="http://schemas.microsoft.com/office/drawing/2014/main" val="1478604144"/>
                  </a:ext>
                </a:extLst>
              </a:tr>
              <a:tr h="655320">
                <a:tc>
                  <a:txBody>
                    <a:bodyPr/>
                    <a:lstStyle/>
                    <a:p>
                      <a:r>
                        <a:rPr lang="en-IN" dirty="0"/>
                        <a:t>SHAHEEN AFRIDI</a:t>
                      </a:r>
                    </a:p>
                  </a:txBody>
                  <a:tcPr/>
                </a:tc>
                <a:tc>
                  <a:txBody>
                    <a:bodyPr/>
                    <a:lstStyle/>
                    <a:p>
                      <a:r>
                        <a:rPr lang="en-IN" dirty="0"/>
                        <a:t>9.5</a:t>
                      </a:r>
                    </a:p>
                  </a:txBody>
                  <a:tcPr/>
                </a:tc>
                <a:extLst>
                  <a:ext uri="{0D108BD9-81ED-4DB2-BD59-A6C34878D82A}">
                    <a16:rowId xmlns:a16="http://schemas.microsoft.com/office/drawing/2014/main" val="3737946186"/>
                  </a:ext>
                </a:extLst>
              </a:tr>
            </a:tbl>
          </a:graphicData>
        </a:graphic>
      </p:graphicFrame>
    </p:spTree>
    <p:extLst>
      <p:ext uri="{BB962C8B-B14F-4D97-AF65-F5344CB8AC3E}">
        <p14:creationId xmlns:p14="http://schemas.microsoft.com/office/powerpoint/2010/main" val="281256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180B-F1F3-4CDA-AABC-FE05B16189FA}"/>
              </a:ext>
            </a:extLst>
          </p:cNvPr>
          <p:cNvSpPr>
            <a:spLocks noGrp="1"/>
          </p:cNvSpPr>
          <p:nvPr>
            <p:ph type="title"/>
          </p:nvPr>
        </p:nvSpPr>
        <p:spPr>
          <a:xfrm>
            <a:off x="1294362" y="2176119"/>
            <a:ext cx="9952758" cy="3325521"/>
          </a:xfrm>
        </p:spPr>
        <p:txBody>
          <a:bodyPr/>
          <a:lstStyle/>
          <a:p>
            <a:r>
              <a:rPr lang="en-IN" sz="9600" dirty="0">
                <a:latin typeface="Aharoni" panose="02010803020104030203" pitchFamily="2" charset="-79"/>
                <a:cs typeface="Aharoni" panose="02010803020104030203" pitchFamily="2" charset="-79"/>
              </a:rPr>
              <a:t>THE TEAM AFGHANISTAN</a:t>
            </a:r>
            <a:br>
              <a:rPr lang="en-IN" dirty="0"/>
            </a:br>
            <a:endParaRPr lang="en-IN" dirty="0"/>
          </a:p>
        </p:txBody>
      </p:sp>
    </p:spTree>
    <p:extLst>
      <p:ext uri="{BB962C8B-B14F-4D97-AF65-F5344CB8AC3E}">
        <p14:creationId xmlns:p14="http://schemas.microsoft.com/office/powerpoint/2010/main" val="399397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8A832B9-A9FD-428D-8B90-9A892A69D4CA}"/>
              </a:ext>
            </a:extLst>
          </p:cNvPr>
          <p:cNvGraphicFramePr>
            <a:graphicFrameLocks noGrp="1"/>
          </p:cNvGraphicFramePr>
          <p:nvPr>
            <p:extLst>
              <p:ext uri="{D42A27DB-BD31-4B8C-83A1-F6EECF244321}">
                <p14:modId xmlns:p14="http://schemas.microsoft.com/office/powerpoint/2010/main" val="2115254652"/>
              </p:ext>
            </p:extLst>
          </p:nvPr>
        </p:nvGraphicFramePr>
        <p:xfrm>
          <a:off x="0" y="0"/>
          <a:ext cx="12192000" cy="6050278"/>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753161111"/>
                    </a:ext>
                  </a:extLst>
                </a:gridCol>
              </a:tblGrid>
              <a:tr h="692997">
                <a:tc>
                  <a:txBody>
                    <a:bodyPr/>
                    <a:lstStyle/>
                    <a:p>
                      <a:r>
                        <a:rPr lang="en-IN" dirty="0"/>
                        <a:t>PLAYER</a:t>
                      </a:r>
                    </a:p>
                  </a:txBody>
                  <a:tcPr/>
                </a:tc>
                <a:extLst>
                  <a:ext uri="{0D108BD9-81ED-4DB2-BD59-A6C34878D82A}">
                    <a16:rowId xmlns:a16="http://schemas.microsoft.com/office/drawing/2014/main" val="441487042"/>
                  </a:ext>
                </a:extLst>
              </a:tr>
              <a:tr h="692997">
                <a:tc>
                  <a:txBody>
                    <a:bodyPr/>
                    <a:lstStyle/>
                    <a:p>
                      <a:endParaRPr lang="en-IN"/>
                    </a:p>
                  </a:txBody>
                  <a:tcPr/>
                </a:tc>
                <a:extLst>
                  <a:ext uri="{0D108BD9-81ED-4DB2-BD59-A6C34878D82A}">
                    <a16:rowId xmlns:a16="http://schemas.microsoft.com/office/drawing/2014/main" val="1523305928"/>
                  </a:ext>
                </a:extLst>
              </a:tr>
              <a:tr h="1199299">
                <a:tc>
                  <a:txBody>
                    <a:bodyPr/>
                    <a:lstStyle/>
                    <a:p>
                      <a:endParaRPr lang="en-IN"/>
                    </a:p>
                  </a:txBody>
                  <a:tcPr/>
                </a:tc>
                <a:extLst>
                  <a:ext uri="{0D108BD9-81ED-4DB2-BD59-A6C34878D82A}">
                    <a16:rowId xmlns:a16="http://schemas.microsoft.com/office/drawing/2014/main" val="332032733"/>
                  </a:ext>
                </a:extLst>
              </a:tr>
              <a:tr h="692997">
                <a:tc>
                  <a:txBody>
                    <a:bodyPr/>
                    <a:lstStyle/>
                    <a:p>
                      <a:endParaRPr lang="en-IN"/>
                    </a:p>
                  </a:txBody>
                  <a:tcPr/>
                </a:tc>
                <a:extLst>
                  <a:ext uri="{0D108BD9-81ED-4DB2-BD59-A6C34878D82A}">
                    <a16:rowId xmlns:a16="http://schemas.microsoft.com/office/drawing/2014/main" val="3309245580"/>
                  </a:ext>
                </a:extLst>
              </a:tr>
              <a:tr h="692997">
                <a:tc>
                  <a:txBody>
                    <a:bodyPr/>
                    <a:lstStyle/>
                    <a:p>
                      <a:endParaRPr lang="en-IN"/>
                    </a:p>
                  </a:txBody>
                  <a:tcPr/>
                </a:tc>
                <a:extLst>
                  <a:ext uri="{0D108BD9-81ED-4DB2-BD59-A6C34878D82A}">
                    <a16:rowId xmlns:a16="http://schemas.microsoft.com/office/drawing/2014/main" val="4116891446"/>
                  </a:ext>
                </a:extLst>
              </a:tr>
              <a:tr h="692997">
                <a:tc>
                  <a:txBody>
                    <a:bodyPr/>
                    <a:lstStyle/>
                    <a:p>
                      <a:endParaRPr lang="en-IN"/>
                    </a:p>
                  </a:txBody>
                  <a:tcPr/>
                </a:tc>
                <a:extLst>
                  <a:ext uri="{0D108BD9-81ED-4DB2-BD59-A6C34878D82A}">
                    <a16:rowId xmlns:a16="http://schemas.microsoft.com/office/drawing/2014/main" val="3987722713"/>
                  </a:ext>
                </a:extLst>
              </a:tr>
              <a:tr h="692997">
                <a:tc>
                  <a:txBody>
                    <a:bodyPr/>
                    <a:lstStyle/>
                    <a:p>
                      <a:endParaRPr lang="en-IN"/>
                    </a:p>
                  </a:txBody>
                  <a:tcPr/>
                </a:tc>
                <a:extLst>
                  <a:ext uri="{0D108BD9-81ED-4DB2-BD59-A6C34878D82A}">
                    <a16:rowId xmlns:a16="http://schemas.microsoft.com/office/drawing/2014/main" val="2777146442"/>
                  </a:ext>
                </a:extLst>
              </a:tr>
              <a:tr h="692997">
                <a:tc>
                  <a:txBody>
                    <a:bodyPr/>
                    <a:lstStyle/>
                    <a:p>
                      <a:endParaRPr lang="en-IN" dirty="0"/>
                    </a:p>
                  </a:txBody>
                  <a:tcPr/>
                </a:tc>
                <a:extLst>
                  <a:ext uri="{0D108BD9-81ED-4DB2-BD59-A6C34878D82A}">
                    <a16:rowId xmlns:a16="http://schemas.microsoft.com/office/drawing/2014/main" val="1916166314"/>
                  </a:ext>
                </a:extLst>
              </a:tr>
            </a:tbl>
          </a:graphicData>
        </a:graphic>
      </p:graphicFrame>
      <p:graphicFrame>
        <p:nvGraphicFramePr>
          <p:cNvPr id="5" name="Table 5">
            <a:extLst>
              <a:ext uri="{FF2B5EF4-FFF2-40B4-BE49-F238E27FC236}">
                <a16:creationId xmlns:a16="http://schemas.microsoft.com/office/drawing/2014/main" id="{7904FF2D-2ADA-440B-8E1D-4867E819B6AF}"/>
              </a:ext>
            </a:extLst>
          </p:cNvPr>
          <p:cNvGraphicFramePr>
            <a:graphicFrameLocks noGrp="1"/>
          </p:cNvGraphicFramePr>
          <p:nvPr>
            <p:extLst>
              <p:ext uri="{D42A27DB-BD31-4B8C-83A1-F6EECF244321}">
                <p14:modId xmlns:p14="http://schemas.microsoft.com/office/powerpoint/2010/main" val="3768788214"/>
              </p:ext>
            </p:extLst>
          </p:nvPr>
        </p:nvGraphicFramePr>
        <p:xfrm>
          <a:off x="0" y="0"/>
          <a:ext cx="12192000" cy="60502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812940841"/>
                    </a:ext>
                  </a:extLst>
                </a:gridCol>
                <a:gridCol w="6096000">
                  <a:extLst>
                    <a:ext uri="{9D8B030D-6E8A-4147-A177-3AD203B41FA5}">
                      <a16:colId xmlns:a16="http://schemas.microsoft.com/office/drawing/2014/main" val="3706202379"/>
                    </a:ext>
                  </a:extLst>
                </a:gridCol>
              </a:tblGrid>
              <a:tr h="756285">
                <a:tc>
                  <a:txBody>
                    <a:bodyPr/>
                    <a:lstStyle/>
                    <a:p>
                      <a:r>
                        <a:rPr lang="en-IN" dirty="0"/>
                        <a:t>PLAYER</a:t>
                      </a:r>
                    </a:p>
                  </a:txBody>
                  <a:tcPr/>
                </a:tc>
                <a:tc>
                  <a:txBody>
                    <a:bodyPr/>
                    <a:lstStyle/>
                    <a:p>
                      <a:r>
                        <a:rPr lang="en-IN" dirty="0"/>
                        <a:t>CREDIT-POINT</a:t>
                      </a:r>
                    </a:p>
                  </a:txBody>
                  <a:tcPr/>
                </a:tc>
                <a:extLst>
                  <a:ext uri="{0D108BD9-81ED-4DB2-BD59-A6C34878D82A}">
                    <a16:rowId xmlns:a16="http://schemas.microsoft.com/office/drawing/2014/main" val="431117062"/>
                  </a:ext>
                </a:extLst>
              </a:tr>
              <a:tr h="756285">
                <a:tc>
                  <a:txBody>
                    <a:bodyPr/>
                    <a:lstStyle/>
                    <a:p>
                      <a:r>
                        <a:rPr lang="en-IN" dirty="0"/>
                        <a:t>MARTIN GUPTIL</a:t>
                      </a:r>
                    </a:p>
                  </a:txBody>
                  <a:tcPr/>
                </a:tc>
                <a:tc>
                  <a:txBody>
                    <a:bodyPr/>
                    <a:lstStyle/>
                    <a:p>
                      <a:r>
                        <a:rPr lang="en-IN" dirty="0"/>
                        <a:t>10</a:t>
                      </a:r>
                    </a:p>
                  </a:txBody>
                  <a:tcPr/>
                </a:tc>
                <a:extLst>
                  <a:ext uri="{0D108BD9-81ED-4DB2-BD59-A6C34878D82A}">
                    <a16:rowId xmlns:a16="http://schemas.microsoft.com/office/drawing/2014/main" val="2540080316"/>
                  </a:ext>
                </a:extLst>
              </a:tr>
              <a:tr h="756285">
                <a:tc>
                  <a:txBody>
                    <a:bodyPr/>
                    <a:lstStyle/>
                    <a:p>
                      <a:r>
                        <a:rPr lang="en-IN" dirty="0"/>
                        <a:t>DARLY MITCHELL</a:t>
                      </a:r>
                    </a:p>
                  </a:txBody>
                  <a:tcPr/>
                </a:tc>
                <a:tc>
                  <a:txBody>
                    <a:bodyPr/>
                    <a:lstStyle/>
                    <a:p>
                      <a:r>
                        <a:rPr lang="en-IN" dirty="0"/>
                        <a:t>8.5</a:t>
                      </a:r>
                    </a:p>
                  </a:txBody>
                  <a:tcPr/>
                </a:tc>
                <a:extLst>
                  <a:ext uri="{0D108BD9-81ED-4DB2-BD59-A6C34878D82A}">
                    <a16:rowId xmlns:a16="http://schemas.microsoft.com/office/drawing/2014/main" val="1024340"/>
                  </a:ext>
                </a:extLst>
              </a:tr>
              <a:tr h="756285">
                <a:tc>
                  <a:txBody>
                    <a:bodyPr/>
                    <a:lstStyle/>
                    <a:p>
                      <a:r>
                        <a:rPr lang="en-IN" dirty="0"/>
                        <a:t>KANE WILLIAMSON</a:t>
                      </a:r>
                    </a:p>
                  </a:txBody>
                  <a:tcPr/>
                </a:tc>
                <a:tc>
                  <a:txBody>
                    <a:bodyPr/>
                    <a:lstStyle/>
                    <a:p>
                      <a:r>
                        <a:rPr lang="en-IN" dirty="0"/>
                        <a:t>10</a:t>
                      </a:r>
                    </a:p>
                  </a:txBody>
                  <a:tcPr/>
                </a:tc>
                <a:extLst>
                  <a:ext uri="{0D108BD9-81ED-4DB2-BD59-A6C34878D82A}">
                    <a16:rowId xmlns:a16="http://schemas.microsoft.com/office/drawing/2014/main" val="1723179486"/>
                  </a:ext>
                </a:extLst>
              </a:tr>
              <a:tr h="756285">
                <a:tc>
                  <a:txBody>
                    <a:bodyPr/>
                    <a:lstStyle/>
                    <a:p>
                      <a:r>
                        <a:rPr lang="en-IN" dirty="0"/>
                        <a:t>GLENN PHILLIPS</a:t>
                      </a:r>
                    </a:p>
                  </a:txBody>
                  <a:tcPr/>
                </a:tc>
                <a:tc>
                  <a:txBody>
                    <a:bodyPr/>
                    <a:lstStyle/>
                    <a:p>
                      <a:r>
                        <a:rPr lang="en-IN" dirty="0"/>
                        <a:t>9</a:t>
                      </a:r>
                    </a:p>
                  </a:txBody>
                  <a:tcPr/>
                </a:tc>
                <a:extLst>
                  <a:ext uri="{0D108BD9-81ED-4DB2-BD59-A6C34878D82A}">
                    <a16:rowId xmlns:a16="http://schemas.microsoft.com/office/drawing/2014/main" val="3495124083"/>
                  </a:ext>
                </a:extLst>
              </a:tr>
              <a:tr h="756285">
                <a:tc>
                  <a:txBody>
                    <a:bodyPr/>
                    <a:lstStyle/>
                    <a:p>
                      <a:r>
                        <a:rPr lang="en-IN" dirty="0"/>
                        <a:t>TIM SEIFERT(WC)</a:t>
                      </a:r>
                    </a:p>
                  </a:txBody>
                  <a:tcPr/>
                </a:tc>
                <a:tc>
                  <a:txBody>
                    <a:bodyPr/>
                    <a:lstStyle/>
                    <a:p>
                      <a:r>
                        <a:rPr lang="en-IN" dirty="0"/>
                        <a:t>8</a:t>
                      </a:r>
                    </a:p>
                  </a:txBody>
                  <a:tcPr/>
                </a:tc>
                <a:extLst>
                  <a:ext uri="{0D108BD9-81ED-4DB2-BD59-A6C34878D82A}">
                    <a16:rowId xmlns:a16="http://schemas.microsoft.com/office/drawing/2014/main" val="742268247"/>
                  </a:ext>
                </a:extLst>
              </a:tr>
              <a:tr h="756285">
                <a:tc>
                  <a:txBody>
                    <a:bodyPr/>
                    <a:lstStyle/>
                    <a:p>
                      <a:r>
                        <a:rPr lang="en-IN" dirty="0"/>
                        <a:t>JAMES NEESHAM</a:t>
                      </a:r>
                    </a:p>
                  </a:txBody>
                  <a:tcPr/>
                </a:tc>
                <a:tc>
                  <a:txBody>
                    <a:bodyPr/>
                    <a:lstStyle/>
                    <a:p>
                      <a:r>
                        <a:rPr lang="en-IN" dirty="0"/>
                        <a:t>9</a:t>
                      </a:r>
                    </a:p>
                  </a:txBody>
                  <a:tcPr/>
                </a:tc>
                <a:extLst>
                  <a:ext uri="{0D108BD9-81ED-4DB2-BD59-A6C34878D82A}">
                    <a16:rowId xmlns:a16="http://schemas.microsoft.com/office/drawing/2014/main" val="307737947"/>
                  </a:ext>
                </a:extLst>
              </a:tr>
              <a:tr h="756285">
                <a:tc>
                  <a:txBody>
                    <a:bodyPr/>
                    <a:lstStyle/>
                    <a:p>
                      <a:r>
                        <a:rPr lang="en-IN" dirty="0"/>
                        <a:t>MITCHELL SANTNER</a:t>
                      </a:r>
                    </a:p>
                  </a:txBody>
                  <a:tcPr/>
                </a:tc>
                <a:tc>
                  <a:txBody>
                    <a:bodyPr/>
                    <a:lstStyle/>
                    <a:p>
                      <a:r>
                        <a:rPr lang="en-IN" dirty="0"/>
                        <a:t>8.5</a:t>
                      </a:r>
                    </a:p>
                  </a:txBody>
                  <a:tcPr/>
                </a:tc>
                <a:extLst>
                  <a:ext uri="{0D108BD9-81ED-4DB2-BD59-A6C34878D82A}">
                    <a16:rowId xmlns:a16="http://schemas.microsoft.com/office/drawing/2014/main" val="1369254743"/>
                  </a:ext>
                </a:extLst>
              </a:tr>
            </a:tbl>
          </a:graphicData>
        </a:graphic>
      </p:graphicFrame>
    </p:spTree>
    <p:extLst>
      <p:ext uri="{BB962C8B-B14F-4D97-AF65-F5344CB8AC3E}">
        <p14:creationId xmlns:p14="http://schemas.microsoft.com/office/powerpoint/2010/main" val="178416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AEBAFFB-B74A-49F6-88F4-0849A93F9273}"/>
              </a:ext>
            </a:extLst>
          </p:cNvPr>
          <p:cNvGraphicFramePr>
            <a:graphicFrameLocks noGrp="1"/>
          </p:cNvGraphicFramePr>
          <p:nvPr>
            <p:ph idx="1"/>
            <p:extLst>
              <p:ext uri="{D42A27DB-BD31-4B8C-83A1-F6EECF244321}">
                <p14:modId xmlns:p14="http://schemas.microsoft.com/office/powerpoint/2010/main" val="1695552019"/>
              </p:ext>
            </p:extLst>
          </p:nvPr>
        </p:nvGraphicFramePr>
        <p:xfrm>
          <a:off x="0" y="1"/>
          <a:ext cx="12192000" cy="30937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989454529"/>
                    </a:ext>
                  </a:extLst>
                </a:gridCol>
                <a:gridCol w="6096000">
                  <a:extLst>
                    <a:ext uri="{9D8B030D-6E8A-4147-A177-3AD203B41FA5}">
                      <a16:colId xmlns:a16="http://schemas.microsoft.com/office/drawing/2014/main" val="49131669"/>
                    </a:ext>
                  </a:extLst>
                </a:gridCol>
              </a:tblGrid>
              <a:tr h="618744">
                <a:tc>
                  <a:txBody>
                    <a:bodyPr/>
                    <a:lstStyle/>
                    <a:p>
                      <a:r>
                        <a:rPr lang="en-IN" dirty="0"/>
                        <a:t>PLAYER</a:t>
                      </a:r>
                    </a:p>
                  </a:txBody>
                  <a:tcPr/>
                </a:tc>
                <a:tc>
                  <a:txBody>
                    <a:bodyPr/>
                    <a:lstStyle/>
                    <a:p>
                      <a:r>
                        <a:rPr lang="en-IN" dirty="0"/>
                        <a:t>CREDIT-POINT</a:t>
                      </a:r>
                    </a:p>
                  </a:txBody>
                  <a:tcPr/>
                </a:tc>
                <a:extLst>
                  <a:ext uri="{0D108BD9-81ED-4DB2-BD59-A6C34878D82A}">
                    <a16:rowId xmlns:a16="http://schemas.microsoft.com/office/drawing/2014/main" val="260170893"/>
                  </a:ext>
                </a:extLst>
              </a:tr>
              <a:tr h="618744">
                <a:tc>
                  <a:txBody>
                    <a:bodyPr/>
                    <a:lstStyle/>
                    <a:p>
                      <a:r>
                        <a:rPr lang="en-IN" dirty="0"/>
                        <a:t>ADAM MILNE</a:t>
                      </a:r>
                    </a:p>
                  </a:txBody>
                  <a:tcPr/>
                </a:tc>
                <a:tc>
                  <a:txBody>
                    <a:bodyPr/>
                    <a:lstStyle/>
                    <a:p>
                      <a:r>
                        <a:rPr lang="en-IN" dirty="0"/>
                        <a:t>8.5</a:t>
                      </a:r>
                    </a:p>
                  </a:txBody>
                  <a:tcPr/>
                </a:tc>
                <a:extLst>
                  <a:ext uri="{0D108BD9-81ED-4DB2-BD59-A6C34878D82A}">
                    <a16:rowId xmlns:a16="http://schemas.microsoft.com/office/drawing/2014/main" val="3071644442"/>
                  </a:ext>
                </a:extLst>
              </a:tr>
              <a:tr h="618744">
                <a:tc>
                  <a:txBody>
                    <a:bodyPr/>
                    <a:lstStyle/>
                    <a:p>
                      <a:r>
                        <a:rPr lang="en-IN" dirty="0"/>
                        <a:t>TIM SOUTHEE</a:t>
                      </a:r>
                    </a:p>
                  </a:txBody>
                  <a:tcPr/>
                </a:tc>
                <a:tc>
                  <a:txBody>
                    <a:bodyPr/>
                    <a:lstStyle/>
                    <a:p>
                      <a:r>
                        <a:rPr lang="en-IN" dirty="0"/>
                        <a:t>8</a:t>
                      </a:r>
                    </a:p>
                  </a:txBody>
                  <a:tcPr/>
                </a:tc>
                <a:extLst>
                  <a:ext uri="{0D108BD9-81ED-4DB2-BD59-A6C34878D82A}">
                    <a16:rowId xmlns:a16="http://schemas.microsoft.com/office/drawing/2014/main" val="3621161718"/>
                  </a:ext>
                </a:extLst>
              </a:tr>
              <a:tr h="618744">
                <a:tc>
                  <a:txBody>
                    <a:bodyPr/>
                    <a:lstStyle/>
                    <a:p>
                      <a:r>
                        <a:rPr lang="en-IN" dirty="0"/>
                        <a:t>ISH SODHI</a:t>
                      </a:r>
                    </a:p>
                  </a:txBody>
                  <a:tcPr/>
                </a:tc>
                <a:tc>
                  <a:txBody>
                    <a:bodyPr/>
                    <a:lstStyle/>
                    <a:p>
                      <a:r>
                        <a:rPr lang="en-IN" dirty="0"/>
                        <a:t>9.5</a:t>
                      </a:r>
                    </a:p>
                  </a:txBody>
                  <a:tcPr/>
                </a:tc>
                <a:extLst>
                  <a:ext uri="{0D108BD9-81ED-4DB2-BD59-A6C34878D82A}">
                    <a16:rowId xmlns:a16="http://schemas.microsoft.com/office/drawing/2014/main" val="1472753633"/>
                  </a:ext>
                </a:extLst>
              </a:tr>
              <a:tr h="618744">
                <a:tc>
                  <a:txBody>
                    <a:bodyPr/>
                    <a:lstStyle/>
                    <a:p>
                      <a:r>
                        <a:rPr lang="en-IN" dirty="0"/>
                        <a:t>TRENT BOULT</a:t>
                      </a:r>
                    </a:p>
                  </a:txBody>
                  <a:tcPr/>
                </a:tc>
                <a:tc>
                  <a:txBody>
                    <a:bodyPr/>
                    <a:lstStyle/>
                    <a:p>
                      <a:r>
                        <a:rPr lang="en-IN" dirty="0"/>
                        <a:t>10</a:t>
                      </a:r>
                    </a:p>
                  </a:txBody>
                  <a:tcPr/>
                </a:tc>
                <a:extLst>
                  <a:ext uri="{0D108BD9-81ED-4DB2-BD59-A6C34878D82A}">
                    <a16:rowId xmlns:a16="http://schemas.microsoft.com/office/drawing/2014/main" val="435868255"/>
                  </a:ext>
                </a:extLst>
              </a:tr>
            </a:tbl>
          </a:graphicData>
        </a:graphic>
      </p:graphicFrame>
    </p:spTree>
    <p:extLst>
      <p:ext uri="{BB962C8B-B14F-4D97-AF65-F5344CB8AC3E}">
        <p14:creationId xmlns:p14="http://schemas.microsoft.com/office/powerpoint/2010/main" val="1566970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5349-49DC-4637-8EEC-248DB7B39069}"/>
              </a:ext>
            </a:extLst>
          </p:cNvPr>
          <p:cNvSpPr>
            <a:spLocks noGrp="1"/>
          </p:cNvSpPr>
          <p:nvPr>
            <p:ph type="title"/>
          </p:nvPr>
        </p:nvSpPr>
        <p:spPr>
          <a:xfrm>
            <a:off x="1661159" y="1859280"/>
            <a:ext cx="9393695" cy="4221480"/>
          </a:xfrm>
        </p:spPr>
        <p:txBody>
          <a:bodyPr>
            <a:noAutofit/>
          </a:bodyPr>
          <a:lstStyle/>
          <a:p>
            <a:r>
              <a:rPr lang="en-IN" sz="9600" dirty="0">
                <a:latin typeface="Aharoni" panose="02010803020104030203" pitchFamily="2" charset="-79"/>
                <a:cs typeface="Aharoni" panose="02010803020104030203" pitchFamily="2" charset="-79"/>
              </a:rPr>
              <a:t>THE TEAM AUSTRALIA</a:t>
            </a:r>
          </a:p>
        </p:txBody>
      </p:sp>
    </p:spTree>
    <p:extLst>
      <p:ext uri="{BB962C8B-B14F-4D97-AF65-F5344CB8AC3E}">
        <p14:creationId xmlns:p14="http://schemas.microsoft.com/office/powerpoint/2010/main" val="28904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6494-D367-432A-A5A1-C79283385900}"/>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1D9F245C-2EEC-4839-B082-5F00701B57EC}"/>
              </a:ext>
            </a:extLst>
          </p:cNvPr>
          <p:cNvGraphicFramePr>
            <a:graphicFrameLocks noGrp="1"/>
          </p:cNvGraphicFramePr>
          <p:nvPr>
            <p:ph idx="1"/>
            <p:extLst>
              <p:ext uri="{D42A27DB-BD31-4B8C-83A1-F6EECF244321}">
                <p14:modId xmlns:p14="http://schemas.microsoft.com/office/powerpoint/2010/main" val="3080138965"/>
              </p:ext>
            </p:extLst>
          </p:nvPr>
        </p:nvGraphicFramePr>
        <p:xfrm>
          <a:off x="0" y="-1"/>
          <a:ext cx="12192000" cy="60534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690775443"/>
                    </a:ext>
                  </a:extLst>
                </a:gridCol>
                <a:gridCol w="6096000">
                  <a:extLst>
                    <a:ext uri="{9D8B030D-6E8A-4147-A177-3AD203B41FA5}">
                      <a16:colId xmlns:a16="http://schemas.microsoft.com/office/drawing/2014/main" val="887510823"/>
                    </a:ext>
                  </a:extLst>
                </a:gridCol>
              </a:tblGrid>
              <a:tr h="756685">
                <a:tc>
                  <a:txBody>
                    <a:bodyPr/>
                    <a:lstStyle/>
                    <a:p>
                      <a:r>
                        <a:rPr lang="en-IN" dirty="0"/>
                        <a:t>PLAYER</a:t>
                      </a:r>
                    </a:p>
                  </a:txBody>
                  <a:tcPr/>
                </a:tc>
                <a:tc>
                  <a:txBody>
                    <a:bodyPr/>
                    <a:lstStyle/>
                    <a:p>
                      <a:r>
                        <a:rPr lang="en-IN" dirty="0"/>
                        <a:t>CREDIT-POINT</a:t>
                      </a:r>
                    </a:p>
                  </a:txBody>
                  <a:tcPr/>
                </a:tc>
                <a:extLst>
                  <a:ext uri="{0D108BD9-81ED-4DB2-BD59-A6C34878D82A}">
                    <a16:rowId xmlns:a16="http://schemas.microsoft.com/office/drawing/2014/main" val="1137595960"/>
                  </a:ext>
                </a:extLst>
              </a:tr>
              <a:tr h="756685">
                <a:tc>
                  <a:txBody>
                    <a:bodyPr/>
                    <a:lstStyle/>
                    <a:p>
                      <a:r>
                        <a:rPr lang="en-IN" dirty="0"/>
                        <a:t>AARON FINCH</a:t>
                      </a:r>
                    </a:p>
                  </a:txBody>
                  <a:tcPr/>
                </a:tc>
                <a:tc>
                  <a:txBody>
                    <a:bodyPr/>
                    <a:lstStyle/>
                    <a:p>
                      <a:r>
                        <a:rPr lang="en-IN" dirty="0"/>
                        <a:t>9</a:t>
                      </a:r>
                    </a:p>
                  </a:txBody>
                  <a:tcPr/>
                </a:tc>
                <a:extLst>
                  <a:ext uri="{0D108BD9-81ED-4DB2-BD59-A6C34878D82A}">
                    <a16:rowId xmlns:a16="http://schemas.microsoft.com/office/drawing/2014/main" val="2372250107"/>
                  </a:ext>
                </a:extLst>
              </a:tr>
              <a:tr h="756685">
                <a:tc>
                  <a:txBody>
                    <a:bodyPr/>
                    <a:lstStyle/>
                    <a:p>
                      <a:r>
                        <a:rPr lang="en-IN" dirty="0"/>
                        <a:t>DAVID WARNER</a:t>
                      </a:r>
                    </a:p>
                  </a:txBody>
                  <a:tcPr/>
                </a:tc>
                <a:tc>
                  <a:txBody>
                    <a:bodyPr/>
                    <a:lstStyle/>
                    <a:p>
                      <a:r>
                        <a:rPr lang="en-IN" dirty="0"/>
                        <a:t>10</a:t>
                      </a:r>
                    </a:p>
                  </a:txBody>
                  <a:tcPr/>
                </a:tc>
                <a:extLst>
                  <a:ext uri="{0D108BD9-81ED-4DB2-BD59-A6C34878D82A}">
                    <a16:rowId xmlns:a16="http://schemas.microsoft.com/office/drawing/2014/main" val="89421994"/>
                  </a:ext>
                </a:extLst>
              </a:tr>
              <a:tr h="756685">
                <a:tc>
                  <a:txBody>
                    <a:bodyPr/>
                    <a:lstStyle/>
                    <a:p>
                      <a:r>
                        <a:rPr lang="en-IN" dirty="0"/>
                        <a:t>MITCHELL MARSH</a:t>
                      </a:r>
                    </a:p>
                  </a:txBody>
                  <a:tcPr/>
                </a:tc>
                <a:tc>
                  <a:txBody>
                    <a:bodyPr/>
                    <a:lstStyle/>
                    <a:p>
                      <a:r>
                        <a:rPr lang="en-IN" dirty="0"/>
                        <a:t>9</a:t>
                      </a:r>
                    </a:p>
                  </a:txBody>
                  <a:tcPr/>
                </a:tc>
                <a:extLst>
                  <a:ext uri="{0D108BD9-81ED-4DB2-BD59-A6C34878D82A}">
                    <a16:rowId xmlns:a16="http://schemas.microsoft.com/office/drawing/2014/main" val="787244366"/>
                  </a:ext>
                </a:extLst>
              </a:tr>
              <a:tr h="756685">
                <a:tc>
                  <a:txBody>
                    <a:bodyPr/>
                    <a:lstStyle/>
                    <a:p>
                      <a:r>
                        <a:rPr lang="en-IN" dirty="0"/>
                        <a:t>STEVE SMITH</a:t>
                      </a:r>
                    </a:p>
                  </a:txBody>
                  <a:tcPr/>
                </a:tc>
                <a:tc>
                  <a:txBody>
                    <a:bodyPr/>
                    <a:lstStyle/>
                    <a:p>
                      <a:r>
                        <a:rPr lang="en-IN" dirty="0"/>
                        <a:t>9</a:t>
                      </a:r>
                    </a:p>
                  </a:txBody>
                  <a:tcPr/>
                </a:tc>
                <a:extLst>
                  <a:ext uri="{0D108BD9-81ED-4DB2-BD59-A6C34878D82A}">
                    <a16:rowId xmlns:a16="http://schemas.microsoft.com/office/drawing/2014/main" val="1267532323"/>
                  </a:ext>
                </a:extLst>
              </a:tr>
              <a:tr h="756685">
                <a:tc>
                  <a:txBody>
                    <a:bodyPr/>
                    <a:lstStyle/>
                    <a:p>
                      <a:r>
                        <a:rPr lang="en-IN" dirty="0"/>
                        <a:t>GLENN MAXWELL</a:t>
                      </a:r>
                    </a:p>
                  </a:txBody>
                  <a:tcPr/>
                </a:tc>
                <a:tc>
                  <a:txBody>
                    <a:bodyPr/>
                    <a:lstStyle/>
                    <a:p>
                      <a:r>
                        <a:rPr lang="en-IN" dirty="0"/>
                        <a:t>9</a:t>
                      </a:r>
                    </a:p>
                  </a:txBody>
                  <a:tcPr/>
                </a:tc>
                <a:extLst>
                  <a:ext uri="{0D108BD9-81ED-4DB2-BD59-A6C34878D82A}">
                    <a16:rowId xmlns:a16="http://schemas.microsoft.com/office/drawing/2014/main" val="4281455034"/>
                  </a:ext>
                </a:extLst>
              </a:tr>
              <a:tr h="756685">
                <a:tc>
                  <a:txBody>
                    <a:bodyPr/>
                    <a:lstStyle/>
                    <a:p>
                      <a:r>
                        <a:rPr lang="en-IN" dirty="0"/>
                        <a:t>MARCUS STOINES</a:t>
                      </a:r>
                    </a:p>
                  </a:txBody>
                  <a:tcPr/>
                </a:tc>
                <a:tc>
                  <a:txBody>
                    <a:bodyPr/>
                    <a:lstStyle/>
                    <a:p>
                      <a:r>
                        <a:rPr lang="en-IN" dirty="0"/>
                        <a:t>9</a:t>
                      </a:r>
                    </a:p>
                  </a:txBody>
                  <a:tcPr/>
                </a:tc>
                <a:extLst>
                  <a:ext uri="{0D108BD9-81ED-4DB2-BD59-A6C34878D82A}">
                    <a16:rowId xmlns:a16="http://schemas.microsoft.com/office/drawing/2014/main" val="886477553"/>
                  </a:ext>
                </a:extLst>
              </a:tr>
              <a:tr h="756685">
                <a:tc>
                  <a:txBody>
                    <a:bodyPr/>
                    <a:lstStyle/>
                    <a:p>
                      <a:r>
                        <a:rPr lang="en-IN" dirty="0"/>
                        <a:t>MATTHEW WADE(WC)</a:t>
                      </a:r>
                    </a:p>
                  </a:txBody>
                  <a:tcPr/>
                </a:tc>
                <a:tc>
                  <a:txBody>
                    <a:bodyPr/>
                    <a:lstStyle/>
                    <a:p>
                      <a:r>
                        <a:rPr lang="en-IN" dirty="0"/>
                        <a:t>8</a:t>
                      </a:r>
                    </a:p>
                  </a:txBody>
                  <a:tcPr/>
                </a:tc>
                <a:extLst>
                  <a:ext uri="{0D108BD9-81ED-4DB2-BD59-A6C34878D82A}">
                    <a16:rowId xmlns:a16="http://schemas.microsoft.com/office/drawing/2014/main" val="682213167"/>
                  </a:ext>
                </a:extLst>
              </a:tr>
            </a:tbl>
          </a:graphicData>
        </a:graphic>
      </p:graphicFrame>
    </p:spTree>
    <p:extLst>
      <p:ext uri="{BB962C8B-B14F-4D97-AF65-F5344CB8AC3E}">
        <p14:creationId xmlns:p14="http://schemas.microsoft.com/office/powerpoint/2010/main" val="129407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A58D-7228-41CD-8796-239A22133E97}"/>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D05B6F52-7407-4C1F-BB4C-5A3328B1FC1A}"/>
              </a:ext>
            </a:extLst>
          </p:cNvPr>
          <p:cNvGraphicFramePr>
            <a:graphicFrameLocks noGrp="1"/>
          </p:cNvGraphicFramePr>
          <p:nvPr>
            <p:ph idx="1"/>
            <p:extLst>
              <p:ext uri="{D42A27DB-BD31-4B8C-83A1-F6EECF244321}">
                <p14:modId xmlns:p14="http://schemas.microsoft.com/office/powerpoint/2010/main" val="1429248014"/>
              </p:ext>
            </p:extLst>
          </p:nvPr>
        </p:nvGraphicFramePr>
        <p:xfrm>
          <a:off x="0" y="0"/>
          <a:ext cx="12192000" cy="387032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507951363"/>
                    </a:ext>
                  </a:extLst>
                </a:gridCol>
                <a:gridCol w="6096000">
                  <a:extLst>
                    <a:ext uri="{9D8B030D-6E8A-4147-A177-3AD203B41FA5}">
                      <a16:colId xmlns:a16="http://schemas.microsoft.com/office/drawing/2014/main" val="2354133274"/>
                    </a:ext>
                  </a:extLst>
                </a:gridCol>
              </a:tblGrid>
              <a:tr h="774065">
                <a:tc>
                  <a:txBody>
                    <a:bodyPr/>
                    <a:lstStyle/>
                    <a:p>
                      <a:r>
                        <a:rPr lang="en-IN" dirty="0"/>
                        <a:t>PLAYER</a:t>
                      </a:r>
                    </a:p>
                  </a:txBody>
                  <a:tcPr/>
                </a:tc>
                <a:tc>
                  <a:txBody>
                    <a:bodyPr/>
                    <a:lstStyle/>
                    <a:p>
                      <a:r>
                        <a:rPr lang="en-IN" dirty="0"/>
                        <a:t>CREDIT-POINT</a:t>
                      </a:r>
                    </a:p>
                  </a:txBody>
                  <a:tcPr/>
                </a:tc>
                <a:extLst>
                  <a:ext uri="{0D108BD9-81ED-4DB2-BD59-A6C34878D82A}">
                    <a16:rowId xmlns:a16="http://schemas.microsoft.com/office/drawing/2014/main" val="564756951"/>
                  </a:ext>
                </a:extLst>
              </a:tr>
              <a:tr h="774065">
                <a:tc>
                  <a:txBody>
                    <a:bodyPr/>
                    <a:lstStyle/>
                    <a:p>
                      <a:r>
                        <a:rPr lang="en-IN" dirty="0"/>
                        <a:t>PAT CUMMINS</a:t>
                      </a:r>
                    </a:p>
                  </a:txBody>
                  <a:tcPr/>
                </a:tc>
                <a:tc>
                  <a:txBody>
                    <a:bodyPr/>
                    <a:lstStyle/>
                    <a:p>
                      <a:r>
                        <a:rPr lang="en-IN" dirty="0"/>
                        <a:t>8</a:t>
                      </a:r>
                    </a:p>
                  </a:txBody>
                  <a:tcPr/>
                </a:tc>
                <a:extLst>
                  <a:ext uri="{0D108BD9-81ED-4DB2-BD59-A6C34878D82A}">
                    <a16:rowId xmlns:a16="http://schemas.microsoft.com/office/drawing/2014/main" val="1187763214"/>
                  </a:ext>
                </a:extLst>
              </a:tr>
              <a:tr h="774065">
                <a:tc>
                  <a:txBody>
                    <a:bodyPr/>
                    <a:lstStyle/>
                    <a:p>
                      <a:r>
                        <a:rPr lang="en-IN" dirty="0"/>
                        <a:t>MITCHELL STARCK</a:t>
                      </a:r>
                    </a:p>
                  </a:txBody>
                  <a:tcPr/>
                </a:tc>
                <a:tc>
                  <a:txBody>
                    <a:bodyPr/>
                    <a:lstStyle/>
                    <a:p>
                      <a:r>
                        <a:rPr lang="en-IN" dirty="0"/>
                        <a:t>8.5</a:t>
                      </a:r>
                    </a:p>
                  </a:txBody>
                  <a:tcPr/>
                </a:tc>
                <a:extLst>
                  <a:ext uri="{0D108BD9-81ED-4DB2-BD59-A6C34878D82A}">
                    <a16:rowId xmlns:a16="http://schemas.microsoft.com/office/drawing/2014/main" val="2730314203"/>
                  </a:ext>
                </a:extLst>
              </a:tr>
              <a:tr h="774065">
                <a:tc>
                  <a:txBody>
                    <a:bodyPr/>
                    <a:lstStyle/>
                    <a:p>
                      <a:r>
                        <a:rPr lang="en-IN" dirty="0"/>
                        <a:t>ADAM ZAMPA</a:t>
                      </a:r>
                    </a:p>
                  </a:txBody>
                  <a:tcPr/>
                </a:tc>
                <a:tc>
                  <a:txBody>
                    <a:bodyPr/>
                    <a:lstStyle/>
                    <a:p>
                      <a:r>
                        <a:rPr lang="en-IN" dirty="0"/>
                        <a:t>9</a:t>
                      </a:r>
                    </a:p>
                  </a:txBody>
                  <a:tcPr/>
                </a:tc>
                <a:extLst>
                  <a:ext uri="{0D108BD9-81ED-4DB2-BD59-A6C34878D82A}">
                    <a16:rowId xmlns:a16="http://schemas.microsoft.com/office/drawing/2014/main" val="718278321"/>
                  </a:ext>
                </a:extLst>
              </a:tr>
              <a:tr h="774065">
                <a:tc>
                  <a:txBody>
                    <a:bodyPr/>
                    <a:lstStyle/>
                    <a:p>
                      <a:r>
                        <a:rPr lang="en-IN" dirty="0"/>
                        <a:t>JOSH HAZALEWOOD</a:t>
                      </a:r>
                    </a:p>
                  </a:txBody>
                  <a:tcPr/>
                </a:tc>
                <a:tc>
                  <a:txBody>
                    <a:bodyPr/>
                    <a:lstStyle/>
                    <a:p>
                      <a:r>
                        <a:rPr lang="en-IN" dirty="0"/>
                        <a:t>9</a:t>
                      </a:r>
                    </a:p>
                  </a:txBody>
                  <a:tcPr/>
                </a:tc>
                <a:extLst>
                  <a:ext uri="{0D108BD9-81ED-4DB2-BD59-A6C34878D82A}">
                    <a16:rowId xmlns:a16="http://schemas.microsoft.com/office/drawing/2014/main" val="2734617217"/>
                  </a:ext>
                </a:extLst>
              </a:tr>
            </a:tbl>
          </a:graphicData>
        </a:graphic>
      </p:graphicFrame>
    </p:spTree>
    <p:extLst>
      <p:ext uri="{BB962C8B-B14F-4D97-AF65-F5344CB8AC3E}">
        <p14:creationId xmlns:p14="http://schemas.microsoft.com/office/powerpoint/2010/main" val="1178165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2019-C74E-4EC5-9748-0008AEE76CFC}"/>
              </a:ext>
            </a:extLst>
          </p:cNvPr>
          <p:cNvSpPr>
            <a:spLocks noGrp="1"/>
          </p:cNvSpPr>
          <p:nvPr>
            <p:ph type="title"/>
          </p:nvPr>
        </p:nvSpPr>
        <p:spPr/>
        <p:txBody>
          <a:bodyPr/>
          <a:lstStyle/>
          <a:p>
            <a:r>
              <a:rPr lang="en-IN" dirty="0"/>
              <a:t>FINAL TEAM </a:t>
            </a:r>
          </a:p>
        </p:txBody>
      </p:sp>
      <p:sp>
        <p:nvSpPr>
          <p:cNvPr id="3" name="Content Placeholder 2">
            <a:extLst>
              <a:ext uri="{FF2B5EF4-FFF2-40B4-BE49-F238E27FC236}">
                <a16:creationId xmlns:a16="http://schemas.microsoft.com/office/drawing/2014/main" id="{48C305DB-E5C8-492B-B5FE-69046D06D390}"/>
              </a:ext>
            </a:extLst>
          </p:cNvPr>
          <p:cNvSpPr>
            <a:spLocks noGrp="1"/>
          </p:cNvSpPr>
          <p:nvPr>
            <p:ph idx="1"/>
          </p:nvPr>
        </p:nvSpPr>
        <p:spPr/>
        <p:txBody>
          <a:bodyPr/>
          <a:lstStyle/>
          <a:p>
            <a:r>
              <a:rPr lang="en-IN" dirty="0"/>
              <a:t>ONCE THE PLAYERS ARE DECLARED AS PLAYING 11 FROM THEIR SIDE  WE WILL EASILY MAKE THE TEAM AND VERIFY OUR SOFTWARE.</a:t>
            </a:r>
          </a:p>
          <a:p>
            <a:r>
              <a:rPr lang="en-IN" dirty="0"/>
              <a:t>THIS PROJECT IS INTERSTING BECAUSE IT ALSO USE THE CONCPECT OF PERMUTATION AND COMBINATION.</a:t>
            </a:r>
          </a:p>
        </p:txBody>
      </p:sp>
    </p:spTree>
    <p:extLst>
      <p:ext uri="{BB962C8B-B14F-4D97-AF65-F5344CB8AC3E}">
        <p14:creationId xmlns:p14="http://schemas.microsoft.com/office/powerpoint/2010/main" val="2415782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842C-066F-4376-9B21-967CB92540A3}"/>
              </a:ext>
            </a:extLst>
          </p:cNvPr>
          <p:cNvSpPr>
            <a:spLocks noGrp="1"/>
          </p:cNvSpPr>
          <p:nvPr>
            <p:ph type="title"/>
          </p:nvPr>
        </p:nvSpPr>
        <p:spPr/>
        <p:txBody>
          <a:bodyPr/>
          <a:lstStyle/>
          <a:p>
            <a:r>
              <a:rPr lang="en-IN" dirty="0"/>
              <a:t>WHAT MORE </a:t>
            </a:r>
            <a:r>
              <a:rPr lang="en-IN"/>
              <a:t>CAN BE ADDED </a:t>
            </a:r>
            <a:r>
              <a:rPr lang="en-IN" dirty="0"/>
              <a:t>TO THIS PROJECT</a:t>
            </a:r>
          </a:p>
        </p:txBody>
      </p:sp>
      <p:sp>
        <p:nvSpPr>
          <p:cNvPr id="3" name="Content Placeholder 2">
            <a:extLst>
              <a:ext uri="{FF2B5EF4-FFF2-40B4-BE49-F238E27FC236}">
                <a16:creationId xmlns:a16="http://schemas.microsoft.com/office/drawing/2014/main" id="{8412BBE0-F5E7-45E2-89F0-2A633CD4E3EA}"/>
              </a:ext>
            </a:extLst>
          </p:cNvPr>
          <p:cNvSpPr>
            <a:spLocks noGrp="1"/>
          </p:cNvSpPr>
          <p:nvPr>
            <p:ph idx="1"/>
          </p:nvPr>
        </p:nvSpPr>
        <p:spPr/>
        <p:txBody>
          <a:bodyPr/>
          <a:lstStyle/>
          <a:p>
            <a:r>
              <a:rPr lang="en-IN" dirty="0"/>
              <a:t>AS SOFTWARE IS FAMILIER TO EVERYONE NOWDAYS ,AND MORE MODIFICATIONS ARE POSSIBLE SUCH AS THE TEAM SELECTION MAY HAVE SOME LIMITATIONS ,I.E.</a:t>
            </a:r>
          </a:p>
          <a:p>
            <a:r>
              <a:rPr lang="en-IN" dirty="0"/>
              <a:t>THE MAXIMUM PLAYERS FROM ONE TEAM HAVE A LIMIT</a:t>
            </a:r>
          </a:p>
          <a:p>
            <a:r>
              <a:rPr lang="en-IN" dirty="0"/>
              <a:t>THE NO OF BATSMAN ,BOWLER, ALL ROUNDERS AND EVEN NO OF KEEPERS MAY HAVE LIMITS.</a:t>
            </a:r>
          </a:p>
          <a:p>
            <a:endParaRPr lang="en-IN" dirty="0"/>
          </a:p>
        </p:txBody>
      </p:sp>
    </p:spTree>
    <p:extLst>
      <p:ext uri="{BB962C8B-B14F-4D97-AF65-F5344CB8AC3E}">
        <p14:creationId xmlns:p14="http://schemas.microsoft.com/office/powerpoint/2010/main" val="199212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3E26-46AE-4500-9207-48906941F96A}"/>
              </a:ext>
            </a:extLst>
          </p:cNvPr>
          <p:cNvSpPr>
            <a:spLocks noGrp="1"/>
          </p:cNvSpPr>
          <p:nvPr>
            <p:ph type="ctrTitle"/>
          </p:nvPr>
        </p:nvSpPr>
        <p:spPr>
          <a:xfrm>
            <a:off x="289368" y="0"/>
            <a:ext cx="3171462" cy="3611301"/>
          </a:xfrm>
        </p:spPr>
        <p:txBody>
          <a:bodyPr anchor="ctr">
            <a:normAutofit fontScale="90000"/>
          </a:bodyPr>
          <a:lstStyle/>
          <a:p>
            <a:r>
              <a:rPr lang="en-IN" dirty="0"/>
              <a:t>WHY THIS TOPIC???</a:t>
            </a:r>
          </a:p>
        </p:txBody>
      </p:sp>
      <p:sp>
        <p:nvSpPr>
          <p:cNvPr id="3" name="Subtitle 2">
            <a:extLst>
              <a:ext uri="{FF2B5EF4-FFF2-40B4-BE49-F238E27FC236}">
                <a16:creationId xmlns:a16="http://schemas.microsoft.com/office/drawing/2014/main" id="{83E1FD01-DA64-473A-BCED-447A7758BB60}"/>
              </a:ext>
            </a:extLst>
          </p:cNvPr>
          <p:cNvSpPr>
            <a:spLocks noGrp="1"/>
          </p:cNvSpPr>
          <p:nvPr>
            <p:ph type="subTitle" idx="1"/>
          </p:nvPr>
        </p:nvSpPr>
        <p:spPr>
          <a:xfrm>
            <a:off x="3970115" y="138896"/>
            <a:ext cx="8221885" cy="6007261"/>
          </a:xfrm>
        </p:spPr>
        <p:txBody>
          <a:bodyPr anchor="b">
            <a:normAutofit/>
          </a:bodyPr>
          <a:lstStyle/>
          <a:p>
            <a:r>
              <a:rPr lang="en-IN" sz="2800" dirty="0"/>
              <a:t>AS IN THIS CURRENT SITUATION THERE IS A COMPTETION TO MAKE AN APPLICATION WHICH IS BASED ON GAMBLING .</a:t>
            </a:r>
          </a:p>
          <a:p>
            <a:r>
              <a:rPr lang="en-IN" sz="2800" dirty="0"/>
              <a:t>AND IT IS A VERY FUNNY THING BECAUSE THEY SPEND VERY LESS AMOUNT LIKE RS10 TO 20, BUT WHEN THEY WIN THEIR LIFE STYLE GET CAHNGED .AS THE AMOUNT IS VERY BIG AS MUCH AS THE TOTAL INCOME OF ANY NORMAL MIDDLE CLASS PERSON.</a:t>
            </a:r>
          </a:p>
          <a:p>
            <a:endParaRPr lang="en-IN" dirty="0"/>
          </a:p>
        </p:txBody>
      </p:sp>
    </p:spTree>
    <p:extLst>
      <p:ext uri="{BB962C8B-B14F-4D97-AF65-F5344CB8AC3E}">
        <p14:creationId xmlns:p14="http://schemas.microsoft.com/office/powerpoint/2010/main" val="456951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D759-FB32-441D-BE63-3961A30718E7}"/>
              </a:ext>
            </a:extLst>
          </p:cNvPr>
          <p:cNvSpPr>
            <a:spLocks noGrp="1"/>
          </p:cNvSpPr>
          <p:nvPr>
            <p:ph type="title"/>
          </p:nvPr>
        </p:nvSpPr>
        <p:spPr>
          <a:xfrm>
            <a:off x="2636519" y="1920240"/>
            <a:ext cx="8336281" cy="3459480"/>
          </a:xfrm>
        </p:spPr>
        <p:txBody>
          <a:bodyPr>
            <a:noAutofit/>
          </a:bodyPr>
          <a:lstStyle/>
          <a:p>
            <a:r>
              <a:rPr lang="en-IN" sz="9600" dirty="0">
                <a:latin typeface="Algerian" panose="04020705040A02060702" pitchFamily="82" charset="0"/>
              </a:rPr>
              <a:t>THANK YOU MAM</a:t>
            </a:r>
          </a:p>
        </p:txBody>
      </p:sp>
    </p:spTree>
    <p:extLst>
      <p:ext uri="{BB962C8B-B14F-4D97-AF65-F5344CB8AC3E}">
        <p14:creationId xmlns:p14="http://schemas.microsoft.com/office/powerpoint/2010/main" val="336542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7AD4-C7B5-461E-A9FF-DC01713CBAD5}"/>
              </a:ext>
            </a:extLst>
          </p:cNvPr>
          <p:cNvSpPr>
            <a:spLocks noGrp="1"/>
          </p:cNvSpPr>
          <p:nvPr>
            <p:ph type="title"/>
          </p:nvPr>
        </p:nvSpPr>
        <p:spPr>
          <a:xfrm>
            <a:off x="350520" y="1689904"/>
            <a:ext cx="11140440" cy="4398380"/>
          </a:xfrm>
        </p:spPr>
        <p:txBody>
          <a:bodyPr vert="horz" lIns="91440" tIns="45720" rIns="91440" bIns="45720" rtlCol="0" anchor="b">
            <a:noAutofit/>
          </a:bodyPr>
          <a:lstStyle/>
          <a:p>
            <a:pPr algn="ctr"/>
            <a:r>
              <a:rPr lang="en-US" sz="3000" kern="1200" cap="all" spc="390" baseline="0" dirty="0">
                <a:solidFill>
                  <a:schemeClr val="tx2"/>
                </a:solidFill>
                <a:latin typeface="+mj-lt"/>
                <a:ea typeface="+mj-ea"/>
                <a:cs typeface="+mj-cs"/>
              </a:rPr>
              <a:t>BASE OF MY PROJECT::</a:t>
            </a:r>
            <a:br>
              <a:rPr lang="en-US" sz="3000" kern="1200" cap="all" spc="390" baseline="0" dirty="0">
                <a:solidFill>
                  <a:schemeClr val="tx2"/>
                </a:solidFill>
                <a:latin typeface="+mj-lt"/>
                <a:ea typeface="+mj-ea"/>
                <a:cs typeface="+mj-cs"/>
              </a:rPr>
            </a:br>
            <a:r>
              <a:rPr lang="en-US" sz="3000" kern="1200" cap="all" spc="390" baseline="0" dirty="0">
                <a:solidFill>
                  <a:schemeClr val="tx2"/>
                </a:solidFill>
                <a:latin typeface="+mj-lt"/>
                <a:ea typeface="+mj-ea"/>
                <a:cs typeface="+mj-cs"/>
              </a:rPr>
              <a:t>IN THIS PERIOD OF TIME THERE ARE MULTIPLE GAMING EVENTS ARE CONDUCTED BY DIFFERENT ORGANISATIONS ALL OVER THE WORLD.SO, YOU COULD TAKE ANY GAMING EVENT AMONG THEM.</a:t>
            </a:r>
            <a:br>
              <a:rPr lang="en-US" sz="3000" kern="1200" cap="all" spc="390" baseline="0" dirty="0">
                <a:solidFill>
                  <a:schemeClr val="tx2"/>
                </a:solidFill>
                <a:latin typeface="+mj-lt"/>
                <a:ea typeface="+mj-ea"/>
                <a:cs typeface="+mj-cs"/>
              </a:rPr>
            </a:br>
            <a:r>
              <a:rPr lang="en-US" sz="3000" kern="1200" cap="all" spc="390" baseline="0" dirty="0">
                <a:solidFill>
                  <a:schemeClr val="tx2"/>
                </a:solidFill>
                <a:latin typeface="+mj-lt"/>
                <a:ea typeface="+mj-ea"/>
                <a:cs typeface="+mj-cs"/>
              </a:rPr>
              <a:t>BUT , I HAVE CONSIDERED CRICKET AS MY BASE.</a:t>
            </a:r>
            <a:br>
              <a:rPr lang="en-US" sz="3000" kern="1200" cap="all" spc="390" baseline="0" dirty="0">
                <a:solidFill>
                  <a:schemeClr val="tx2"/>
                </a:solidFill>
                <a:latin typeface="+mj-lt"/>
                <a:ea typeface="+mj-ea"/>
                <a:cs typeface="+mj-cs"/>
              </a:rPr>
            </a:br>
            <a:r>
              <a:rPr lang="en-US" sz="3000" kern="1200" cap="all" spc="390" baseline="0" dirty="0">
                <a:solidFill>
                  <a:schemeClr val="tx2"/>
                </a:solidFill>
                <a:latin typeface="+mj-lt"/>
                <a:ea typeface="+mj-ea"/>
                <a:cs typeface="+mj-cs"/>
              </a:rPr>
              <a:t>SO, MAINLY I WILL PERFORM MY PROJECT WITH THE HELP OF CRICKET PLAYERS AND THEIR SELECTION</a:t>
            </a:r>
          </a:p>
        </p:txBody>
      </p:sp>
    </p:spTree>
    <p:extLst>
      <p:ext uri="{BB962C8B-B14F-4D97-AF65-F5344CB8AC3E}">
        <p14:creationId xmlns:p14="http://schemas.microsoft.com/office/powerpoint/2010/main" val="83629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28CD5-B58A-4591-8A8E-B7F0CE3FD07C}"/>
              </a:ext>
            </a:extLst>
          </p:cNvPr>
          <p:cNvSpPr>
            <a:spLocks noGrp="1"/>
          </p:cNvSpPr>
          <p:nvPr>
            <p:ph type="title"/>
          </p:nvPr>
        </p:nvSpPr>
        <p:spPr>
          <a:xfrm>
            <a:off x="521655" y="183953"/>
            <a:ext cx="11959905" cy="4388046"/>
          </a:xfrm>
        </p:spPr>
        <p:txBody>
          <a:bodyPr vert="horz" lIns="91440" tIns="45720" rIns="91440" bIns="0" rtlCol="0" anchor="b">
            <a:normAutofit fontScale="90000"/>
          </a:bodyPr>
          <a:lstStyle/>
          <a:p>
            <a:r>
              <a:rPr lang="en-US" sz="6600" dirty="0"/>
              <a:t>TO MAKE TEAM I WILL SELECT 4 TEAMS AMONG WHICH I WILL CONSIDER THE MATCH AND WILL SELECT PLAYERS FROM THEIR RESPECTIVE TEAMS.</a:t>
            </a:r>
          </a:p>
        </p:txBody>
      </p:sp>
      <p:cxnSp>
        <p:nvCxnSpPr>
          <p:cNvPr id="18" name="Straight Connector 17">
            <a:extLst>
              <a:ext uri="{FF2B5EF4-FFF2-40B4-BE49-F238E27FC236}">
                <a16:creationId xmlns:a16="http://schemas.microsoft.com/office/drawing/2014/main" id="{7105F2EF-F4AA-488F-8E74-484FA0078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72322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1F40-6C3A-4D47-9CD7-3E7B37E82C72}"/>
              </a:ext>
            </a:extLst>
          </p:cNvPr>
          <p:cNvSpPr>
            <a:spLocks noGrp="1"/>
          </p:cNvSpPr>
          <p:nvPr>
            <p:ph type="title"/>
          </p:nvPr>
        </p:nvSpPr>
        <p:spPr/>
        <p:txBody>
          <a:bodyPr/>
          <a:lstStyle/>
          <a:p>
            <a:r>
              <a:rPr lang="en-IN" dirty="0"/>
              <a:t>HOW WILL IT  WORK????</a:t>
            </a:r>
          </a:p>
        </p:txBody>
      </p:sp>
      <p:sp>
        <p:nvSpPr>
          <p:cNvPr id="3" name="Content Placeholder 2">
            <a:extLst>
              <a:ext uri="{FF2B5EF4-FFF2-40B4-BE49-F238E27FC236}">
                <a16:creationId xmlns:a16="http://schemas.microsoft.com/office/drawing/2014/main" id="{BED35EDE-D506-4501-B320-F8ED00288DDD}"/>
              </a:ext>
            </a:extLst>
          </p:cNvPr>
          <p:cNvSpPr>
            <a:spLocks noGrp="1"/>
          </p:cNvSpPr>
          <p:nvPr>
            <p:ph idx="1"/>
          </p:nvPr>
        </p:nvSpPr>
        <p:spPr/>
        <p:txBody>
          <a:bodyPr/>
          <a:lstStyle/>
          <a:p>
            <a:r>
              <a:rPr lang="en-IN" dirty="0"/>
              <a:t>FIRST OF ALL  I WILL CHOOSE THE TEAMS AMONG WHICH THE MATACH IS SHEDULED, I.E. “A” AND “B” . NOW I WILL SELECT A TOTAL OF 11 PLAYERS FROM THEIR RESPECTIVE  TEAM.</a:t>
            </a:r>
          </a:p>
          <a:p>
            <a:r>
              <a:rPr lang="en-IN" dirty="0"/>
              <a:t>AS I MENTIONED EARLIER THAT THE PLAYERS WILL HAVE THEIR PAST PERFORMANCE IN HAND BEFORE MATACH WHICH WILL DECIDE THEIR CREDIT POINT , SIMILER AS THE IPL AUCTION .</a:t>
            </a:r>
          </a:p>
        </p:txBody>
      </p:sp>
    </p:spTree>
    <p:extLst>
      <p:ext uri="{BB962C8B-B14F-4D97-AF65-F5344CB8AC3E}">
        <p14:creationId xmlns:p14="http://schemas.microsoft.com/office/powerpoint/2010/main" val="322710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65E8-8606-4B28-9399-C779808A4C36}"/>
              </a:ext>
            </a:extLst>
          </p:cNvPr>
          <p:cNvSpPr>
            <a:spLocks noGrp="1"/>
          </p:cNvSpPr>
          <p:nvPr>
            <p:ph type="title"/>
          </p:nvPr>
        </p:nvSpPr>
        <p:spPr>
          <a:xfrm>
            <a:off x="1786859" y="2042160"/>
            <a:ext cx="9603275" cy="2773680"/>
          </a:xfrm>
        </p:spPr>
        <p:txBody>
          <a:bodyPr>
            <a:noAutofit/>
          </a:bodyPr>
          <a:lstStyle/>
          <a:p>
            <a:r>
              <a:rPr lang="en-IN" sz="9600" dirty="0">
                <a:latin typeface="Aharoni" panose="020B0604020202020204" pitchFamily="2" charset="-79"/>
                <a:cs typeface="Aharoni" panose="020B0604020202020204" pitchFamily="2" charset="-79"/>
              </a:rPr>
              <a:t>THE TEAM INDIA</a:t>
            </a:r>
          </a:p>
        </p:txBody>
      </p:sp>
    </p:spTree>
    <p:extLst>
      <p:ext uri="{BB962C8B-B14F-4D97-AF65-F5344CB8AC3E}">
        <p14:creationId xmlns:p14="http://schemas.microsoft.com/office/powerpoint/2010/main" val="196022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7904A2E-E6B5-47A0-8BAD-9D78CA0E8F9E}"/>
              </a:ext>
            </a:extLst>
          </p:cNvPr>
          <p:cNvGraphicFramePr>
            <a:graphicFrameLocks noGrp="1"/>
          </p:cNvGraphicFramePr>
          <p:nvPr>
            <p:ph idx="1"/>
            <p:extLst>
              <p:ext uri="{D42A27DB-BD31-4B8C-83A1-F6EECF244321}">
                <p14:modId xmlns:p14="http://schemas.microsoft.com/office/powerpoint/2010/main" val="948968844"/>
              </p:ext>
            </p:extLst>
          </p:nvPr>
        </p:nvGraphicFramePr>
        <p:xfrm>
          <a:off x="594360" y="198120"/>
          <a:ext cx="11018520" cy="5806440"/>
        </p:xfrm>
        <a:graphic>
          <a:graphicData uri="http://schemas.openxmlformats.org/drawingml/2006/table">
            <a:tbl>
              <a:tblPr firstRow="1" bandRow="1">
                <a:tableStyleId>{5C22544A-7EE6-4342-B048-85BDC9FD1C3A}</a:tableStyleId>
              </a:tblPr>
              <a:tblGrid>
                <a:gridCol w="5509260">
                  <a:extLst>
                    <a:ext uri="{9D8B030D-6E8A-4147-A177-3AD203B41FA5}">
                      <a16:colId xmlns:a16="http://schemas.microsoft.com/office/drawing/2014/main" val="2817651197"/>
                    </a:ext>
                  </a:extLst>
                </a:gridCol>
                <a:gridCol w="5509260">
                  <a:extLst>
                    <a:ext uri="{9D8B030D-6E8A-4147-A177-3AD203B41FA5}">
                      <a16:colId xmlns:a16="http://schemas.microsoft.com/office/drawing/2014/main" val="1882931993"/>
                    </a:ext>
                  </a:extLst>
                </a:gridCol>
              </a:tblGrid>
              <a:tr h="725805">
                <a:tc>
                  <a:txBody>
                    <a:bodyPr/>
                    <a:lstStyle/>
                    <a:p>
                      <a:r>
                        <a:rPr lang="en-IN" sz="2000" dirty="0"/>
                        <a:t>PLAYER</a:t>
                      </a:r>
                    </a:p>
                    <a:p>
                      <a:endParaRPr lang="en-IN" dirty="0"/>
                    </a:p>
                  </a:txBody>
                  <a:tcPr/>
                </a:tc>
                <a:tc>
                  <a:txBody>
                    <a:bodyPr/>
                    <a:lstStyle/>
                    <a:p>
                      <a:r>
                        <a:rPr lang="en-IN" dirty="0"/>
                        <a:t>CREDIT POINT</a:t>
                      </a:r>
                    </a:p>
                  </a:txBody>
                  <a:tcPr/>
                </a:tc>
                <a:extLst>
                  <a:ext uri="{0D108BD9-81ED-4DB2-BD59-A6C34878D82A}">
                    <a16:rowId xmlns:a16="http://schemas.microsoft.com/office/drawing/2014/main" val="625416810"/>
                  </a:ext>
                </a:extLst>
              </a:tr>
              <a:tr h="725805">
                <a:tc>
                  <a:txBody>
                    <a:bodyPr/>
                    <a:lstStyle/>
                    <a:p>
                      <a:r>
                        <a:rPr lang="en-IN" dirty="0"/>
                        <a:t>VIRAT KOHLI</a:t>
                      </a:r>
                    </a:p>
                  </a:txBody>
                  <a:tcPr/>
                </a:tc>
                <a:tc>
                  <a:txBody>
                    <a:bodyPr/>
                    <a:lstStyle/>
                    <a:p>
                      <a:r>
                        <a:rPr lang="en-IN" dirty="0"/>
                        <a:t>10</a:t>
                      </a:r>
                    </a:p>
                  </a:txBody>
                  <a:tcPr/>
                </a:tc>
                <a:extLst>
                  <a:ext uri="{0D108BD9-81ED-4DB2-BD59-A6C34878D82A}">
                    <a16:rowId xmlns:a16="http://schemas.microsoft.com/office/drawing/2014/main" val="3363432838"/>
                  </a:ext>
                </a:extLst>
              </a:tr>
              <a:tr h="725805">
                <a:tc>
                  <a:txBody>
                    <a:bodyPr/>
                    <a:lstStyle/>
                    <a:p>
                      <a:r>
                        <a:rPr lang="en-IN" dirty="0"/>
                        <a:t>ROHIT SHARMA</a:t>
                      </a:r>
                    </a:p>
                  </a:txBody>
                  <a:tcPr/>
                </a:tc>
                <a:tc>
                  <a:txBody>
                    <a:bodyPr/>
                    <a:lstStyle/>
                    <a:p>
                      <a:r>
                        <a:rPr lang="en-IN" dirty="0"/>
                        <a:t>10</a:t>
                      </a:r>
                    </a:p>
                  </a:txBody>
                  <a:tcPr/>
                </a:tc>
                <a:extLst>
                  <a:ext uri="{0D108BD9-81ED-4DB2-BD59-A6C34878D82A}">
                    <a16:rowId xmlns:a16="http://schemas.microsoft.com/office/drawing/2014/main" val="2903682489"/>
                  </a:ext>
                </a:extLst>
              </a:tr>
              <a:tr h="725805">
                <a:tc>
                  <a:txBody>
                    <a:bodyPr/>
                    <a:lstStyle/>
                    <a:p>
                      <a:r>
                        <a:rPr lang="en-IN" dirty="0"/>
                        <a:t>KL RAHUL</a:t>
                      </a:r>
                    </a:p>
                  </a:txBody>
                  <a:tcPr/>
                </a:tc>
                <a:tc>
                  <a:txBody>
                    <a:bodyPr/>
                    <a:lstStyle/>
                    <a:p>
                      <a:r>
                        <a:rPr lang="en-IN" dirty="0"/>
                        <a:t>10</a:t>
                      </a:r>
                    </a:p>
                  </a:txBody>
                  <a:tcPr/>
                </a:tc>
                <a:extLst>
                  <a:ext uri="{0D108BD9-81ED-4DB2-BD59-A6C34878D82A}">
                    <a16:rowId xmlns:a16="http://schemas.microsoft.com/office/drawing/2014/main" val="2335456957"/>
                  </a:ext>
                </a:extLst>
              </a:tr>
              <a:tr h="725805">
                <a:tc>
                  <a:txBody>
                    <a:bodyPr/>
                    <a:lstStyle/>
                    <a:p>
                      <a:r>
                        <a:rPr lang="en-IN" dirty="0"/>
                        <a:t>RISHAV PANT (WK)</a:t>
                      </a:r>
                    </a:p>
                  </a:txBody>
                  <a:tcPr/>
                </a:tc>
                <a:tc>
                  <a:txBody>
                    <a:bodyPr/>
                    <a:lstStyle/>
                    <a:p>
                      <a:r>
                        <a:rPr lang="en-IN" dirty="0"/>
                        <a:t>9</a:t>
                      </a:r>
                    </a:p>
                  </a:txBody>
                  <a:tcPr/>
                </a:tc>
                <a:extLst>
                  <a:ext uri="{0D108BD9-81ED-4DB2-BD59-A6C34878D82A}">
                    <a16:rowId xmlns:a16="http://schemas.microsoft.com/office/drawing/2014/main" val="1742914602"/>
                  </a:ext>
                </a:extLst>
              </a:tr>
              <a:tr h="725805">
                <a:tc>
                  <a:txBody>
                    <a:bodyPr/>
                    <a:lstStyle/>
                    <a:p>
                      <a:r>
                        <a:rPr lang="en-IN" dirty="0"/>
                        <a:t>MANISH PANDEY</a:t>
                      </a:r>
                    </a:p>
                  </a:txBody>
                  <a:tcPr/>
                </a:tc>
                <a:tc>
                  <a:txBody>
                    <a:bodyPr/>
                    <a:lstStyle/>
                    <a:p>
                      <a:r>
                        <a:rPr lang="en-IN" dirty="0"/>
                        <a:t>8.5</a:t>
                      </a:r>
                    </a:p>
                  </a:txBody>
                  <a:tcPr/>
                </a:tc>
                <a:extLst>
                  <a:ext uri="{0D108BD9-81ED-4DB2-BD59-A6C34878D82A}">
                    <a16:rowId xmlns:a16="http://schemas.microsoft.com/office/drawing/2014/main" val="1139930039"/>
                  </a:ext>
                </a:extLst>
              </a:tr>
              <a:tr h="725805">
                <a:tc>
                  <a:txBody>
                    <a:bodyPr/>
                    <a:lstStyle/>
                    <a:p>
                      <a:r>
                        <a:rPr lang="en-IN" dirty="0"/>
                        <a:t>RITURAJ GAIKWAD</a:t>
                      </a:r>
                    </a:p>
                  </a:txBody>
                  <a:tcPr/>
                </a:tc>
                <a:tc>
                  <a:txBody>
                    <a:bodyPr/>
                    <a:lstStyle/>
                    <a:p>
                      <a:r>
                        <a:rPr lang="en-IN" dirty="0"/>
                        <a:t>9</a:t>
                      </a:r>
                    </a:p>
                  </a:txBody>
                  <a:tcPr/>
                </a:tc>
                <a:extLst>
                  <a:ext uri="{0D108BD9-81ED-4DB2-BD59-A6C34878D82A}">
                    <a16:rowId xmlns:a16="http://schemas.microsoft.com/office/drawing/2014/main" val="2240293016"/>
                  </a:ext>
                </a:extLst>
              </a:tr>
              <a:tr h="725805">
                <a:tc>
                  <a:txBody>
                    <a:bodyPr/>
                    <a:lstStyle/>
                    <a:p>
                      <a:r>
                        <a:rPr lang="en-IN" dirty="0"/>
                        <a:t>RAVINDRA JADEGA</a:t>
                      </a:r>
                    </a:p>
                  </a:txBody>
                  <a:tcPr/>
                </a:tc>
                <a:tc>
                  <a:txBody>
                    <a:bodyPr/>
                    <a:lstStyle/>
                    <a:p>
                      <a:r>
                        <a:rPr lang="en-IN" dirty="0"/>
                        <a:t>9</a:t>
                      </a:r>
                    </a:p>
                  </a:txBody>
                  <a:tcPr/>
                </a:tc>
                <a:extLst>
                  <a:ext uri="{0D108BD9-81ED-4DB2-BD59-A6C34878D82A}">
                    <a16:rowId xmlns:a16="http://schemas.microsoft.com/office/drawing/2014/main" val="1158838794"/>
                  </a:ext>
                </a:extLst>
              </a:tr>
            </a:tbl>
          </a:graphicData>
        </a:graphic>
      </p:graphicFrame>
    </p:spTree>
    <p:extLst>
      <p:ext uri="{BB962C8B-B14F-4D97-AF65-F5344CB8AC3E}">
        <p14:creationId xmlns:p14="http://schemas.microsoft.com/office/powerpoint/2010/main" val="324157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B8313A8-64B5-4C4D-B238-8C3F291979D3}"/>
              </a:ext>
            </a:extLst>
          </p:cNvPr>
          <p:cNvGraphicFramePr>
            <a:graphicFrameLocks noGrp="1"/>
          </p:cNvGraphicFramePr>
          <p:nvPr>
            <p:extLst>
              <p:ext uri="{D42A27DB-BD31-4B8C-83A1-F6EECF244321}">
                <p14:modId xmlns:p14="http://schemas.microsoft.com/office/powerpoint/2010/main" val="3653438699"/>
              </p:ext>
            </p:extLst>
          </p:nvPr>
        </p:nvGraphicFramePr>
        <p:xfrm>
          <a:off x="167640" y="0"/>
          <a:ext cx="11780520" cy="4191000"/>
        </p:xfrm>
        <a:graphic>
          <a:graphicData uri="http://schemas.openxmlformats.org/drawingml/2006/table">
            <a:tbl>
              <a:tblPr firstRow="1" bandRow="1">
                <a:tableStyleId>{5C22544A-7EE6-4342-B048-85BDC9FD1C3A}</a:tableStyleId>
              </a:tblPr>
              <a:tblGrid>
                <a:gridCol w="5890260">
                  <a:extLst>
                    <a:ext uri="{9D8B030D-6E8A-4147-A177-3AD203B41FA5}">
                      <a16:colId xmlns:a16="http://schemas.microsoft.com/office/drawing/2014/main" val="3720001091"/>
                    </a:ext>
                  </a:extLst>
                </a:gridCol>
                <a:gridCol w="5890260">
                  <a:extLst>
                    <a:ext uri="{9D8B030D-6E8A-4147-A177-3AD203B41FA5}">
                      <a16:colId xmlns:a16="http://schemas.microsoft.com/office/drawing/2014/main" val="414914471"/>
                    </a:ext>
                  </a:extLst>
                </a:gridCol>
              </a:tblGrid>
              <a:tr h="838200">
                <a:tc>
                  <a:txBody>
                    <a:bodyPr/>
                    <a:lstStyle/>
                    <a:p>
                      <a:r>
                        <a:rPr lang="en-IN" dirty="0"/>
                        <a:t>PLAYER</a:t>
                      </a:r>
                    </a:p>
                  </a:txBody>
                  <a:tcPr/>
                </a:tc>
                <a:tc>
                  <a:txBody>
                    <a:bodyPr/>
                    <a:lstStyle/>
                    <a:p>
                      <a:r>
                        <a:rPr lang="en-IN" dirty="0"/>
                        <a:t>CREDIT POINT</a:t>
                      </a:r>
                    </a:p>
                  </a:txBody>
                  <a:tcPr/>
                </a:tc>
                <a:extLst>
                  <a:ext uri="{0D108BD9-81ED-4DB2-BD59-A6C34878D82A}">
                    <a16:rowId xmlns:a16="http://schemas.microsoft.com/office/drawing/2014/main" val="3394833672"/>
                  </a:ext>
                </a:extLst>
              </a:tr>
              <a:tr h="838200">
                <a:tc>
                  <a:txBody>
                    <a:bodyPr/>
                    <a:lstStyle/>
                    <a:p>
                      <a:r>
                        <a:rPr lang="en-IN" dirty="0"/>
                        <a:t>RAVI-CAHNDRA ASHWAIN</a:t>
                      </a:r>
                    </a:p>
                  </a:txBody>
                  <a:tcPr/>
                </a:tc>
                <a:tc>
                  <a:txBody>
                    <a:bodyPr/>
                    <a:lstStyle/>
                    <a:p>
                      <a:r>
                        <a:rPr lang="en-IN" dirty="0"/>
                        <a:t>8</a:t>
                      </a:r>
                    </a:p>
                  </a:txBody>
                  <a:tcPr/>
                </a:tc>
                <a:extLst>
                  <a:ext uri="{0D108BD9-81ED-4DB2-BD59-A6C34878D82A}">
                    <a16:rowId xmlns:a16="http://schemas.microsoft.com/office/drawing/2014/main" val="2183539520"/>
                  </a:ext>
                </a:extLst>
              </a:tr>
              <a:tr h="838200">
                <a:tc>
                  <a:txBody>
                    <a:bodyPr/>
                    <a:lstStyle/>
                    <a:p>
                      <a:r>
                        <a:rPr lang="en-IN" dirty="0"/>
                        <a:t>ASHISH NEHRA</a:t>
                      </a:r>
                    </a:p>
                  </a:txBody>
                  <a:tcPr/>
                </a:tc>
                <a:tc>
                  <a:txBody>
                    <a:bodyPr/>
                    <a:lstStyle/>
                    <a:p>
                      <a:r>
                        <a:rPr lang="en-IN" dirty="0"/>
                        <a:t>9</a:t>
                      </a:r>
                    </a:p>
                  </a:txBody>
                  <a:tcPr/>
                </a:tc>
                <a:extLst>
                  <a:ext uri="{0D108BD9-81ED-4DB2-BD59-A6C34878D82A}">
                    <a16:rowId xmlns:a16="http://schemas.microsoft.com/office/drawing/2014/main" val="671909"/>
                  </a:ext>
                </a:extLst>
              </a:tr>
              <a:tr h="838200">
                <a:tc>
                  <a:txBody>
                    <a:bodyPr/>
                    <a:lstStyle/>
                    <a:p>
                      <a:r>
                        <a:rPr lang="en-IN" dirty="0"/>
                        <a:t>HARBHAN SINGH</a:t>
                      </a:r>
                    </a:p>
                  </a:txBody>
                  <a:tcPr/>
                </a:tc>
                <a:tc>
                  <a:txBody>
                    <a:bodyPr/>
                    <a:lstStyle/>
                    <a:p>
                      <a:r>
                        <a:rPr lang="en-IN" dirty="0"/>
                        <a:t>8</a:t>
                      </a:r>
                    </a:p>
                  </a:txBody>
                  <a:tcPr/>
                </a:tc>
                <a:extLst>
                  <a:ext uri="{0D108BD9-81ED-4DB2-BD59-A6C34878D82A}">
                    <a16:rowId xmlns:a16="http://schemas.microsoft.com/office/drawing/2014/main" val="1013013638"/>
                  </a:ext>
                </a:extLst>
              </a:tr>
              <a:tr h="838200">
                <a:tc>
                  <a:txBody>
                    <a:bodyPr/>
                    <a:lstStyle/>
                    <a:p>
                      <a:r>
                        <a:rPr lang="en-IN" dirty="0"/>
                        <a:t>JASHPRIT BUMRAHA</a:t>
                      </a:r>
                    </a:p>
                  </a:txBody>
                  <a:tcPr/>
                </a:tc>
                <a:tc>
                  <a:txBody>
                    <a:bodyPr/>
                    <a:lstStyle/>
                    <a:p>
                      <a:r>
                        <a:rPr lang="en-IN" dirty="0"/>
                        <a:t>9</a:t>
                      </a:r>
                    </a:p>
                  </a:txBody>
                  <a:tcPr/>
                </a:tc>
                <a:extLst>
                  <a:ext uri="{0D108BD9-81ED-4DB2-BD59-A6C34878D82A}">
                    <a16:rowId xmlns:a16="http://schemas.microsoft.com/office/drawing/2014/main" val="2805820384"/>
                  </a:ext>
                </a:extLst>
              </a:tr>
            </a:tbl>
          </a:graphicData>
        </a:graphic>
      </p:graphicFrame>
    </p:spTree>
    <p:extLst>
      <p:ext uri="{BB962C8B-B14F-4D97-AF65-F5344CB8AC3E}">
        <p14:creationId xmlns:p14="http://schemas.microsoft.com/office/powerpoint/2010/main" val="80311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7B58-9F7E-4996-A0D3-822C6E73ED9C}"/>
              </a:ext>
            </a:extLst>
          </p:cNvPr>
          <p:cNvSpPr>
            <a:spLocks noGrp="1"/>
          </p:cNvSpPr>
          <p:nvPr>
            <p:ph type="title"/>
          </p:nvPr>
        </p:nvSpPr>
        <p:spPr>
          <a:xfrm>
            <a:off x="3032761" y="1932279"/>
            <a:ext cx="9927094" cy="3035961"/>
          </a:xfrm>
        </p:spPr>
        <p:txBody>
          <a:bodyPr>
            <a:noAutofit/>
          </a:bodyPr>
          <a:lstStyle/>
          <a:p>
            <a:r>
              <a:rPr lang="en-IN" sz="9600" dirty="0">
                <a:latin typeface="Aharoni" panose="02010803020104030203" pitchFamily="2" charset="-79"/>
                <a:cs typeface="Aharoni" panose="02010803020104030203" pitchFamily="2" charset="-79"/>
              </a:rPr>
              <a:t>THE TEAM PAKISTAM</a:t>
            </a:r>
          </a:p>
        </p:txBody>
      </p:sp>
    </p:spTree>
    <p:extLst>
      <p:ext uri="{BB962C8B-B14F-4D97-AF65-F5344CB8AC3E}">
        <p14:creationId xmlns:p14="http://schemas.microsoft.com/office/powerpoint/2010/main" val="18475525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0CE5A19630514BBA2DFB268F6C5EFB" ma:contentTypeVersion="2" ma:contentTypeDescription="Create a new document." ma:contentTypeScope="" ma:versionID="2ebb61405480a83f52e757b54a443d78">
  <xsd:schema xmlns:xsd="http://www.w3.org/2001/XMLSchema" xmlns:xs="http://www.w3.org/2001/XMLSchema" xmlns:p="http://schemas.microsoft.com/office/2006/metadata/properties" xmlns:ns3="001a773d-d6ae-40a2-967d-fbd6c625dcb5" targetNamespace="http://schemas.microsoft.com/office/2006/metadata/properties" ma:root="true" ma:fieldsID="ef114992df0f91be7de65da1880bc0e4" ns3:_="">
    <xsd:import namespace="001a773d-d6ae-40a2-967d-fbd6c625dcb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a773d-d6ae-40a2-967d-fbd6c625dc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523D5D-49E0-4C19-99A1-872C254847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1a773d-d6ae-40a2-967d-fbd6c625dc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B7A0FC-BEB4-4D61-8BA8-6A76E4351A7A}">
  <ds:schemaRefs>
    <ds:schemaRef ds:uri="http://schemas.microsoft.com/sharepoint/v3/contenttype/forms"/>
  </ds:schemaRefs>
</ds:datastoreItem>
</file>

<file path=customXml/itemProps3.xml><?xml version="1.0" encoding="utf-8"?>
<ds:datastoreItem xmlns:ds="http://schemas.openxmlformats.org/officeDocument/2006/customXml" ds:itemID="{A8D44D05-A2DA-4314-8420-22350A3F25D4}">
  <ds:schemaRefs>
    <ds:schemaRef ds:uri="http://purl.org/dc/elements/1.1/"/>
    <ds:schemaRef ds:uri="http://schemas.microsoft.com/office/infopath/2007/PartnerControls"/>
    <ds:schemaRef ds:uri="001a773d-d6ae-40a2-967d-fbd6c625dcb5"/>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Gallery</Template>
  <TotalTime>2736</TotalTime>
  <Words>537</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Aharoni</vt:lpstr>
      <vt:lpstr>Algerian</vt:lpstr>
      <vt:lpstr>Arial</vt:lpstr>
      <vt:lpstr>Gill Sans MT</vt:lpstr>
      <vt:lpstr>Gallery</vt:lpstr>
      <vt:lpstr>MAKING FANTCY TEAM USING THEIR THEIR CREDIT POINTS ON THE BASIS OF PAST PERFORMANCE</vt:lpstr>
      <vt:lpstr>WHY THIS TOPIC???</vt:lpstr>
      <vt:lpstr>BASE OF MY PROJECT:: IN THIS PERIOD OF TIME THERE ARE MULTIPLE GAMING EVENTS ARE CONDUCTED BY DIFFERENT ORGANISATIONS ALL OVER THE WORLD.SO, YOU COULD TAKE ANY GAMING EVENT AMONG THEM. BUT , I HAVE CONSIDERED CRICKET AS MY BASE. SO, MAINLY I WILL PERFORM MY PROJECT WITH THE HELP OF CRICKET PLAYERS AND THEIR SELECTION</vt:lpstr>
      <vt:lpstr>TO MAKE TEAM I WILL SELECT 4 TEAMS AMONG WHICH I WILL CONSIDER THE MATCH AND WILL SELECT PLAYERS FROM THEIR RESPECTIVE TEAMS.</vt:lpstr>
      <vt:lpstr>HOW WILL IT  WORK????</vt:lpstr>
      <vt:lpstr>THE TEAM INDIA</vt:lpstr>
      <vt:lpstr>PowerPoint Presentation</vt:lpstr>
      <vt:lpstr>PowerPoint Presentation</vt:lpstr>
      <vt:lpstr>THE TEAM PAKISTAM</vt:lpstr>
      <vt:lpstr>PowerPoint Presentation</vt:lpstr>
      <vt:lpstr>PowerPoint Presentation</vt:lpstr>
      <vt:lpstr>THE TEAM AFGHANISTAN </vt:lpstr>
      <vt:lpstr>PowerPoint Presentation</vt:lpstr>
      <vt:lpstr>PowerPoint Presentation</vt:lpstr>
      <vt:lpstr>THE TEAM AUSTRALIA</vt:lpstr>
      <vt:lpstr>PowerPoint Presentation</vt:lpstr>
      <vt:lpstr>PowerPoint Presentation</vt:lpstr>
      <vt:lpstr>FINAL TEAM </vt:lpstr>
      <vt:lpstr>WHAT MORE CAN BE ADDED TO THIS PROJECT</vt:lpstr>
      <vt:lpstr>THANK YOU MAM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FANTCY TEAM USING THEIR PAST PERFORMANCES AND THEIR CREDIT POINTS</dc:title>
  <dc:creator>Awadhesh Pratap</dc:creator>
  <cp:lastModifiedBy>awadhesh</cp:lastModifiedBy>
  <cp:revision>3</cp:revision>
  <dcterms:created xsi:type="dcterms:W3CDTF">2021-11-16T16:17:54Z</dcterms:created>
  <dcterms:modified xsi:type="dcterms:W3CDTF">2021-11-20T02:34:20Z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0x010100C00CE5A19630514BBA2DFB268F6C5EFB</vt:lpwstr>
  </property>
</Properties>
</file>