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5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8B83E-6CBF-47F1-9626-7BC927F7C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06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8ECD4-AEA7-4C4C-AB47-201EA31FB1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40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00C3F-012A-4A34-B307-70ACA7544D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E431E-619E-48F0-9C40-5065A40D3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45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442C7-93C5-40EF-B0D2-100646702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28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EF447-7A8F-4BF2-9D58-AC0F76BD1C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F3A19-9D36-4F09-899A-A02BE0575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02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532EC-B069-48F4-A2E1-2A12A3D88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94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5C7E-0BBC-494E-AAD7-391C84B138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22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68244-F639-4FF3-94ED-2C89527D1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6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E5E96-1F07-4DDD-92A9-D470BA781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05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C59D7F-5802-4D46-8910-8A2B43DC7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41642"/>
            <a:ext cx="3200400" cy="2401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00800" cy="4803791"/>
          </a:xfrm>
          <a:prstGeom prst="rect">
            <a:avLst/>
          </a:prstGeom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46309" y="4918075"/>
            <a:ext cx="500649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engineering type:		</a:t>
            </a:r>
            <a:r>
              <a:rPr lang="en-US" alt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2Q10</a:t>
            </a:r>
            <a:endParaRPr lang="en-US" altLang="en-US" sz="1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SLAC drawing number:	</a:t>
            </a:r>
            <a:r>
              <a:rPr lang="en-US" alt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SA-344-113-21</a:t>
            </a:r>
            <a:endParaRPr lang="en-US" altLang="en-US" sz="1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SLAC magnet bar-code: 	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4194</a:t>
            </a:r>
            <a:endParaRPr lang="en-US" altLang="en-U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vendor serial number:</a:t>
            </a: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1</a:t>
            </a:r>
          </a:p>
          <a:p>
            <a:pPr>
              <a:defRPr/>
            </a:pPr>
            <a:r>
              <a:rPr lang="en-US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measured:	</a:t>
            </a: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17-Dec-2018 15:43:40</a:t>
            </a:r>
            <a:endParaRPr lang="en-US" altLang="en-US" sz="1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when </a:t>
            </a:r>
            <a:r>
              <a:rPr lang="en-US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analyzed:	</a:t>
            </a: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19-Dec-2018</a:t>
            </a:r>
            <a:endParaRPr lang="en-US" altLang="en-US" sz="1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MAD assignment:</a:t>
            </a:r>
            <a:r>
              <a:rPr lang="en-US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SPARE</a:t>
            </a:r>
            <a:endParaRPr lang="en-US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 flipV="1">
            <a:off x="3886159" y="2819400"/>
            <a:ext cx="304841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9000" y="1242528"/>
            <a:ext cx="694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deweight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these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points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cxnSpLocks noChangeAspect="1"/>
          </p:cNvCxnSpPr>
          <p:nvPr/>
        </p:nvCxnSpPr>
        <p:spPr>
          <a:xfrm rot="2700000" flipV="1">
            <a:off x="8001679" y="1434912"/>
            <a:ext cx="658368" cy="317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22516" y="1589442"/>
            <a:ext cx="631152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209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17832</TotalTime>
  <Words>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Stanford Linear Accelerator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Emma</dc:creator>
  <cp:lastModifiedBy>Woodley, Mark D.</cp:lastModifiedBy>
  <cp:revision>171</cp:revision>
  <dcterms:created xsi:type="dcterms:W3CDTF">2006-04-28T20:17:03Z</dcterms:created>
  <dcterms:modified xsi:type="dcterms:W3CDTF">2018-12-20T14:48:22Z</dcterms:modified>
</cp:coreProperties>
</file>