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2" r:id="rId1"/>
  </p:sldMasterIdLst>
  <p:sldIdLst>
    <p:sldId id="306" r:id="rId2"/>
    <p:sldId id="317" r:id="rId3"/>
    <p:sldId id="318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92" r:id="rId12"/>
    <p:sldId id="293" r:id="rId13"/>
    <p:sldId id="256" r:id="rId14"/>
    <p:sldId id="295" r:id="rId15"/>
    <p:sldId id="298" r:id="rId16"/>
    <p:sldId id="299" r:id="rId17"/>
    <p:sldId id="296" r:id="rId18"/>
    <p:sldId id="297" r:id="rId19"/>
    <p:sldId id="302" r:id="rId20"/>
    <p:sldId id="301" r:id="rId21"/>
    <p:sldId id="304" r:id="rId22"/>
    <p:sldId id="305" r:id="rId23"/>
    <p:sldId id="319" r:id="rId24"/>
    <p:sldId id="308" r:id="rId25"/>
    <p:sldId id="272" r:id="rId26"/>
  </p:sldIdLst>
  <p:sldSz cx="14325600" cy="8051800"/>
  <p:notesSz cx="14325600" cy="80518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3CD4D-7849-47E0-A7DC-ACA13630046D}" v="180" dt="2025-06-10T15:17:30.8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03" autoAdjust="0"/>
  </p:normalViewPr>
  <p:slideViewPr>
    <p:cSldViewPr>
      <p:cViewPr>
        <p:scale>
          <a:sx n="66" d="100"/>
          <a:sy n="66" d="100"/>
        </p:scale>
        <p:origin x="854" y="30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c55bbe8d5a45df36" providerId="LiveId" clId="{6493CD4D-7849-47E0-A7DC-ACA13630046D}"/>
    <pc:docChg chg="undo redo custSel addSld delSld modSld sldOrd">
      <pc:chgData name="Awais Asghar" userId="c55bbe8d5a45df36" providerId="LiveId" clId="{6493CD4D-7849-47E0-A7DC-ACA13630046D}" dt="2025-06-10T15:17:30.835" v="1668"/>
      <pc:docMkLst>
        <pc:docMk/>
      </pc:docMkLst>
      <pc:sldChg chg="modSp mod modTransition">
        <pc:chgData name="Awais Asghar" userId="c55bbe8d5a45df36" providerId="LiveId" clId="{6493CD4D-7849-47E0-A7DC-ACA13630046D}" dt="2025-06-10T14:57:07.305" v="1574"/>
        <pc:sldMkLst>
          <pc:docMk/>
          <pc:sldMk cId="2880251917" sldId="256"/>
        </pc:sldMkLst>
        <pc:spChg chg="mod">
          <ac:chgData name="Awais Asghar" userId="c55bbe8d5a45df36" providerId="LiveId" clId="{6493CD4D-7849-47E0-A7DC-ACA13630046D}" dt="2025-06-10T14:23:13.977" v="1199" actId="1076"/>
          <ac:spMkLst>
            <pc:docMk/>
            <pc:sldMk cId="2880251917" sldId="256"/>
            <ac:spMk id="64" creationId="{2FAC2F2A-D05D-1A02-250B-8DF2D5AE9DFA}"/>
          </ac:spMkLst>
        </pc:spChg>
        <pc:spChg chg="mod">
          <ac:chgData name="Awais Asghar" userId="c55bbe8d5a45df36" providerId="LiveId" clId="{6493CD4D-7849-47E0-A7DC-ACA13630046D}" dt="2025-06-10T14:23:03.539" v="1197" actId="20577"/>
          <ac:spMkLst>
            <pc:docMk/>
            <pc:sldMk cId="2880251917" sldId="256"/>
            <ac:spMk id="66" creationId="{C920BE2E-4E67-BDDE-7AF1-15F29748878D}"/>
          </ac:spMkLst>
        </pc:spChg>
      </pc:sldChg>
      <pc:sldChg chg="modSp del mod">
        <pc:chgData name="Awais Asghar" userId="c55bbe8d5a45df36" providerId="LiveId" clId="{6493CD4D-7849-47E0-A7DC-ACA13630046D}" dt="2025-06-10T08:38:55.200" v="260" actId="47"/>
        <pc:sldMkLst>
          <pc:docMk/>
          <pc:sldMk cId="0" sldId="259"/>
        </pc:sldMkLst>
        <pc:spChg chg="mod">
          <ac:chgData name="Awais Asghar" userId="c55bbe8d5a45df36" providerId="LiveId" clId="{6493CD4D-7849-47E0-A7DC-ACA13630046D}" dt="2025-06-10T08:25:25.192" v="259" actId="1076"/>
          <ac:spMkLst>
            <pc:docMk/>
            <pc:sldMk cId="0" sldId="259"/>
            <ac:spMk id="42" creationId="{00000000-0000-0000-0000-000000000000}"/>
          </ac:spMkLst>
        </pc:spChg>
      </pc:sldChg>
      <pc:sldChg chg="modSp del mod">
        <pc:chgData name="Awais Asghar" userId="c55bbe8d5a45df36" providerId="LiveId" clId="{6493CD4D-7849-47E0-A7DC-ACA13630046D}" dt="2025-06-10T14:52:24.475" v="1540" actId="47"/>
        <pc:sldMkLst>
          <pc:docMk/>
          <pc:sldMk cId="0" sldId="260"/>
        </pc:sldMkLst>
        <pc:spChg chg="mod">
          <ac:chgData name="Awais Asghar" userId="c55bbe8d5a45df36" providerId="LiveId" clId="{6493CD4D-7849-47E0-A7DC-ACA13630046D}" dt="2025-06-10T07:48:28.515" v="20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7:48:32.423" v="21" actId="1076"/>
          <ac:spMkLst>
            <pc:docMk/>
            <pc:sldMk cId="0" sldId="260"/>
            <ac:spMk id="3" creationId="{00000000-0000-0000-0000-000000000000}"/>
          </ac:spMkLst>
        </pc:spChg>
      </pc:sldChg>
      <pc:sldChg chg="del">
        <pc:chgData name="Awais Asghar" userId="c55bbe8d5a45df36" providerId="LiveId" clId="{6493CD4D-7849-47E0-A7DC-ACA13630046D}" dt="2025-06-10T08:48:58.827" v="349" actId="47"/>
        <pc:sldMkLst>
          <pc:docMk/>
          <pc:sldMk cId="0" sldId="261"/>
        </pc:sldMkLst>
      </pc:sldChg>
      <pc:sldChg chg="del">
        <pc:chgData name="Awais Asghar" userId="c55bbe8d5a45df36" providerId="LiveId" clId="{6493CD4D-7849-47E0-A7DC-ACA13630046D}" dt="2025-06-10T09:01:29.504" v="496" actId="47"/>
        <pc:sldMkLst>
          <pc:docMk/>
          <pc:sldMk cId="0" sldId="263"/>
        </pc:sldMkLst>
      </pc:sldChg>
      <pc:sldChg chg="del">
        <pc:chgData name="Awais Asghar" userId="c55bbe8d5a45df36" providerId="LiveId" clId="{6493CD4D-7849-47E0-A7DC-ACA13630046D}" dt="2025-06-10T09:08:53.570" v="649" actId="47"/>
        <pc:sldMkLst>
          <pc:docMk/>
          <pc:sldMk cId="0" sldId="265"/>
        </pc:sldMkLst>
      </pc:sldChg>
      <pc:sldChg chg="del">
        <pc:chgData name="Awais Asghar" userId="c55bbe8d5a45df36" providerId="LiveId" clId="{6493CD4D-7849-47E0-A7DC-ACA13630046D}" dt="2025-06-10T09:16:15.989" v="734" actId="47"/>
        <pc:sldMkLst>
          <pc:docMk/>
          <pc:sldMk cId="0" sldId="266"/>
        </pc:sldMkLst>
      </pc:sldChg>
      <pc:sldChg chg="del">
        <pc:chgData name="Awais Asghar" userId="c55bbe8d5a45df36" providerId="LiveId" clId="{6493CD4D-7849-47E0-A7DC-ACA13630046D}" dt="2025-06-10T09:20:34.109" v="735" actId="47"/>
        <pc:sldMkLst>
          <pc:docMk/>
          <pc:sldMk cId="0" sldId="267"/>
        </pc:sldMkLst>
      </pc:sldChg>
      <pc:sldChg chg="addSp delSp modSp del mod delAnim modAnim">
        <pc:chgData name="Awais Asghar" userId="c55bbe8d5a45df36" providerId="LiveId" clId="{6493CD4D-7849-47E0-A7DC-ACA13630046D}" dt="2025-06-10T13:31:28.227" v="865" actId="47"/>
        <pc:sldMkLst>
          <pc:docMk/>
          <pc:sldMk cId="0" sldId="268"/>
        </pc:sldMkLst>
        <pc:spChg chg="del mod">
          <ac:chgData name="Awais Asghar" userId="c55bbe8d5a45df36" providerId="LiveId" clId="{6493CD4D-7849-47E0-A7DC-ACA13630046D}" dt="2025-06-10T08:24:05.237" v="234" actId="478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Awais Asghar" userId="c55bbe8d5a45df36" providerId="LiveId" clId="{6493CD4D-7849-47E0-A7DC-ACA13630046D}" dt="2025-06-10T08:25:05.557" v="257" actId="1076"/>
          <ac:spMkLst>
            <pc:docMk/>
            <pc:sldMk cId="0" sldId="268"/>
            <ac:spMk id="5" creationId="{6DE9F291-EE76-1B88-D6A3-56567E7689AA}"/>
          </ac:spMkLst>
        </pc:spChg>
      </pc:sldChg>
      <pc:sldChg chg="del">
        <pc:chgData name="Awais Asghar" userId="c55bbe8d5a45df36" providerId="LiveId" clId="{6493CD4D-7849-47E0-A7DC-ACA13630046D}" dt="2025-06-10T13:28:41.741" v="839" actId="47"/>
        <pc:sldMkLst>
          <pc:docMk/>
          <pc:sldMk cId="0" sldId="269"/>
        </pc:sldMkLst>
      </pc:sldChg>
      <pc:sldChg chg="addSp delSp modSp del mod">
        <pc:chgData name="Awais Asghar" userId="c55bbe8d5a45df36" providerId="LiveId" clId="{6493CD4D-7849-47E0-A7DC-ACA13630046D}" dt="2025-06-10T14:20:58.872" v="1194" actId="47"/>
        <pc:sldMkLst>
          <pc:docMk/>
          <pc:sldMk cId="0" sldId="270"/>
        </pc:sldMkLst>
        <pc:spChg chg="mod">
          <ac:chgData name="Awais Asghar" userId="c55bbe8d5a45df36" providerId="LiveId" clId="{6493CD4D-7849-47E0-A7DC-ACA13630046D}" dt="2025-06-10T14:12:33.342" v="1029" actId="207"/>
          <ac:spMkLst>
            <pc:docMk/>
            <pc:sldMk cId="0" sldId="270"/>
            <ac:spMk id="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40" creationId="{E3DA1692-645E-9D64-0EDC-E603A921BD18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41" creationId="{883ABDDC-ACE5-7122-B4FB-37A357F4D295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42" creationId="{67869BE3-DA86-BAE9-6F9E-D38728F4601D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43" creationId="{F0F967C3-D188-858F-481B-5EB4887007BE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44" creationId="{1197C9F6-77CC-750F-57CE-575F123017B9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48" creationId="{081CB8F1-B611-FE9C-5721-E61F4C3A9977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49" creationId="{22AD8C72-F0CC-03CE-27BE-87867CE5B0FA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54" creationId="{74744D11-B663-803E-3840-D8D64773B607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55" creationId="{9718F4EC-180F-ED29-6A41-FEFAB9CC7077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56" creationId="{02281276-1681-C009-2110-FE9737B62732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57" creationId="{E0CA687C-22D3-5A10-8E48-365DF0870239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58" creationId="{5116596E-CA7A-E27B-7625-B98FE9557B00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59" creationId="{2617DADF-0BAC-A70B-8685-D05DAB81403A}"/>
          </ac:spMkLst>
        </pc:spChg>
        <pc:spChg chg="mod">
          <ac:chgData name="Awais Asghar" userId="c55bbe8d5a45df36" providerId="LiveId" clId="{6493CD4D-7849-47E0-A7DC-ACA13630046D}" dt="2025-06-10T14:08:11.629" v="990" actId="164"/>
          <ac:spMkLst>
            <pc:docMk/>
            <pc:sldMk cId="0" sldId="270"/>
            <ac:spMk id="60" creationId="{63C9E124-1D2B-B081-69AB-5F107BF441FE}"/>
          </ac:spMkLst>
        </pc:spChg>
        <pc:grpChg chg="add mod">
          <ac:chgData name="Awais Asghar" userId="c55bbe8d5a45df36" providerId="LiveId" clId="{6493CD4D-7849-47E0-A7DC-ACA13630046D}" dt="2025-06-10T14:08:15.755" v="991" actId="1076"/>
          <ac:grpSpMkLst>
            <pc:docMk/>
            <pc:sldMk cId="0" sldId="270"/>
            <ac:grpSpMk id="3" creationId="{D3E6C750-AE28-03D6-D627-B8CCCB2A062E}"/>
          </ac:grpSpMkLst>
        </pc:grpChg>
        <pc:grpChg chg="mod">
          <ac:chgData name="Awais Asghar" userId="c55bbe8d5a45df36" providerId="LiveId" clId="{6493CD4D-7849-47E0-A7DC-ACA13630046D}" dt="2025-06-10T14:08:11.629" v="990" actId="164"/>
          <ac:grpSpMkLst>
            <pc:docMk/>
            <pc:sldMk cId="0" sldId="270"/>
            <ac:grpSpMk id="45" creationId="{345EF248-52EE-B124-0563-82D6CBE3D5D8}"/>
          </ac:grpSpMkLst>
        </pc:grpChg>
        <pc:grpChg chg="mod">
          <ac:chgData name="Awais Asghar" userId="c55bbe8d5a45df36" providerId="LiveId" clId="{6493CD4D-7849-47E0-A7DC-ACA13630046D}" dt="2025-06-10T14:08:11.629" v="990" actId="164"/>
          <ac:grpSpMkLst>
            <pc:docMk/>
            <pc:sldMk cId="0" sldId="270"/>
            <ac:grpSpMk id="61" creationId="{A8DAEE09-3262-EE16-4446-0D7CC1B1AC96}"/>
          </ac:grpSpMkLst>
        </pc:grpChg>
        <pc:picChg chg="del">
          <ac:chgData name="Awais Asghar" userId="c55bbe8d5a45df36" providerId="LiveId" clId="{6493CD4D-7849-47E0-A7DC-ACA13630046D}" dt="2025-06-10T14:07:55.998" v="989" actId="478"/>
          <ac:picMkLst>
            <pc:docMk/>
            <pc:sldMk cId="0" sldId="270"/>
            <ac:picMk id="4" creationId="{C93F90FB-5255-0643-E632-49C50A7A30DD}"/>
          </ac:picMkLst>
        </pc:picChg>
        <pc:picChg chg="mod">
          <ac:chgData name="Awais Asghar" userId="c55bbe8d5a45df36" providerId="LiveId" clId="{6493CD4D-7849-47E0-A7DC-ACA13630046D}" dt="2025-06-10T14:08:11.629" v="990" actId="164"/>
          <ac:picMkLst>
            <pc:docMk/>
            <pc:sldMk cId="0" sldId="270"/>
            <ac:picMk id="50" creationId="{83F37A07-0C61-530D-5DB5-C56DA77B507B}"/>
          </ac:picMkLst>
        </pc:picChg>
        <pc:picChg chg="mod">
          <ac:chgData name="Awais Asghar" userId="c55bbe8d5a45df36" providerId="LiveId" clId="{6493CD4D-7849-47E0-A7DC-ACA13630046D}" dt="2025-06-10T14:08:11.629" v="990" actId="164"/>
          <ac:picMkLst>
            <pc:docMk/>
            <pc:sldMk cId="0" sldId="270"/>
            <ac:picMk id="51" creationId="{124AF815-F306-EB8A-D05F-E58A190688AC}"/>
          </ac:picMkLst>
        </pc:picChg>
        <pc:picChg chg="mod">
          <ac:chgData name="Awais Asghar" userId="c55bbe8d5a45df36" providerId="LiveId" clId="{6493CD4D-7849-47E0-A7DC-ACA13630046D}" dt="2025-06-10T14:08:11.629" v="990" actId="164"/>
          <ac:picMkLst>
            <pc:docMk/>
            <pc:sldMk cId="0" sldId="270"/>
            <ac:picMk id="52" creationId="{6A9F3E38-F8FC-523D-E982-7A684425F6C2}"/>
          </ac:picMkLst>
        </pc:picChg>
        <pc:picChg chg="mod">
          <ac:chgData name="Awais Asghar" userId="c55bbe8d5a45df36" providerId="LiveId" clId="{6493CD4D-7849-47E0-A7DC-ACA13630046D}" dt="2025-06-10T14:08:11.629" v="990" actId="164"/>
          <ac:picMkLst>
            <pc:docMk/>
            <pc:sldMk cId="0" sldId="270"/>
            <ac:picMk id="53" creationId="{F3708F8B-3C12-332D-4F86-156E5BED0B60}"/>
          </ac:picMkLst>
        </pc:picChg>
      </pc:sldChg>
      <pc:sldChg chg="add modTransition">
        <pc:chgData name="Awais Asghar" userId="c55bbe8d5a45df36" providerId="LiveId" clId="{6493CD4D-7849-47E0-A7DC-ACA13630046D}" dt="2025-06-10T15:17:30.835" v="1668"/>
        <pc:sldMkLst>
          <pc:docMk/>
          <pc:sldMk cId="2273715809" sldId="272"/>
        </pc:sldMkLst>
      </pc:sldChg>
      <pc:sldChg chg="del">
        <pc:chgData name="Awais Asghar" userId="c55bbe8d5a45df36" providerId="LiveId" clId="{6493CD4D-7849-47E0-A7DC-ACA13630046D}" dt="2025-06-10T14:23:46.204" v="1200" actId="47"/>
        <pc:sldMkLst>
          <pc:docMk/>
          <pc:sldMk cId="0" sldId="273"/>
        </pc:sldMkLst>
      </pc:sldChg>
      <pc:sldChg chg="addSp delSp modSp del mod">
        <pc:chgData name="Awais Asghar" userId="c55bbe8d5a45df36" providerId="LiveId" clId="{6493CD4D-7849-47E0-A7DC-ACA13630046D}" dt="2025-06-10T08:04:48.310" v="100" actId="47"/>
        <pc:sldMkLst>
          <pc:docMk/>
          <pc:sldMk cId="2766567694" sldId="290"/>
        </pc:sldMkLst>
        <pc:spChg chg="mod">
          <ac:chgData name="Awais Asghar" userId="c55bbe8d5a45df36" providerId="LiveId" clId="{6493CD4D-7849-47E0-A7DC-ACA13630046D}" dt="2025-06-10T08:03:23.587" v="81" actId="1076"/>
          <ac:spMkLst>
            <pc:docMk/>
            <pc:sldMk cId="2766567694" sldId="290"/>
            <ac:spMk id="4" creationId="{0816E2B3-69E6-3ECB-D30D-D0689F3B6C88}"/>
          </ac:spMkLst>
        </pc:spChg>
        <pc:spChg chg="add del">
          <ac:chgData name="Awais Asghar" userId="c55bbe8d5a45df36" providerId="LiveId" clId="{6493CD4D-7849-47E0-A7DC-ACA13630046D}" dt="2025-06-10T08:03:23.346" v="75" actId="478"/>
          <ac:spMkLst>
            <pc:docMk/>
            <pc:sldMk cId="2766567694" sldId="290"/>
            <ac:spMk id="7" creationId="{BD80DBF4-233F-5784-7BF4-D7152E89DEFB}"/>
          </ac:spMkLst>
        </pc:spChg>
        <pc:spChg chg="add del mod">
          <ac:chgData name="Awais Asghar" userId="c55bbe8d5a45df36" providerId="LiveId" clId="{6493CD4D-7849-47E0-A7DC-ACA13630046D}" dt="2025-06-10T08:03:23.508" v="79" actId="478"/>
          <ac:spMkLst>
            <pc:docMk/>
            <pc:sldMk cId="2766567694" sldId="290"/>
            <ac:spMk id="8" creationId="{6F94E9FB-0F8D-AD91-9003-BF13FCA52D55}"/>
          </ac:spMkLst>
        </pc:spChg>
        <pc:spChg chg="add del">
          <ac:chgData name="Awais Asghar" userId="c55bbe8d5a45df36" providerId="LiveId" clId="{6493CD4D-7849-47E0-A7DC-ACA13630046D}" dt="2025-06-10T08:03:23.346" v="75" actId="478"/>
          <ac:spMkLst>
            <pc:docMk/>
            <pc:sldMk cId="2766567694" sldId="290"/>
            <ac:spMk id="9" creationId="{2142123C-8CC9-5E46-72A4-F1A621263BBD}"/>
          </ac:spMkLst>
        </pc:spChg>
        <pc:spChg chg="add del">
          <ac:chgData name="Awais Asghar" userId="c55bbe8d5a45df36" providerId="LiveId" clId="{6493CD4D-7849-47E0-A7DC-ACA13630046D}" dt="2025-06-10T08:03:23.346" v="75" actId="478"/>
          <ac:spMkLst>
            <pc:docMk/>
            <pc:sldMk cId="2766567694" sldId="290"/>
            <ac:spMk id="11" creationId="{3F5EB550-B0CB-0FC6-739B-806F0625F465}"/>
          </ac:spMkLst>
        </pc:spChg>
        <pc:spChg chg="add del">
          <ac:chgData name="Awais Asghar" userId="c55bbe8d5a45df36" providerId="LiveId" clId="{6493CD4D-7849-47E0-A7DC-ACA13630046D}" dt="2025-06-10T08:03:23.549" v="80" actId="478"/>
          <ac:spMkLst>
            <pc:docMk/>
            <pc:sldMk cId="2766567694" sldId="290"/>
            <ac:spMk id="13" creationId="{62331CE7-2BC8-92C1-123F-A0E12CC38FE3}"/>
          </ac:spMkLst>
        </pc:spChg>
        <pc:spChg chg="add del">
          <ac:chgData name="Awais Asghar" userId="c55bbe8d5a45df36" providerId="LiveId" clId="{6493CD4D-7849-47E0-A7DC-ACA13630046D}" dt="2025-06-10T08:03:23.346" v="75" actId="478"/>
          <ac:spMkLst>
            <pc:docMk/>
            <pc:sldMk cId="2766567694" sldId="290"/>
            <ac:spMk id="15" creationId="{F73CCF21-8857-3345-7225-FC34869972E6}"/>
          </ac:spMkLst>
        </pc:spChg>
        <pc:spChg chg="add del">
          <ac:chgData name="Awais Asghar" userId="c55bbe8d5a45df36" providerId="LiveId" clId="{6493CD4D-7849-47E0-A7DC-ACA13630046D}" dt="2025-06-10T08:03:23.346" v="75" actId="478"/>
          <ac:spMkLst>
            <pc:docMk/>
            <pc:sldMk cId="2766567694" sldId="290"/>
            <ac:spMk id="16" creationId="{7D31BB9B-A8FE-E989-A3F1-4BFF90A6B460}"/>
          </ac:spMkLst>
        </pc:spChg>
        <pc:grpChg chg="add del">
          <ac:chgData name="Awais Asghar" userId="c55bbe8d5a45df36" providerId="LiveId" clId="{6493CD4D-7849-47E0-A7DC-ACA13630046D}" dt="2025-06-10T08:03:23.631" v="82" actId="478"/>
          <ac:grpSpMkLst>
            <pc:docMk/>
            <pc:sldMk cId="2766567694" sldId="290"/>
            <ac:grpSpMk id="18" creationId="{3129ADBA-448A-36B0-011C-AC61B24BF573}"/>
          </ac:grpSpMkLst>
        </pc:grpChg>
        <pc:picChg chg="add del">
          <ac:chgData name="Awais Asghar" userId="c55bbe8d5a45df36" providerId="LiveId" clId="{6493CD4D-7849-47E0-A7DC-ACA13630046D}" dt="2025-06-10T08:03:23.425" v="77" actId="478"/>
          <ac:picMkLst>
            <pc:docMk/>
            <pc:sldMk cId="2766567694" sldId="290"/>
            <ac:picMk id="5" creationId="{73AE56A7-ADEC-16E8-1486-F2551544F68D}"/>
          </ac:picMkLst>
        </pc:picChg>
        <pc:picChg chg="add del">
          <ac:chgData name="Awais Asghar" userId="c55bbe8d5a45df36" providerId="LiveId" clId="{6493CD4D-7849-47E0-A7DC-ACA13630046D}" dt="2025-06-10T08:03:22.835" v="74" actId="478"/>
          <ac:picMkLst>
            <pc:docMk/>
            <pc:sldMk cId="2766567694" sldId="290"/>
            <ac:picMk id="6" creationId="{AF846CC0-02B9-B3C7-6AB9-B3F0B759B5DB}"/>
          </ac:picMkLst>
        </pc:picChg>
        <pc:picChg chg="add del">
          <ac:chgData name="Awais Asghar" userId="c55bbe8d5a45df36" providerId="LiveId" clId="{6493CD4D-7849-47E0-A7DC-ACA13630046D}" dt="2025-06-10T08:03:23.387" v="76" actId="478"/>
          <ac:picMkLst>
            <pc:docMk/>
            <pc:sldMk cId="2766567694" sldId="290"/>
            <ac:picMk id="17" creationId="{AE93B083-F2B8-D0F2-8870-2CB3620E1C86}"/>
          </ac:picMkLst>
        </pc:picChg>
      </pc:sldChg>
      <pc:sldChg chg="modSp mod modTransition">
        <pc:chgData name="Awais Asghar" userId="c55bbe8d5a45df36" providerId="LiveId" clId="{6493CD4D-7849-47E0-A7DC-ACA13630046D}" dt="2025-06-10T14:56:30.793" v="1570"/>
        <pc:sldMkLst>
          <pc:docMk/>
          <pc:sldMk cId="4051367370" sldId="292"/>
        </pc:sldMkLst>
        <pc:spChg chg="mod">
          <ac:chgData name="Awais Asghar" userId="c55bbe8d5a45df36" providerId="LiveId" clId="{6493CD4D-7849-47E0-A7DC-ACA13630046D}" dt="2025-06-10T14:10:33.763" v="1016" actId="1076"/>
          <ac:spMkLst>
            <pc:docMk/>
            <pc:sldMk cId="4051367370" sldId="292"/>
            <ac:spMk id="9" creationId="{00000000-0000-0000-0000-000000000000}"/>
          </ac:spMkLst>
        </pc:spChg>
      </pc:sldChg>
      <pc:sldChg chg="modSp mod modTransition">
        <pc:chgData name="Awais Asghar" userId="c55bbe8d5a45df36" providerId="LiveId" clId="{6493CD4D-7849-47E0-A7DC-ACA13630046D}" dt="2025-06-10T14:56:59.253" v="1573"/>
        <pc:sldMkLst>
          <pc:docMk/>
          <pc:sldMk cId="453045469" sldId="293"/>
        </pc:sldMkLst>
        <pc:spChg chg="mod">
          <ac:chgData name="Awais Asghar" userId="c55bbe8d5a45df36" providerId="LiveId" clId="{6493CD4D-7849-47E0-A7DC-ACA13630046D}" dt="2025-06-10T14:31:53.180" v="1337" actId="1582"/>
          <ac:spMkLst>
            <pc:docMk/>
            <pc:sldMk cId="453045469" sldId="293"/>
            <ac:spMk id="1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1:53.180" v="1337" actId="1582"/>
          <ac:spMkLst>
            <pc:docMk/>
            <pc:sldMk cId="453045469" sldId="293"/>
            <ac:spMk id="1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1:28.209" v="1335" actId="208"/>
          <ac:spMkLst>
            <pc:docMk/>
            <pc:sldMk cId="453045469" sldId="293"/>
            <ac:spMk id="1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1:28.209" v="1335" actId="208"/>
          <ac:spMkLst>
            <pc:docMk/>
            <pc:sldMk cId="453045469" sldId="293"/>
            <ac:spMk id="1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9:19.898" v="1290" actId="1076"/>
          <ac:spMkLst>
            <pc:docMk/>
            <pc:sldMk cId="453045469" sldId="293"/>
            <ac:spMk id="3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9:29.971" v="1296" actId="1076"/>
          <ac:spMkLst>
            <pc:docMk/>
            <pc:sldMk cId="453045469" sldId="293"/>
            <ac:spMk id="3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0:33.450" v="1323" actId="1076"/>
          <ac:spMkLst>
            <pc:docMk/>
            <pc:sldMk cId="453045469" sldId="293"/>
            <ac:spMk id="3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9:43.938" v="1301" actId="1076"/>
          <ac:spMkLst>
            <pc:docMk/>
            <pc:sldMk cId="453045469" sldId="293"/>
            <ac:spMk id="3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0:46.146" v="1328" actId="1076"/>
          <ac:spMkLst>
            <pc:docMk/>
            <pc:sldMk cId="453045469" sldId="293"/>
            <ac:spMk id="4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9:57.706" v="1307" actId="1076"/>
          <ac:spMkLst>
            <pc:docMk/>
            <pc:sldMk cId="453045469" sldId="293"/>
            <ac:spMk id="4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0:56.337" v="1333" actId="1076"/>
          <ac:spMkLst>
            <pc:docMk/>
            <pc:sldMk cId="453045469" sldId="293"/>
            <ac:spMk id="4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0:06.939" v="1313" actId="1076"/>
          <ac:spMkLst>
            <pc:docMk/>
            <pc:sldMk cId="453045469" sldId="293"/>
            <ac:spMk id="44" creationId="{00000000-0000-0000-0000-000000000000}"/>
          </ac:spMkLst>
        </pc:spChg>
        <pc:grpChg chg="mod">
          <ac:chgData name="Awais Asghar" userId="c55bbe8d5a45df36" providerId="LiveId" clId="{6493CD4D-7849-47E0-A7DC-ACA13630046D}" dt="2025-06-10T14:32:00.587" v="1339" actId="1076"/>
          <ac:grpSpMkLst>
            <pc:docMk/>
            <pc:sldMk cId="453045469" sldId="293"/>
            <ac:grpSpMk id="4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14:29:01.512" v="1286" actId="1076"/>
          <ac:grpSpMkLst>
            <pc:docMk/>
            <pc:sldMk cId="453045469" sldId="293"/>
            <ac:grpSpMk id="22" creationId="{00000000-0000-0000-0000-000000000000}"/>
          </ac:grpSpMkLst>
        </pc:grpChg>
      </pc:sldChg>
      <pc:sldChg chg="addSp delSp modSp mod">
        <pc:chgData name="Awais Asghar" userId="c55bbe8d5a45df36" providerId="LiveId" clId="{6493CD4D-7849-47E0-A7DC-ACA13630046D}" dt="2025-06-10T14:28:55.128" v="1284" actId="165"/>
        <pc:sldMkLst>
          <pc:docMk/>
          <pc:sldMk cId="1147597981" sldId="295"/>
        </pc:sldMkLst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1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1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1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1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1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1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2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3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4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5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5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5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5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5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5:53.924" v="1229" actId="403"/>
          <ac:spMkLst>
            <pc:docMk/>
            <pc:sldMk cId="1147597981" sldId="295"/>
            <ac:spMk id="5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5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5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5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5:25.399" v="1223" actId="164"/>
          <ac:spMkLst>
            <pc:docMk/>
            <pc:sldMk cId="1147597981" sldId="295"/>
            <ac:spMk id="5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6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6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6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55.128" v="1284" actId="165"/>
          <ac:spMkLst>
            <pc:docMk/>
            <pc:sldMk cId="1147597981" sldId="295"/>
            <ac:spMk id="63" creationId="{00000000-0000-0000-0000-000000000000}"/>
          </ac:spMkLst>
        </pc:spChg>
        <pc:grpChg chg="mod topLvl">
          <ac:chgData name="Awais Asghar" userId="c55bbe8d5a45df36" providerId="LiveId" clId="{6493CD4D-7849-47E0-A7DC-ACA13630046D}" dt="2025-06-10T14:28:55.128" v="1284" actId="165"/>
          <ac:grpSpMkLst>
            <pc:docMk/>
            <pc:sldMk cId="1147597981" sldId="295"/>
            <ac:grpSpMk id="4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14:25:25.399" v="1223" actId="164"/>
          <ac:grpSpMkLst>
            <pc:docMk/>
            <pc:sldMk cId="1147597981" sldId="295"/>
            <ac:grpSpMk id="7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28:55.128" v="1284" actId="165"/>
          <ac:grpSpMkLst>
            <pc:docMk/>
            <pc:sldMk cId="1147597981" sldId="295"/>
            <ac:grpSpMk id="10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28:55.128" v="1284" actId="165"/>
          <ac:grpSpMkLst>
            <pc:docMk/>
            <pc:sldMk cId="1147597981" sldId="295"/>
            <ac:grpSpMk id="13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28:55.128" v="1284" actId="165"/>
          <ac:grpSpMkLst>
            <pc:docMk/>
            <pc:sldMk cId="1147597981" sldId="295"/>
            <ac:grpSpMk id="16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28:55.128" v="1284" actId="165"/>
          <ac:grpSpMkLst>
            <pc:docMk/>
            <pc:sldMk cId="1147597981" sldId="295"/>
            <ac:grpSpMk id="19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28:55.128" v="1284" actId="165"/>
          <ac:grpSpMkLst>
            <pc:docMk/>
            <pc:sldMk cId="1147597981" sldId="295"/>
            <ac:grpSpMk id="22" creationId="{00000000-0000-0000-0000-000000000000}"/>
          </ac:grpSpMkLst>
        </pc:grpChg>
        <pc:grpChg chg="add del mod">
          <ac:chgData name="Awais Asghar" userId="c55bbe8d5a45df36" providerId="LiveId" clId="{6493CD4D-7849-47E0-A7DC-ACA13630046D}" dt="2025-06-10T14:28:55.128" v="1284" actId="165"/>
          <ac:grpSpMkLst>
            <pc:docMk/>
            <pc:sldMk cId="1147597981" sldId="295"/>
            <ac:grpSpMk id="64" creationId="{68262EAE-BDE1-32F3-394C-16281BD5B35F}"/>
          </ac:grpSpMkLst>
        </pc:grpChg>
        <pc:grpChg chg="add mod">
          <ac:chgData name="Awais Asghar" userId="c55bbe8d5a45df36" providerId="LiveId" clId="{6493CD4D-7849-47E0-A7DC-ACA13630046D}" dt="2025-06-10T14:26:34.963" v="1239" actId="1076"/>
          <ac:grpSpMkLst>
            <pc:docMk/>
            <pc:sldMk cId="1147597981" sldId="295"/>
            <ac:grpSpMk id="65" creationId="{2D079063-6D1B-3AB1-1D05-345BE30A7256}"/>
          </ac:grpSpMkLst>
        </pc:grpChg>
      </pc:sldChg>
      <pc:sldChg chg="modTransition">
        <pc:chgData name="Awais Asghar" userId="c55bbe8d5a45df36" providerId="LiveId" clId="{6493CD4D-7849-47E0-A7DC-ACA13630046D}" dt="2025-06-10T14:57:48.601" v="1577"/>
        <pc:sldMkLst>
          <pc:docMk/>
          <pc:sldMk cId="4166579060" sldId="296"/>
        </pc:sldMkLst>
      </pc:sldChg>
      <pc:sldChg chg="modTransition">
        <pc:chgData name="Awais Asghar" userId="c55bbe8d5a45df36" providerId="LiveId" clId="{6493CD4D-7849-47E0-A7DC-ACA13630046D}" dt="2025-06-10T14:57:30.578" v="1575"/>
        <pc:sldMkLst>
          <pc:docMk/>
          <pc:sldMk cId="867269126" sldId="298"/>
        </pc:sldMkLst>
      </pc:sldChg>
      <pc:sldChg chg="addSp delSp modSp mod">
        <pc:chgData name="Awais Asghar" userId="c55bbe8d5a45df36" providerId="LiveId" clId="{6493CD4D-7849-47E0-A7DC-ACA13630046D}" dt="2025-06-10T14:28:48.517" v="1283" actId="165"/>
        <pc:sldMkLst>
          <pc:docMk/>
          <pc:sldMk cId="2658934131" sldId="299"/>
        </pc:sldMkLst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1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1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1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1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1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1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1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1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1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2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3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3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3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3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3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3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4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4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4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4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4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4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4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28:48.517" v="1283" actId="165"/>
          <ac:spMkLst>
            <pc:docMk/>
            <pc:sldMk cId="2658934131" sldId="299"/>
            <ac:spMk id="4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6:58.640" v="1241" actId="164"/>
          <ac:spMkLst>
            <pc:docMk/>
            <pc:sldMk cId="2658934131" sldId="299"/>
            <ac:spMk id="4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26:58.640" v="1241" actId="164"/>
          <ac:spMkLst>
            <pc:docMk/>
            <pc:sldMk cId="2658934131" sldId="299"/>
            <ac:spMk id="49" creationId="{00000000-0000-0000-0000-000000000000}"/>
          </ac:spMkLst>
        </pc:spChg>
        <pc:grpChg chg="mod topLvl">
          <ac:chgData name="Awais Asghar" userId="c55bbe8d5a45df36" providerId="LiveId" clId="{6493CD4D-7849-47E0-A7DC-ACA13630046D}" dt="2025-06-10T14:28:48.517" v="1283" actId="165"/>
          <ac:grpSpMkLst>
            <pc:docMk/>
            <pc:sldMk cId="2658934131" sldId="299"/>
            <ac:grpSpMk id="10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28:48.517" v="1283" actId="165"/>
          <ac:grpSpMkLst>
            <pc:docMk/>
            <pc:sldMk cId="2658934131" sldId="299"/>
            <ac:grpSpMk id="23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28:48.517" v="1283" actId="165"/>
          <ac:grpSpMkLst>
            <pc:docMk/>
            <pc:sldMk cId="2658934131" sldId="299"/>
            <ac:grpSpMk id="32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14:26:58.640" v="1241" actId="164"/>
          <ac:grpSpMkLst>
            <pc:docMk/>
            <pc:sldMk cId="2658934131" sldId="299"/>
            <ac:grpSpMk id="35" creationId="{00000000-0000-0000-0000-000000000000}"/>
          </ac:grpSpMkLst>
        </pc:grpChg>
        <pc:grpChg chg="add mod">
          <ac:chgData name="Awais Asghar" userId="c55bbe8d5a45df36" providerId="LiveId" clId="{6493CD4D-7849-47E0-A7DC-ACA13630046D}" dt="2025-06-10T14:27:09.723" v="1244" actId="14100"/>
          <ac:grpSpMkLst>
            <pc:docMk/>
            <pc:sldMk cId="2658934131" sldId="299"/>
            <ac:grpSpMk id="50" creationId="{0F08788F-2DE4-B5CD-71C1-A780FCB4FEEF}"/>
          </ac:grpSpMkLst>
        </pc:grpChg>
        <pc:grpChg chg="add mod">
          <ac:chgData name="Awais Asghar" userId="c55bbe8d5a45df36" providerId="LiveId" clId="{6493CD4D-7849-47E0-A7DC-ACA13630046D}" dt="2025-06-10T14:27:20.522" v="1248" actId="164"/>
          <ac:grpSpMkLst>
            <pc:docMk/>
            <pc:sldMk cId="2658934131" sldId="299"/>
            <ac:grpSpMk id="51" creationId="{B496BC4C-93CE-D481-3053-6275CD67F9A5}"/>
          </ac:grpSpMkLst>
        </pc:grpChg>
        <pc:grpChg chg="add del mod">
          <ac:chgData name="Awais Asghar" userId="c55bbe8d5a45df36" providerId="LiveId" clId="{6493CD4D-7849-47E0-A7DC-ACA13630046D}" dt="2025-06-10T14:28:48.517" v="1283" actId="165"/>
          <ac:grpSpMkLst>
            <pc:docMk/>
            <pc:sldMk cId="2658934131" sldId="299"/>
            <ac:grpSpMk id="52" creationId="{0AE250B3-2407-8FEF-A348-B9627FA62E31}"/>
          </ac:grpSpMkLst>
        </pc:grpChg>
      </pc:sldChg>
      <pc:sldChg chg="modSp mod">
        <pc:chgData name="Awais Asghar" userId="c55bbe8d5a45df36" providerId="LiveId" clId="{6493CD4D-7849-47E0-A7DC-ACA13630046D}" dt="2025-06-10T14:00:22.295" v="988" actId="27107"/>
        <pc:sldMkLst>
          <pc:docMk/>
          <pc:sldMk cId="4140293465" sldId="301"/>
        </pc:sldMkLst>
        <pc:spChg chg="mod">
          <ac:chgData name="Awais Asghar" userId="c55bbe8d5a45df36" providerId="LiveId" clId="{6493CD4D-7849-47E0-A7DC-ACA13630046D}" dt="2025-06-10T13:59:47.451" v="974" actId="403"/>
          <ac:spMkLst>
            <pc:docMk/>
            <pc:sldMk cId="4140293465" sldId="301"/>
            <ac:spMk id="6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8:26.321" v="929" actId="1076"/>
          <ac:spMkLst>
            <pc:docMk/>
            <pc:sldMk cId="4140293465" sldId="301"/>
            <ac:spMk id="6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9:51.348" v="977" actId="403"/>
          <ac:spMkLst>
            <pc:docMk/>
            <pc:sldMk cId="4140293465" sldId="301"/>
            <ac:spMk id="6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8:33.050" v="934" actId="403"/>
          <ac:spMkLst>
            <pc:docMk/>
            <pc:sldMk cId="4140293465" sldId="301"/>
            <ac:spMk id="6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8:11.315" v="924" actId="403"/>
          <ac:spMkLst>
            <pc:docMk/>
            <pc:sldMk cId="4140293465" sldId="301"/>
            <ac:spMk id="6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00:22.295" v="988" actId="27107"/>
          <ac:spMkLst>
            <pc:docMk/>
            <pc:sldMk cId="4140293465" sldId="301"/>
            <ac:spMk id="6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8:43.320" v="940" actId="1076"/>
          <ac:spMkLst>
            <pc:docMk/>
            <pc:sldMk cId="4140293465" sldId="301"/>
            <ac:spMk id="7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00:06.673" v="984" actId="1076"/>
          <ac:spMkLst>
            <pc:docMk/>
            <pc:sldMk cId="4140293465" sldId="301"/>
            <ac:spMk id="7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9:30.923" v="966" actId="403"/>
          <ac:spMkLst>
            <pc:docMk/>
            <pc:sldMk cId="4140293465" sldId="301"/>
            <ac:spMk id="7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8:06.724" v="920" actId="403"/>
          <ac:spMkLst>
            <pc:docMk/>
            <pc:sldMk cId="4140293465" sldId="301"/>
            <ac:spMk id="7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9:27.017" v="961" actId="1076"/>
          <ac:spMkLst>
            <pc:docMk/>
            <pc:sldMk cId="4140293465" sldId="301"/>
            <ac:spMk id="7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9:34.323" v="969" actId="403"/>
          <ac:spMkLst>
            <pc:docMk/>
            <pc:sldMk cId="4140293465" sldId="301"/>
            <ac:spMk id="7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9:01.027" v="946" actId="403"/>
          <ac:spMkLst>
            <pc:docMk/>
            <pc:sldMk cId="4140293465" sldId="301"/>
            <ac:spMk id="7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8:02.107" v="917" actId="403"/>
          <ac:spMkLst>
            <pc:docMk/>
            <pc:sldMk cId="4140293465" sldId="301"/>
            <ac:spMk id="8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9:11.313" v="952" actId="1076"/>
          <ac:spMkLst>
            <pc:docMk/>
            <pc:sldMk cId="4140293465" sldId="301"/>
            <ac:spMk id="8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59:16.957" v="957" actId="403"/>
          <ac:spMkLst>
            <pc:docMk/>
            <pc:sldMk cId="4140293465" sldId="301"/>
            <ac:spMk id="84" creationId="{00000000-0000-0000-0000-000000000000}"/>
          </ac:spMkLst>
        </pc:spChg>
      </pc:sldChg>
      <pc:sldChg chg="modTransition">
        <pc:chgData name="Awais Asghar" userId="c55bbe8d5a45df36" providerId="LiveId" clId="{6493CD4D-7849-47E0-A7DC-ACA13630046D}" dt="2025-06-10T14:58:01.529" v="1578"/>
        <pc:sldMkLst>
          <pc:docMk/>
          <pc:sldMk cId="1450015444" sldId="302"/>
        </pc:sldMkLst>
      </pc:sldChg>
      <pc:sldChg chg="addSp modSp del mod setBg">
        <pc:chgData name="Awais Asghar" userId="c55bbe8d5a45df36" providerId="LiveId" clId="{6493CD4D-7849-47E0-A7DC-ACA13630046D}" dt="2025-06-10T15:17:21.756" v="1666" actId="47"/>
        <pc:sldMkLst>
          <pc:docMk/>
          <pc:sldMk cId="2078653406" sldId="303"/>
        </pc:sldMkLst>
        <pc:graphicFrameChg chg="add mod modGraphic">
          <ac:chgData name="Awais Asghar" userId="c55bbe8d5a45df36" providerId="LiveId" clId="{6493CD4D-7849-47E0-A7DC-ACA13630046D}" dt="2025-06-10T15:12:46.881" v="1629"/>
          <ac:graphicFrameMkLst>
            <pc:docMk/>
            <pc:sldMk cId="2078653406" sldId="303"/>
            <ac:graphicFrameMk id="4" creationId="{ED149453-986C-84C7-CA48-BDDD70361A26}"/>
          </ac:graphicFrameMkLst>
        </pc:graphicFrameChg>
        <pc:picChg chg="add">
          <ac:chgData name="Awais Asghar" userId="c55bbe8d5a45df36" providerId="LiveId" clId="{6493CD4D-7849-47E0-A7DC-ACA13630046D}" dt="2025-06-10T15:11:40.766" v="1624" actId="26606"/>
          <ac:picMkLst>
            <pc:docMk/>
            <pc:sldMk cId="2078653406" sldId="303"/>
            <ac:picMk id="9" creationId="{B1981535-B5AA-4E0C-ACE5-925CC19B20FE}"/>
          </ac:picMkLst>
        </pc:picChg>
        <pc:picChg chg="add">
          <ac:chgData name="Awais Asghar" userId="c55bbe8d5a45df36" providerId="LiveId" clId="{6493CD4D-7849-47E0-A7DC-ACA13630046D}" dt="2025-06-10T15:11:40.766" v="1624" actId="26606"/>
          <ac:picMkLst>
            <pc:docMk/>
            <pc:sldMk cId="2078653406" sldId="303"/>
            <ac:picMk id="11" creationId="{BF97D060-AA7E-4411-BA62-28BD1EBD55D6}"/>
          </ac:picMkLst>
        </pc:picChg>
      </pc:sldChg>
      <pc:sldChg chg="modSp mod modTransition">
        <pc:chgData name="Awais Asghar" userId="c55bbe8d5a45df36" providerId="LiveId" clId="{6493CD4D-7849-47E0-A7DC-ACA13630046D}" dt="2025-06-10T14:58:56.347" v="1584" actId="1076"/>
        <pc:sldMkLst>
          <pc:docMk/>
          <pc:sldMk cId="4117032997" sldId="304"/>
        </pc:sldMkLst>
        <pc:spChg chg="mod">
          <ac:chgData name="Awais Asghar" userId="c55bbe8d5a45df36" providerId="LiveId" clId="{6493CD4D-7849-47E0-A7DC-ACA13630046D}" dt="2025-06-10T14:58:56.347" v="1584" actId="1076"/>
          <ac:spMkLst>
            <pc:docMk/>
            <pc:sldMk cId="4117032997" sldId="304"/>
            <ac:spMk id="79" creationId="{00000000-0000-0000-0000-000000000000}"/>
          </ac:spMkLst>
        </pc:spChg>
        <pc:grpChg chg="mod">
          <ac:chgData name="Awais Asghar" userId="c55bbe8d5a45df36" providerId="LiveId" clId="{6493CD4D-7849-47E0-A7DC-ACA13630046D}" dt="2025-06-10T14:58:51.883" v="1583" actId="1076"/>
          <ac:grpSpMkLst>
            <pc:docMk/>
            <pc:sldMk cId="4117032997" sldId="304"/>
            <ac:grpSpMk id="84" creationId="{FE112C34-7564-DF32-AA3A-44A219928165}"/>
          </ac:grpSpMkLst>
        </pc:grpChg>
      </pc:sldChg>
      <pc:sldChg chg="modSp add mod">
        <pc:chgData name="Awais Asghar" userId="c55bbe8d5a45df36" providerId="LiveId" clId="{6493CD4D-7849-47E0-A7DC-ACA13630046D}" dt="2025-06-10T08:04:30.485" v="99" actId="1076"/>
        <pc:sldMkLst>
          <pc:docMk/>
          <pc:sldMk cId="800813985" sldId="306"/>
        </pc:sldMkLst>
        <pc:spChg chg="mod">
          <ac:chgData name="Awais Asghar" userId="c55bbe8d5a45df36" providerId="LiveId" clId="{6493CD4D-7849-47E0-A7DC-ACA13630046D}" dt="2025-06-10T08:04:30.485" v="99" actId="1076"/>
          <ac:spMkLst>
            <pc:docMk/>
            <pc:sldMk cId="800813985" sldId="306"/>
            <ac:spMk id="21" creationId="{AC0E06B3-B6BD-6576-C877-909A15057AB7}"/>
          </ac:spMkLst>
        </pc:spChg>
      </pc:sldChg>
      <pc:sldChg chg="addSp delSp modSp new add del mod setBg">
        <pc:chgData name="Awais Asghar" userId="c55bbe8d5a45df36" providerId="LiveId" clId="{6493CD4D-7849-47E0-A7DC-ACA13630046D}" dt="2025-06-10T08:25:13.253" v="258" actId="47"/>
        <pc:sldMkLst>
          <pc:docMk/>
          <pc:sldMk cId="2945663881" sldId="307"/>
        </pc:sldMkLst>
        <pc:spChg chg="add del mod">
          <ac:chgData name="Awais Asghar" userId="c55bbe8d5a45df36" providerId="LiveId" clId="{6493CD4D-7849-47E0-A7DC-ACA13630046D}" dt="2025-06-10T08:03:23.769" v="85" actId="478"/>
          <ac:spMkLst>
            <pc:docMk/>
            <pc:sldMk cId="2945663881" sldId="307"/>
            <ac:spMk id="2" creationId="{5BD342FE-4349-D516-6D34-A14418B17DE8}"/>
          </ac:spMkLst>
        </pc:spChg>
        <pc:spChg chg="add del">
          <ac:chgData name="Awais Asghar" userId="c55bbe8d5a45df36" providerId="LiveId" clId="{6493CD4D-7849-47E0-A7DC-ACA13630046D}" dt="2025-06-10T08:03:23.799" v="86" actId="478"/>
          <ac:spMkLst>
            <pc:docMk/>
            <pc:sldMk cId="2945663881" sldId="307"/>
            <ac:spMk id="3" creationId="{363C2F13-8572-7E99-4E03-2E7307049C02}"/>
          </ac:spMkLst>
        </pc:spChg>
        <pc:spChg chg="add del mod ord">
          <ac:chgData name="Awais Asghar" userId="c55bbe8d5a45df36" providerId="LiveId" clId="{6493CD4D-7849-47E0-A7DC-ACA13630046D}" dt="2025-06-10T08:06:01.679" v="126" actId="403"/>
          <ac:spMkLst>
            <pc:docMk/>
            <pc:sldMk cId="2945663881" sldId="307"/>
            <ac:spMk id="5" creationId="{7751FE9F-5839-8E8C-3A42-0F2A0D71B76A}"/>
          </ac:spMkLst>
        </pc:spChg>
        <pc:spChg chg="add del">
          <ac:chgData name="Awais Asghar" userId="c55bbe8d5a45df36" providerId="LiveId" clId="{6493CD4D-7849-47E0-A7DC-ACA13630046D}" dt="2025-06-10T08:05:40.489" v="102" actId="26606"/>
          <ac:spMkLst>
            <pc:docMk/>
            <pc:sldMk cId="2945663881" sldId="307"/>
            <ac:spMk id="12" creationId="{9416C2F8-A84C-4357-A755-81D3F466DD07}"/>
          </ac:spMkLst>
        </pc:spChg>
        <pc:spChg chg="add">
          <ac:chgData name="Awais Asghar" userId="c55bbe8d5a45df36" providerId="LiveId" clId="{6493CD4D-7849-47E0-A7DC-ACA13630046D}" dt="2025-06-10T08:05:40.489" v="102" actId="26606"/>
          <ac:spMkLst>
            <pc:docMk/>
            <pc:sldMk cId="2945663881" sldId="307"/>
            <ac:spMk id="21" creationId="{3086EFEF-BE79-455A-88AC-C91FD4F96D24}"/>
          </ac:spMkLst>
        </pc:spChg>
        <pc:picChg chg="add mod">
          <ac:chgData name="Awais Asghar" userId="c55bbe8d5a45df36" providerId="LiveId" clId="{6493CD4D-7849-47E0-A7DC-ACA13630046D}" dt="2025-06-10T08:05:40.489" v="102" actId="26606"/>
          <ac:picMkLst>
            <pc:docMk/>
            <pc:sldMk cId="2945663881" sldId="307"/>
            <ac:picMk id="7" creationId="{3FCB421E-E8BF-904B-8B2F-20517DF87E4E}"/>
          </ac:picMkLst>
        </pc:picChg>
        <pc:picChg chg="add del mod">
          <ac:chgData name="Awais Asghar" userId="c55bbe8d5a45df36" providerId="LiveId" clId="{6493CD4D-7849-47E0-A7DC-ACA13630046D}" dt="2025-06-10T08:05:40.489" v="102" actId="26606"/>
          <ac:picMkLst>
            <pc:docMk/>
            <pc:sldMk cId="2945663881" sldId="307"/>
            <ac:picMk id="9" creationId="{FB440B65-2AA5-1307-9FB5-4C3996109C7A}"/>
          </ac:picMkLst>
        </pc:picChg>
        <pc:picChg chg="add del">
          <ac:chgData name="Awais Asghar" userId="c55bbe8d5a45df36" providerId="LiveId" clId="{6493CD4D-7849-47E0-A7DC-ACA13630046D}" dt="2025-06-10T08:05:40.489" v="102" actId="26606"/>
          <ac:picMkLst>
            <pc:docMk/>
            <pc:sldMk cId="2945663881" sldId="307"/>
            <ac:picMk id="14" creationId="{031306E5-EFE3-459A-89EF-0EF2185CDEF7}"/>
          </ac:picMkLst>
        </pc:picChg>
        <pc:picChg chg="add del">
          <ac:chgData name="Awais Asghar" userId="c55bbe8d5a45df36" providerId="LiveId" clId="{6493CD4D-7849-47E0-A7DC-ACA13630046D}" dt="2025-06-10T08:05:40.489" v="102" actId="26606"/>
          <ac:picMkLst>
            <pc:docMk/>
            <pc:sldMk cId="2945663881" sldId="307"/>
            <ac:picMk id="16" creationId="{4A23C976-ECF8-49F1-914B-B5BD60613BBE}"/>
          </ac:picMkLst>
        </pc:picChg>
        <pc:picChg chg="add">
          <ac:chgData name="Awais Asghar" userId="c55bbe8d5a45df36" providerId="LiveId" clId="{6493CD4D-7849-47E0-A7DC-ACA13630046D}" dt="2025-06-10T08:05:40.489" v="102" actId="26606"/>
          <ac:picMkLst>
            <pc:docMk/>
            <pc:sldMk cId="2945663881" sldId="307"/>
            <ac:picMk id="23" creationId="{7E807314-2B65-4D22-A0F3-B76EDD7C8033}"/>
          </ac:picMkLst>
        </pc:picChg>
        <pc:picChg chg="add">
          <ac:chgData name="Awais Asghar" userId="c55bbe8d5a45df36" providerId="LiveId" clId="{6493CD4D-7849-47E0-A7DC-ACA13630046D}" dt="2025-06-10T08:05:40.489" v="102" actId="26606"/>
          <ac:picMkLst>
            <pc:docMk/>
            <pc:sldMk cId="2945663881" sldId="307"/>
            <ac:picMk id="25" creationId="{B99D4477-858A-49F7-987D-87006D2E457F}"/>
          </ac:picMkLst>
        </pc:picChg>
      </pc:sldChg>
      <pc:sldChg chg="addSp delSp modSp new mod ord modTransition setBg addAnim delAnim modAnim setClrOvrMap">
        <pc:chgData name="Awais Asghar" userId="c55bbe8d5a45df36" providerId="LiveId" clId="{6493CD4D-7849-47E0-A7DC-ACA13630046D}" dt="2025-06-10T15:17:25.098" v="1667"/>
        <pc:sldMkLst>
          <pc:docMk/>
          <pc:sldMk cId="1008573319" sldId="308"/>
        </pc:sldMkLst>
        <pc:spChg chg="del mod ord">
          <ac:chgData name="Awais Asghar" userId="c55bbe8d5a45df36" providerId="LiveId" clId="{6493CD4D-7849-47E0-A7DC-ACA13630046D}" dt="2025-06-10T08:18:49.802" v="154" actId="478"/>
          <ac:spMkLst>
            <pc:docMk/>
            <pc:sldMk cId="1008573319" sldId="308"/>
            <ac:spMk id="2" creationId="{1C967E8E-1BBE-41E3-3596-BDBE3031FA14}"/>
          </ac:spMkLst>
        </pc:spChg>
        <pc:spChg chg="del">
          <ac:chgData name="Awais Asghar" userId="c55bbe8d5a45df36" providerId="LiveId" clId="{6493CD4D-7849-47E0-A7DC-ACA13630046D}" dt="2025-06-10T08:11:04.513" v="128" actId="478"/>
          <ac:spMkLst>
            <pc:docMk/>
            <pc:sldMk cId="1008573319" sldId="308"/>
            <ac:spMk id="3" creationId="{7D4A8321-0624-FD8E-9D7B-D342673B4633}"/>
          </ac:spMkLst>
        </pc:spChg>
        <pc:spChg chg="add del mod">
          <ac:chgData name="Awais Asghar" userId="c55bbe8d5a45df36" providerId="LiveId" clId="{6493CD4D-7849-47E0-A7DC-ACA13630046D}" dt="2025-06-10T08:18:57.771" v="157" actId="478"/>
          <ac:spMkLst>
            <pc:docMk/>
            <pc:sldMk cId="1008573319" sldId="308"/>
            <ac:spMk id="5" creationId="{1A4CEAB5-D89D-1020-8C15-6E8D4398BEAB}"/>
          </ac:spMkLst>
        </pc:spChg>
        <pc:spChg chg="add mod">
          <ac:chgData name="Awais Asghar" userId="c55bbe8d5a45df36" providerId="LiveId" clId="{6493CD4D-7849-47E0-A7DC-ACA13630046D}" dt="2025-06-10T08:21:39.610" v="165" actId="14100"/>
          <ac:spMkLst>
            <pc:docMk/>
            <pc:sldMk cId="1008573319" sldId="308"/>
            <ac:spMk id="8" creationId="{6CF76701-4430-5EB3-4867-6B329E794527}"/>
          </ac:spMkLst>
        </pc:spChg>
        <pc:spChg chg="add mod">
          <ac:chgData name="Awais Asghar" userId="c55bbe8d5a45df36" providerId="LiveId" clId="{6493CD4D-7849-47E0-A7DC-ACA13630046D}" dt="2025-06-10T08:22:31.234" v="196" actId="20577"/>
          <ac:spMkLst>
            <pc:docMk/>
            <pc:sldMk cId="1008573319" sldId="308"/>
            <ac:spMk id="9" creationId="{3E909DA4-1C51-36F7-81CF-DAEC1930F2B4}"/>
          </ac:spMkLst>
        </pc:spChg>
        <pc:spChg chg="add">
          <ac:chgData name="Awais Asghar" userId="c55bbe8d5a45df36" providerId="LiveId" clId="{6493CD4D-7849-47E0-A7DC-ACA13630046D}" dt="2025-06-10T08:16:18.610" v="136" actId="26606"/>
          <ac:spMkLst>
            <pc:docMk/>
            <pc:sldMk cId="1008573319" sldId="308"/>
            <ac:spMk id="1035" creationId="{B40FCD49-2060-48B9-8212-8A5F1DF4726F}"/>
          </ac:spMkLst>
        </pc:spChg>
        <pc:graphicFrameChg chg="add del mod">
          <ac:chgData name="Awais Asghar" userId="c55bbe8d5a45df36" providerId="LiveId" clId="{6493CD4D-7849-47E0-A7DC-ACA13630046D}" dt="2025-06-10T08:21:25.950" v="161" actId="478"/>
          <ac:graphicFrameMkLst>
            <pc:docMk/>
            <pc:sldMk cId="1008573319" sldId="308"/>
            <ac:graphicFrameMk id="6" creationId="{85E29756-EB74-AD5C-064A-7BCDFA721BF0}"/>
          </ac:graphicFrameMkLst>
        </pc:graphicFrameChg>
        <pc:picChg chg="add del mod">
          <ac:chgData name="Awais Asghar" userId="c55bbe8d5a45df36" providerId="LiveId" clId="{6493CD4D-7849-47E0-A7DC-ACA13630046D}" dt="2025-06-10T08:22:13.398" v="190" actId="1076"/>
          <ac:picMkLst>
            <pc:docMk/>
            <pc:sldMk cId="1008573319" sldId="308"/>
            <ac:picMk id="1026" creationId="{CAEB00AB-609F-3792-81D6-78CE523BB2B2}"/>
          </ac:picMkLst>
        </pc:picChg>
        <pc:picChg chg="add">
          <ac:chgData name="Awais Asghar" userId="c55bbe8d5a45df36" providerId="LiveId" clId="{6493CD4D-7849-47E0-A7DC-ACA13630046D}" dt="2025-06-10T08:16:18.610" v="136" actId="26606"/>
          <ac:picMkLst>
            <pc:docMk/>
            <pc:sldMk cId="1008573319" sldId="308"/>
            <ac:picMk id="1031" creationId="{06403CAC-6103-44C9-B687-A2C18173F266}"/>
          </ac:picMkLst>
        </pc:picChg>
        <pc:picChg chg="add">
          <ac:chgData name="Awais Asghar" userId="c55bbe8d5a45df36" providerId="LiveId" clId="{6493CD4D-7849-47E0-A7DC-ACA13630046D}" dt="2025-06-10T08:16:18.610" v="136" actId="26606"/>
          <ac:picMkLst>
            <pc:docMk/>
            <pc:sldMk cId="1008573319" sldId="308"/>
            <ac:picMk id="1033" creationId="{77669E88-AA72-437F-AA99-859F9E99EDF8}"/>
          </ac:picMkLst>
        </pc:picChg>
        <pc:picChg chg="add">
          <ac:chgData name="Awais Asghar" userId="c55bbe8d5a45df36" providerId="LiveId" clId="{6493CD4D-7849-47E0-A7DC-ACA13630046D}" dt="2025-06-10T08:16:18.610" v="136" actId="26606"/>
          <ac:picMkLst>
            <pc:docMk/>
            <pc:sldMk cId="1008573319" sldId="308"/>
            <ac:picMk id="1037" creationId="{83A45DCD-B5FB-4A86-88D2-91088C7FFC5F}"/>
          </ac:picMkLst>
        </pc:picChg>
      </pc:sldChg>
      <pc:sldChg chg="addSp delSp modSp add del mod">
        <pc:chgData name="Awais Asghar" userId="c55bbe8d5a45df36" providerId="LiveId" clId="{6493CD4D-7849-47E0-A7DC-ACA13630046D}" dt="2025-06-10T08:45:00.806" v="348" actId="47"/>
        <pc:sldMkLst>
          <pc:docMk/>
          <pc:sldMk cId="1310153889" sldId="309"/>
        </pc:sldMkLst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9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11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1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1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1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1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1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1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1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19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0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1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29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0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1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39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0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1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49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0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1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59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60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61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6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6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6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6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6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39:52.779" v="265" actId="207"/>
          <ac:spMkLst>
            <pc:docMk/>
            <pc:sldMk cId="1310153889" sldId="309"/>
            <ac:spMk id="6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39:52.779" v="265" actId="207"/>
          <ac:spMkLst>
            <pc:docMk/>
            <pc:sldMk cId="1310153889" sldId="309"/>
            <ac:spMk id="6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7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8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9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9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9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9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8:42:21.920" v="296" actId="165"/>
          <ac:spMkLst>
            <pc:docMk/>
            <pc:sldMk cId="1310153889" sldId="309"/>
            <ac:spMk id="9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1:12.270" v="285" actId="1076"/>
          <ac:spMkLst>
            <pc:docMk/>
            <pc:sldMk cId="1310153889" sldId="309"/>
            <ac:spMk id="9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1:07.397" v="284" actId="1076"/>
          <ac:spMkLst>
            <pc:docMk/>
            <pc:sldMk cId="1310153889" sldId="309"/>
            <ac:spMk id="96" creationId="{00000000-0000-0000-0000-000000000000}"/>
          </ac:spMkLst>
        </pc:spChg>
        <pc:grpChg chg="mod topLvl">
          <ac:chgData name="Awais Asghar" userId="c55bbe8d5a45df36" providerId="LiveId" clId="{6493CD4D-7849-47E0-A7DC-ACA13630046D}" dt="2025-06-10T08:42:21.920" v="296" actId="165"/>
          <ac:grpSpMkLst>
            <pc:docMk/>
            <pc:sldMk cId="1310153889" sldId="309"/>
            <ac:grpSpMk id="10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8:42:21.920" v="296" actId="165"/>
          <ac:grpSpMkLst>
            <pc:docMk/>
            <pc:sldMk cId="1310153889" sldId="309"/>
            <ac:grpSpMk id="23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8:42:21.920" v="296" actId="165"/>
          <ac:grpSpMkLst>
            <pc:docMk/>
            <pc:sldMk cId="1310153889" sldId="309"/>
            <ac:grpSpMk id="34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8:42:21.920" v="296" actId="165"/>
          <ac:grpSpMkLst>
            <pc:docMk/>
            <pc:sldMk cId="1310153889" sldId="309"/>
            <ac:grpSpMk id="45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8:42:21.920" v="296" actId="165"/>
          <ac:grpSpMkLst>
            <pc:docMk/>
            <pc:sldMk cId="1310153889" sldId="309"/>
            <ac:grpSpMk id="58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8:42:21.920" v="296" actId="165"/>
          <ac:grpSpMkLst>
            <pc:docMk/>
            <pc:sldMk cId="1310153889" sldId="309"/>
            <ac:grpSpMk id="67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08:40:59.533" v="283" actId="1076"/>
          <ac:grpSpMkLst>
            <pc:docMk/>
            <pc:sldMk cId="1310153889" sldId="309"/>
            <ac:grpSpMk id="70" creationId="{00000000-0000-0000-0000-000000000000}"/>
          </ac:grpSpMkLst>
        </pc:grpChg>
        <pc:grpChg chg="add del mod">
          <ac:chgData name="Awais Asghar" userId="c55bbe8d5a45df36" providerId="LiveId" clId="{6493CD4D-7849-47E0-A7DC-ACA13630046D}" dt="2025-06-10T08:42:21.920" v="296" actId="165"/>
          <ac:grpSpMkLst>
            <pc:docMk/>
            <pc:sldMk cId="1310153889" sldId="309"/>
            <ac:grpSpMk id="97" creationId="{F4A6A863-B4FA-7F7A-F006-B09ACAF76157}"/>
          </ac:grpSpMkLst>
        </pc:grpChg>
      </pc:sldChg>
      <pc:sldChg chg="delSp modSp add mod modTransition">
        <pc:chgData name="Awais Asghar" userId="c55bbe8d5a45df36" providerId="LiveId" clId="{6493CD4D-7849-47E0-A7DC-ACA13630046D}" dt="2025-06-10T14:52:38.183" v="1542" actId="165"/>
        <pc:sldMkLst>
          <pc:docMk/>
          <pc:sldMk cId="1793201322" sldId="310"/>
        </pc:sldMkLst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1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1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1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1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1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1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1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1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1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2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3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4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5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6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6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6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6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6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6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38.183" v="1542" actId="165"/>
          <ac:spMkLst>
            <pc:docMk/>
            <pc:sldMk cId="1793201322" sldId="310"/>
            <ac:spMk id="6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54.949" v="305" actId="403"/>
          <ac:spMkLst>
            <pc:docMk/>
            <pc:sldMk cId="1793201322" sldId="310"/>
            <ac:spMk id="71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2:47.717" v="300" actId="403"/>
          <ac:spMkLst>
            <pc:docMk/>
            <pc:sldMk cId="1793201322" sldId="310"/>
            <ac:spMk id="7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3:14.494" v="310" actId="403"/>
          <ac:spMkLst>
            <pc:docMk/>
            <pc:sldMk cId="1793201322" sldId="310"/>
            <ac:spMk id="7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3:24.414" v="315" actId="403"/>
          <ac:spMkLst>
            <pc:docMk/>
            <pc:sldMk cId="1793201322" sldId="310"/>
            <ac:spMk id="7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3:32.607" v="322" actId="403"/>
          <ac:spMkLst>
            <pc:docMk/>
            <pc:sldMk cId="1793201322" sldId="310"/>
            <ac:spMk id="7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3:50.231" v="331" actId="404"/>
          <ac:spMkLst>
            <pc:docMk/>
            <pc:sldMk cId="1793201322" sldId="310"/>
            <ac:spMk id="7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3:57.999" v="339" actId="403"/>
          <ac:spMkLst>
            <pc:docMk/>
            <pc:sldMk cId="1793201322" sldId="310"/>
            <ac:spMk id="7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4:01.526" v="342" actId="403"/>
          <ac:spMkLst>
            <pc:docMk/>
            <pc:sldMk cId="1793201322" sldId="310"/>
            <ac:spMk id="7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3:18.645" v="313" actId="403"/>
          <ac:spMkLst>
            <pc:docMk/>
            <pc:sldMk cId="1793201322" sldId="310"/>
            <ac:spMk id="79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3:29.150" v="319" actId="403"/>
          <ac:spMkLst>
            <pc:docMk/>
            <pc:sldMk cId="1793201322" sldId="310"/>
            <ac:spMk id="80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3:42.078" v="326" actId="403"/>
          <ac:spMkLst>
            <pc:docMk/>
            <pc:sldMk cId="1793201322" sldId="310"/>
            <ac:spMk id="81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3:53.806" v="336" actId="403"/>
          <ac:spMkLst>
            <pc:docMk/>
            <pc:sldMk cId="1793201322" sldId="310"/>
            <ac:spMk id="8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4:32.721" v="347" actId="403"/>
          <ac:spMkLst>
            <pc:docMk/>
            <pc:sldMk cId="1793201322" sldId="310"/>
            <ac:spMk id="89" creationId="{00000000-0000-0000-0000-000000000000}"/>
          </ac:spMkLst>
        </pc:spChg>
        <pc:grpChg chg="del">
          <ac:chgData name="Awais Asghar" userId="c55bbe8d5a45df36" providerId="LiveId" clId="{6493CD4D-7849-47E0-A7DC-ACA13630046D}" dt="2025-06-10T14:52:38.183" v="1542" actId="165"/>
          <ac:grpSpMkLst>
            <pc:docMk/>
            <pc:sldMk cId="1793201322" sldId="310"/>
            <ac:grpSpMk id="10" creationId="{00000000-0000-0000-0000-000000000000}"/>
          </ac:grpSpMkLst>
        </pc:grpChg>
        <pc:grpChg chg="del">
          <ac:chgData name="Awais Asghar" userId="c55bbe8d5a45df36" providerId="LiveId" clId="{6493CD4D-7849-47E0-A7DC-ACA13630046D}" dt="2025-06-10T14:52:38.183" v="1542" actId="165"/>
          <ac:grpSpMkLst>
            <pc:docMk/>
            <pc:sldMk cId="1793201322" sldId="310"/>
            <ac:grpSpMk id="23" creationId="{00000000-0000-0000-0000-000000000000}"/>
          </ac:grpSpMkLst>
        </pc:grpChg>
        <pc:grpChg chg="del">
          <ac:chgData name="Awais Asghar" userId="c55bbe8d5a45df36" providerId="LiveId" clId="{6493CD4D-7849-47E0-A7DC-ACA13630046D}" dt="2025-06-10T14:52:38.183" v="1542" actId="165"/>
          <ac:grpSpMkLst>
            <pc:docMk/>
            <pc:sldMk cId="1793201322" sldId="310"/>
            <ac:grpSpMk id="34" creationId="{00000000-0000-0000-0000-000000000000}"/>
          </ac:grpSpMkLst>
        </pc:grpChg>
        <pc:grpChg chg="del">
          <ac:chgData name="Awais Asghar" userId="c55bbe8d5a45df36" providerId="LiveId" clId="{6493CD4D-7849-47E0-A7DC-ACA13630046D}" dt="2025-06-10T14:52:38.183" v="1542" actId="165"/>
          <ac:grpSpMkLst>
            <pc:docMk/>
            <pc:sldMk cId="1793201322" sldId="310"/>
            <ac:grpSpMk id="45" creationId="{00000000-0000-0000-0000-000000000000}"/>
          </ac:grpSpMkLst>
        </pc:grpChg>
        <pc:grpChg chg="del">
          <ac:chgData name="Awais Asghar" userId="c55bbe8d5a45df36" providerId="LiveId" clId="{6493CD4D-7849-47E0-A7DC-ACA13630046D}" dt="2025-06-10T14:52:38.183" v="1542" actId="165"/>
          <ac:grpSpMkLst>
            <pc:docMk/>
            <pc:sldMk cId="1793201322" sldId="310"/>
            <ac:grpSpMk id="58" creationId="{00000000-0000-0000-0000-000000000000}"/>
          </ac:grpSpMkLst>
        </pc:grpChg>
        <pc:grpChg chg="del">
          <ac:chgData name="Awais Asghar" userId="c55bbe8d5a45df36" providerId="LiveId" clId="{6493CD4D-7849-47E0-A7DC-ACA13630046D}" dt="2025-06-10T14:52:38.183" v="1542" actId="165"/>
          <ac:grpSpMkLst>
            <pc:docMk/>
            <pc:sldMk cId="1793201322" sldId="310"/>
            <ac:grpSpMk id="67" creationId="{00000000-0000-0000-0000-000000000000}"/>
          </ac:grpSpMkLst>
        </pc:grpChg>
      </pc:sldChg>
      <pc:sldChg chg="add del">
        <pc:chgData name="Awais Asghar" userId="c55bbe8d5a45df36" providerId="LiveId" clId="{6493CD4D-7849-47E0-A7DC-ACA13630046D}" dt="2025-06-10T08:39:23.008" v="263" actId="47"/>
        <pc:sldMkLst>
          <pc:docMk/>
          <pc:sldMk cId="2136255908" sldId="310"/>
        </pc:sldMkLst>
      </pc:sldChg>
      <pc:sldChg chg="addSp delSp modSp add mod modTransition">
        <pc:chgData name="Awais Asghar" userId="c55bbe8d5a45df36" providerId="LiveId" clId="{6493CD4D-7849-47E0-A7DC-ACA13630046D}" dt="2025-06-10T14:54:02.905" v="1548" actId="165"/>
        <pc:sldMkLst>
          <pc:docMk/>
          <pc:sldMk cId="692636354" sldId="311"/>
        </pc:sldMkLst>
        <pc:spChg chg="mod topLvl">
          <ac:chgData name="Awais Asghar" userId="c55bbe8d5a45df36" providerId="LiveId" clId="{6493CD4D-7849-47E0-A7DC-ACA13630046D}" dt="2025-06-10T14:53:52.369" v="1545" actId="165"/>
          <ac:spMkLst>
            <pc:docMk/>
            <pc:sldMk cId="692636354" sldId="311"/>
            <ac:spMk id="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3:52.369" v="1545" actId="165"/>
          <ac:spMkLst>
            <pc:docMk/>
            <pc:sldMk cId="692636354" sldId="311"/>
            <ac:spMk id="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02.905" v="1548" actId="165"/>
          <ac:spMkLst>
            <pc:docMk/>
            <pc:sldMk cId="692636354" sldId="311"/>
            <ac:spMk id="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02.905" v="1548" actId="165"/>
          <ac:spMkLst>
            <pc:docMk/>
            <pc:sldMk cId="692636354" sldId="311"/>
            <ac:spMk id="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3:59.643" v="1547" actId="165"/>
          <ac:spMkLst>
            <pc:docMk/>
            <pc:sldMk cId="692636354" sldId="311"/>
            <ac:spMk id="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3:59.643" v="1547" actId="165"/>
          <ac:spMkLst>
            <pc:docMk/>
            <pc:sldMk cId="692636354" sldId="311"/>
            <ac:spMk id="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3:56.170" v="1546" actId="165"/>
          <ac:spMkLst>
            <pc:docMk/>
            <pc:sldMk cId="692636354" sldId="311"/>
            <ac:spMk id="1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3:56.170" v="1546" actId="165"/>
          <ac:spMkLst>
            <pc:docMk/>
            <pc:sldMk cId="692636354" sldId="311"/>
            <ac:spMk id="1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9:35.941" v="351" actId="207"/>
          <ac:spMkLst>
            <pc:docMk/>
            <pc:sldMk cId="692636354" sldId="311"/>
            <ac:spMk id="1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49:35.941" v="351" actId="207"/>
          <ac:spMkLst>
            <pc:docMk/>
            <pc:sldMk cId="692636354" sldId="311"/>
            <ac:spMk id="1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1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1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1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2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3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3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48.901" v="1345" actId="165"/>
          <ac:spMkLst>
            <pc:docMk/>
            <pc:sldMk cId="692636354" sldId="311"/>
            <ac:spMk id="3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8:51:23.357" v="374" actId="1076"/>
          <ac:spMkLst>
            <pc:docMk/>
            <pc:sldMk cId="692636354" sldId="311"/>
            <ac:spMk id="33" creationId="{00000000-0000-0000-0000-000000000000}"/>
          </ac:spMkLst>
        </pc:spChg>
        <pc:spChg chg="del mod">
          <ac:chgData name="Awais Asghar" userId="c55bbe8d5a45df36" providerId="LiveId" clId="{6493CD4D-7849-47E0-A7DC-ACA13630046D}" dt="2025-06-10T08:50:51.770" v="364" actId="478"/>
          <ac:spMkLst>
            <pc:docMk/>
            <pc:sldMk cId="692636354" sldId="311"/>
            <ac:spMk id="34" creationId="{00000000-0000-0000-0000-000000000000}"/>
          </ac:spMkLst>
        </pc:spChg>
        <pc:spChg chg="add mod">
          <ac:chgData name="Awais Asghar" userId="c55bbe8d5a45df36" providerId="LiveId" clId="{6493CD4D-7849-47E0-A7DC-ACA13630046D}" dt="2025-06-10T08:51:57.140" v="381" actId="1076"/>
          <ac:spMkLst>
            <pc:docMk/>
            <pc:sldMk cId="692636354" sldId="311"/>
            <ac:spMk id="35" creationId="{7D785CFC-FC06-74AC-08CB-D40E11DBBF92}"/>
          </ac:spMkLst>
        </pc:spChg>
        <pc:grpChg chg="del mod topLvl">
          <ac:chgData name="Awais Asghar" userId="c55bbe8d5a45df36" providerId="LiveId" clId="{6493CD4D-7849-47E0-A7DC-ACA13630046D}" dt="2025-06-10T14:53:52.369" v="1545" actId="165"/>
          <ac:grpSpMkLst>
            <pc:docMk/>
            <pc:sldMk cId="692636354" sldId="311"/>
            <ac:grpSpMk id="4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4:02.905" v="1548" actId="165"/>
          <ac:grpSpMkLst>
            <pc:docMk/>
            <pc:sldMk cId="692636354" sldId="311"/>
            <ac:grpSpMk id="7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3:59.643" v="1547" actId="165"/>
          <ac:grpSpMkLst>
            <pc:docMk/>
            <pc:sldMk cId="692636354" sldId="311"/>
            <ac:grpSpMk id="10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3:56.170" v="1546" actId="165"/>
          <ac:grpSpMkLst>
            <pc:docMk/>
            <pc:sldMk cId="692636354" sldId="311"/>
            <ac:grpSpMk id="13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08:51:53.295" v="380" actId="1076"/>
          <ac:grpSpMkLst>
            <pc:docMk/>
            <pc:sldMk cId="692636354" sldId="311"/>
            <ac:grpSpMk id="16" creationId="{00000000-0000-0000-0000-000000000000}"/>
          </ac:grpSpMkLst>
        </pc:grpChg>
        <pc:grpChg chg="add del mod">
          <ac:chgData name="Awais Asghar" userId="c55bbe8d5a45df36" providerId="LiveId" clId="{6493CD4D-7849-47E0-A7DC-ACA13630046D}" dt="2025-06-10T14:32:48.901" v="1345" actId="165"/>
          <ac:grpSpMkLst>
            <pc:docMk/>
            <pc:sldMk cId="692636354" sldId="311"/>
            <ac:grpSpMk id="36" creationId="{B25507EA-15DF-707A-E3F8-778E29BC35ED}"/>
          </ac:grpSpMkLst>
        </pc:grpChg>
      </pc:sldChg>
      <pc:sldChg chg="addSp delSp modSp add mod modTransition">
        <pc:chgData name="Awais Asghar" userId="c55bbe8d5a45df36" providerId="LiveId" clId="{6493CD4D-7849-47E0-A7DC-ACA13630046D}" dt="2025-06-10T14:54:22.578" v="1549"/>
        <pc:sldMkLst>
          <pc:docMk/>
          <pc:sldMk cId="933691475" sldId="312"/>
        </pc:sldMkLst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10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1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1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1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1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1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1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19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21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2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2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2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2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2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29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3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32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33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3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3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3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4:51.967" v="557" actId="403"/>
          <ac:spMkLst>
            <pc:docMk/>
            <pc:sldMk cId="933691475" sldId="312"/>
            <ac:spMk id="4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5:35.281" v="590" actId="403"/>
          <ac:spMkLst>
            <pc:docMk/>
            <pc:sldMk cId="933691475" sldId="312"/>
            <ac:spMk id="4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5:27.087" v="584" actId="404"/>
          <ac:spMkLst>
            <pc:docMk/>
            <pc:sldMk cId="933691475" sldId="312"/>
            <ac:spMk id="4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4:59.214" v="565" actId="403"/>
          <ac:spMkLst>
            <pc:docMk/>
            <pc:sldMk cId="933691475" sldId="312"/>
            <ac:spMk id="4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4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4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4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5:39.495" v="596" actId="403"/>
          <ac:spMkLst>
            <pc:docMk/>
            <pc:sldMk cId="933691475" sldId="312"/>
            <ac:spMk id="4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6:58.286" v="648" actId="403"/>
          <ac:spMkLst>
            <pc:docMk/>
            <pc:sldMk cId="933691475" sldId="312"/>
            <ac:spMk id="5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5:46.135" v="602" actId="403"/>
          <ac:spMkLst>
            <pc:docMk/>
            <pc:sldMk cId="933691475" sldId="312"/>
            <ac:spMk id="5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5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5:08.686" v="566" actId="403"/>
          <ac:spMkLst>
            <pc:docMk/>
            <pc:sldMk cId="933691475" sldId="312"/>
            <ac:spMk id="5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5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6:01.342" v="611" actId="404"/>
          <ac:spMkLst>
            <pc:docMk/>
            <pc:sldMk cId="933691475" sldId="312"/>
            <ac:spMk id="5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6:21.094" v="618" actId="403"/>
          <ac:spMkLst>
            <pc:docMk/>
            <pc:sldMk cId="933691475" sldId="312"/>
            <ac:spMk id="5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4:34.253" v="543" actId="1076"/>
          <ac:spMkLst>
            <pc:docMk/>
            <pc:sldMk cId="933691475" sldId="312"/>
            <ac:spMk id="5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4:21.814" v="532" actId="1076"/>
          <ac:spMkLst>
            <pc:docMk/>
            <pc:sldMk cId="933691475" sldId="312"/>
            <ac:spMk id="5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5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6:32.663" v="626" actId="403"/>
          <ac:spMkLst>
            <pc:docMk/>
            <pc:sldMk cId="933691475" sldId="312"/>
            <ac:spMk id="6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6:47.661" v="635" actId="1076"/>
          <ac:spMkLst>
            <pc:docMk/>
            <pc:sldMk cId="933691475" sldId="312"/>
            <ac:spMk id="6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5:18.350" v="576" actId="404"/>
          <ac:spMkLst>
            <pc:docMk/>
            <pc:sldMk cId="933691475" sldId="312"/>
            <ac:spMk id="6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3:37.984" v="518" actId="165"/>
          <ac:spMkLst>
            <pc:docMk/>
            <pc:sldMk cId="933691475" sldId="312"/>
            <ac:spMk id="6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09:06:53.334" v="641" actId="403"/>
          <ac:spMkLst>
            <pc:docMk/>
            <pc:sldMk cId="933691475" sldId="312"/>
            <ac:spMk id="64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2:58.454" v="512" actId="1076"/>
          <ac:spMkLst>
            <pc:docMk/>
            <pc:sldMk cId="933691475" sldId="312"/>
            <ac:spMk id="6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2:46.390" v="506" actId="14100"/>
          <ac:spMkLst>
            <pc:docMk/>
            <pc:sldMk cId="933691475" sldId="312"/>
            <ac:spMk id="66" creationId="{00000000-0000-0000-0000-000000000000}"/>
          </ac:spMkLst>
        </pc:spChg>
        <pc:grpChg chg="mod topLvl">
          <ac:chgData name="Awais Asghar" userId="c55bbe8d5a45df36" providerId="LiveId" clId="{6493CD4D-7849-47E0-A7DC-ACA13630046D}" dt="2025-06-10T09:04:05.572" v="522" actId="1076"/>
          <ac:grpSpMkLst>
            <pc:docMk/>
            <pc:sldMk cId="933691475" sldId="312"/>
            <ac:grpSpMk id="5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9:04:02.269" v="521" actId="1076"/>
          <ac:grpSpMkLst>
            <pc:docMk/>
            <pc:sldMk cId="933691475" sldId="312"/>
            <ac:grpSpMk id="9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9:03:37.984" v="518" actId="165"/>
          <ac:grpSpMkLst>
            <pc:docMk/>
            <pc:sldMk cId="933691475" sldId="312"/>
            <ac:grpSpMk id="12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9:03:37.984" v="518" actId="165"/>
          <ac:grpSpMkLst>
            <pc:docMk/>
            <pc:sldMk cId="933691475" sldId="312"/>
            <ac:grpSpMk id="16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9:03:37.984" v="518" actId="165"/>
          <ac:grpSpMkLst>
            <pc:docMk/>
            <pc:sldMk cId="933691475" sldId="312"/>
            <ac:grpSpMk id="20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9:03:37.984" v="518" actId="165"/>
          <ac:grpSpMkLst>
            <pc:docMk/>
            <pc:sldMk cId="933691475" sldId="312"/>
            <ac:grpSpMk id="23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9:03:37.984" v="518" actId="165"/>
          <ac:grpSpMkLst>
            <pc:docMk/>
            <pc:sldMk cId="933691475" sldId="312"/>
            <ac:grpSpMk id="27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9:03:37.984" v="518" actId="165"/>
          <ac:grpSpMkLst>
            <pc:docMk/>
            <pc:sldMk cId="933691475" sldId="312"/>
            <ac:grpSpMk id="31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9:03:37.984" v="518" actId="165"/>
          <ac:grpSpMkLst>
            <pc:docMk/>
            <pc:sldMk cId="933691475" sldId="312"/>
            <ac:grpSpMk id="35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09:03:37.984" v="518" actId="165"/>
          <ac:grpSpMkLst>
            <pc:docMk/>
            <pc:sldMk cId="933691475" sldId="312"/>
            <ac:grpSpMk id="38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09:02:32.525" v="502" actId="1076"/>
          <ac:grpSpMkLst>
            <pc:docMk/>
            <pc:sldMk cId="933691475" sldId="312"/>
            <ac:grpSpMk id="41" creationId="{00000000-0000-0000-0000-000000000000}"/>
          </ac:grpSpMkLst>
        </pc:grpChg>
        <pc:grpChg chg="add del mod">
          <ac:chgData name="Awais Asghar" userId="c55bbe8d5a45df36" providerId="LiveId" clId="{6493CD4D-7849-47E0-A7DC-ACA13630046D}" dt="2025-06-10T09:03:37.984" v="518" actId="165"/>
          <ac:grpSpMkLst>
            <pc:docMk/>
            <pc:sldMk cId="933691475" sldId="312"/>
            <ac:grpSpMk id="67" creationId="{F408141D-ADAF-32BE-E30D-D4D836933005}"/>
          </ac:grpSpMkLst>
        </pc:grpChg>
      </pc:sldChg>
      <pc:sldChg chg="addSp delSp modSp add mod modTransition">
        <pc:chgData name="Awais Asghar" userId="c55bbe8d5a45df36" providerId="LiveId" clId="{6493CD4D-7849-47E0-A7DC-ACA13630046D}" dt="2025-06-10T14:55:09.520" v="1560" actId="165"/>
        <pc:sldMkLst>
          <pc:docMk/>
          <pc:sldMk cId="3145077092" sldId="313"/>
        </pc:sldMkLst>
        <pc:spChg chg="mod topLvl">
          <ac:chgData name="Awais Asghar" userId="c55bbe8d5a45df36" providerId="LiveId" clId="{6493CD4D-7849-47E0-A7DC-ACA13630046D}" dt="2025-06-10T14:55:01.024" v="1557" actId="165"/>
          <ac:spMkLst>
            <pc:docMk/>
            <pc:sldMk cId="3145077092" sldId="313"/>
            <ac:spMk id="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01.024" v="1557" actId="165"/>
          <ac:spMkLst>
            <pc:docMk/>
            <pc:sldMk cId="3145077092" sldId="313"/>
            <ac:spMk id="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09.520" v="1560" actId="165"/>
          <ac:spMkLst>
            <pc:docMk/>
            <pc:sldMk cId="3145077092" sldId="313"/>
            <ac:spMk id="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09.520" v="1560" actId="165"/>
          <ac:spMkLst>
            <pc:docMk/>
            <pc:sldMk cId="3145077092" sldId="313"/>
            <ac:spMk id="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06.875" v="1559" actId="165"/>
          <ac:spMkLst>
            <pc:docMk/>
            <pc:sldMk cId="3145077092" sldId="313"/>
            <ac:spMk id="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06.875" v="1559" actId="165"/>
          <ac:spMkLst>
            <pc:docMk/>
            <pc:sldMk cId="3145077092" sldId="313"/>
            <ac:spMk id="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03.664" v="1558" actId="165"/>
          <ac:spMkLst>
            <pc:docMk/>
            <pc:sldMk cId="3145077092" sldId="313"/>
            <ac:spMk id="1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03.664" v="1558" actId="165"/>
          <ac:spMkLst>
            <pc:docMk/>
            <pc:sldMk cId="3145077092" sldId="313"/>
            <ac:spMk id="1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1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1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1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2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2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2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2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2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2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2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2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32.702" v="1344" actId="165"/>
          <ac:spMkLst>
            <pc:docMk/>
            <pc:sldMk cId="3145077092" sldId="313"/>
            <ac:spMk id="28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09:44.900" v="656" actId="1076"/>
          <ac:spMkLst>
            <pc:docMk/>
            <pc:sldMk cId="3145077092" sldId="313"/>
            <ac:spMk id="29" creationId="{00000000-0000-0000-0000-000000000000}"/>
          </ac:spMkLst>
        </pc:spChg>
        <pc:spChg chg="add mod">
          <ac:chgData name="Awais Asghar" userId="c55bbe8d5a45df36" providerId="LiveId" clId="{6493CD4D-7849-47E0-A7DC-ACA13630046D}" dt="2025-06-10T09:10:06.190" v="658" actId="1076"/>
          <ac:spMkLst>
            <pc:docMk/>
            <pc:sldMk cId="3145077092" sldId="313"/>
            <ac:spMk id="30" creationId="{31DE059D-84D3-17FB-B93B-455048FC1794}"/>
          </ac:spMkLst>
        </pc:spChg>
        <pc:grpChg chg="del mod topLvl">
          <ac:chgData name="Awais Asghar" userId="c55bbe8d5a45df36" providerId="LiveId" clId="{6493CD4D-7849-47E0-A7DC-ACA13630046D}" dt="2025-06-10T14:55:01.024" v="1557" actId="165"/>
          <ac:grpSpMkLst>
            <pc:docMk/>
            <pc:sldMk cId="3145077092" sldId="313"/>
            <ac:grpSpMk id="4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5:09.520" v="1560" actId="165"/>
          <ac:grpSpMkLst>
            <pc:docMk/>
            <pc:sldMk cId="3145077092" sldId="313"/>
            <ac:grpSpMk id="7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5:06.875" v="1559" actId="165"/>
          <ac:grpSpMkLst>
            <pc:docMk/>
            <pc:sldMk cId="3145077092" sldId="313"/>
            <ac:grpSpMk id="10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5:03.664" v="1558" actId="165"/>
          <ac:grpSpMkLst>
            <pc:docMk/>
            <pc:sldMk cId="3145077092" sldId="313"/>
            <ac:grpSpMk id="13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09:09:29.677" v="652" actId="14100"/>
          <ac:grpSpMkLst>
            <pc:docMk/>
            <pc:sldMk cId="3145077092" sldId="313"/>
            <ac:grpSpMk id="16" creationId="{00000000-0000-0000-0000-000000000000}"/>
          </ac:grpSpMkLst>
        </pc:grpChg>
        <pc:grpChg chg="add del mod">
          <ac:chgData name="Awais Asghar" userId="c55bbe8d5a45df36" providerId="LiveId" clId="{6493CD4D-7849-47E0-A7DC-ACA13630046D}" dt="2025-06-10T14:32:32.702" v="1344" actId="165"/>
          <ac:grpSpMkLst>
            <pc:docMk/>
            <pc:sldMk cId="3145077092" sldId="313"/>
            <ac:grpSpMk id="31" creationId="{15C9FF81-4A4E-447E-BA2E-026A63241F97}"/>
          </ac:grpSpMkLst>
        </pc:grpChg>
      </pc:sldChg>
      <pc:sldChg chg="addSp delSp modSp add mod modTransition">
        <pc:chgData name="Awais Asghar" userId="c55bbe8d5a45df36" providerId="LiveId" clId="{6493CD4D-7849-47E0-A7DC-ACA13630046D}" dt="2025-06-10T14:54:54.566" v="1556" actId="165"/>
        <pc:sldMkLst>
          <pc:docMk/>
          <pc:sldMk cId="1585454600" sldId="314"/>
        </pc:sldMkLst>
        <pc:spChg chg="mod topLvl">
          <ac:chgData name="Awais Asghar" userId="c55bbe8d5a45df36" providerId="LiveId" clId="{6493CD4D-7849-47E0-A7DC-ACA13630046D}" dt="2025-06-10T14:54:44.355" v="1552" actId="165"/>
          <ac:spMkLst>
            <pc:docMk/>
            <pc:sldMk cId="1585454600" sldId="314"/>
            <ac:spMk id="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44.355" v="1552" actId="165"/>
          <ac:spMkLst>
            <pc:docMk/>
            <pc:sldMk cId="1585454600" sldId="314"/>
            <ac:spMk id="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49.718" v="1554" actId="165"/>
          <ac:spMkLst>
            <pc:docMk/>
            <pc:sldMk cId="1585454600" sldId="314"/>
            <ac:spMk id="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49.718" v="1554" actId="165"/>
          <ac:spMkLst>
            <pc:docMk/>
            <pc:sldMk cId="1585454600" sldId="314"/>
            <ac:spMk id="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54.566" v="1556" actId="165"/>
          <ac:spMkLst>
            <pc:docMk/>
            <pc:sldMk cId="1585454600" sldId="314"/>
            <ac:spMk id="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54.566" v="1556" actId="165"/>
          <ac:spMkLst>
            <pc:docMk/>
            <pc:sldMk cId="1585454600" sldId="314"/>
            <ac:spMk id="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52.180" v="1555" actId="165"/>
          <ac:spMkLst>
            <pc:docMk/>
            <pc:sldMk cId="1585454600" sldId="314"/>
            <ac:spMk id="1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52.180" v="1555" actId="165"/>
          <ac:spMkLst>
            <pc:docMk/>
            <pc:sldMk cId="1585454600" sldId="314"/>
            <ac:spMk id="1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46.971" v="1553" actId="165"/>
          <ac:spMkLst>
            <pc:docMk/>
            <pc:sldMk cId="1585454600" sldId="314"/>
            <ac:spMk id="1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4:46.971" v="1553" actId="165"/>
          <ac:spMkLst>
            <pc:docMk/>
            <pc:sldMk cId="1585454600" sldId="314"/>
            <ac:spMk id="1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20:55.141" v="737" actId="207"/>
          <ac:spMkLst>
            <pc:docMk/>
            <pc:sldMk cId="1585454600" sldId="314"/>
            <ac:spMk id="17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20:55.141" v="737" actId="207"/>
          <ac:spMkLst>
            <pc:docMk/>
            <pc:sldMk cId="1585454600" sldId="314"/>
            <ac:spMk id="1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2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3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3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3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3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3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8.750" v="1343" actId="165"/>
          <ac:spMkLst>
            <pc:docMk/>
            <pc:sldMk cId="1585454600" sldId="314"/>
            <ac:spMk id="35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21:51.278" v="751" actId="1076"/>
          <ac:spMkLst>
            <pc:docMk/>
            <pc:sldMk cId="1585454600" sldId="314"/>
            <ac:spMk id="36" creationId="{00000000-0000-0000-0000-000000000000}"/>
          </ac:spMkLst>
        </pc:spChg>
        <pc:spChg chg="mod">
          <ac:chgData name="Awais Asghar" userId="c55bbe8d5a45df36" providerId="LiveId" clId="{6493CD4D-7849-47E0-A7DC-ACA13630046D}" dt="2025-06-10T09:21:55.780" v="752" actId="1076"/>
          <ac:spMkLst>
            <pc:docMk/>
            <pc:sldMk cId="1585454600" sldId="314"/>
            <ac:spMk id="37" creationId="{00000000-0000-0000-0000-000000000000}"/>
          </ac:spMkLst>
        </pc:spChg>
        <pc:grpChg chg="del mod topLvl">
          <ac:chgData name="Awais Asghar" userId="c55bbe8d5a45df36" providerId="LiveId" clId="{6493CD4D-7849-47E0-A7DC-ACA13630046D}" dt="2025-06-10T14:54:44.355" v="1552" actId="165"/>
          <ac:grpSpMkLst>
            <pc:docMk/>
            <pc:sldMk cId="1585454600" sldId="314"/>
            <ac:grpSpMk id="4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4:49.718" v="1554" actId="165"/>
          <ac:grpSpMkLst>
            <pc:docMk/>
            <pc:sldMk cId="1585454600" sldId="314"/>
            <ac:grpSpMk id="7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4:54.566" v="1556" actId="165"/>
          <ac:grpSpMkLst>
            <pc:docMk/>
            <pc:sldMk cId="1585454600" sldId="314"/>
            <ac:grpSpMk id="10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4:52.180" v="1555" actId="165"/>
          <ac:grpSpMkLst>
            <pc:docMk/>
            <pc:sldMk cId="1585454600" sldId="314"/>
            <ac:grpSpMk id="13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4:46.971" v="1553" actId="165"/>
          <ac:grpSpMkLst>
            <pc:docMk/>
            <pc:sldMk cId="1585454600" sldId="314"/>
            <ac:grpSpMk id="16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09:21:22.110" v="742" actId="1076"/>
          <ac:grpSpMkLst>
            <pc:docMk/>
            <pc:sldMk cId="1585454600" sldId="314"/>
            <ac:grpSpMk id="19" creationId="{00000000-0000-0000-0000-000000000000}"/>
          </ac:grpSpMkLst>
        </pc:grpChg>
        <pc:grpChg chg="add del mod">
          <ac:chgData name="Awais Asghar" userId="c55bbe8d5a45df36" providerId="LiveId" clId="{6493CD4D-7849-47E0-A7DC-ACA13630046D}" dt="2025-06-10T14:32:28.750" v="1343" actId="165"/>
          <ac:grpSpMkLst>
            <pc:docMk/>
            <pc:sldMk cId="1585454600" sldId="314"/>
            <ac:grpSpMk id="38" creationId="{EB6C5382-260F-65C7-8850-2699082BCC24}"/>
          </ac:grpSpMkLst>
        </pc:grpChg>
      </pc:sldChg>
      <pc:sldChg chg="addSp delSp modSp add mod modTransition">
        <pc:chgData name="Awais Asghar" userId="c55bbe8d5a45df36" providerId="LiveId" clId="{6493CD4D-7849-47E0-A7DC-ACA13630046D}" dt="2025-06-10T14:55:51.745" v="1565"/>
        <pc:sldMkLst>
          <pc:docMk/>
          <pc:sldMk cId="1821779352" sldId="315"/>
        </pc:sldMkLst>
        <pc:spChg chg="mod topLvl">
          <ac:chgData name="Awais Asghar" userId="c55bbe8d5a45df36" providerId="LiveId" clId="{6493CD4D-7849-47E0-A7DC-ACA13630046D}" dt="2025-06-10T14:55:32.938" v="1561" actId="165"/>
          <ac:spMkLst>
            <pc:docMk/>
            <pc:sldMk cId="1821779352" sldId="315"/>
            <ac:spMk id="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32.938" v="1561" actId="165"/>
          <ac:spMkLst>
            <pc:docMk/>
            <pc:sldMk cId="1821779352" sldId="315"/>
            <ac:spMk id="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35.767" v="1562" actId="165"/>
          <ac:spMkLst>
            <pc:docMk/>
            <pc:sldMk cId="1821779352" sldId="315"/>
            <ac:spMk id="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35.767" v="1562" actId="165"/>
          <ac:spMkLst>
            <pc:docMk/>
            <pc:sldMk cId="1821779352" sldId="315"/>
            <ac:spMk id="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37.931" v="1563" actId="165"/>
          <ac:spMkLst>
            <pc:docMk/>
            <pc:sldMk cId="1821779352" sldId="315"/>
            <ac:spMk id="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37.931" v="1563" actId="165"/>
          <ac:spMkLst>
            <pc:docMk/>
            <pc:sldMk cId="1821779352" sldId="315"/>
            <ac:spMk id="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40.624" v="1564" actId="165"/>
          <ac:spMkLst>
            <pc:docMk/>
            <pc:sldMk cId="1821779352" sldId="315"/>
            <ac:spMk id="1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5:40.624" v="1564" actId="165"/>
          <ac:spMkLst>
            <pc:docMk/>
            <pc:sldMk cId="1821779352" sldId="315"/>
            <ac:spMk id="1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30:08.104" v="855" actId="207"/>
          <ac:spMkLst>
            <pc:docMk/>
            <pc:sldMk cId="1821779352" sldId="315"/>
            <ac:spMk id="1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30:08.104" v="855" actId="207"/>
          <ac:spMkLst>
            <pc:docMk/>
            <pc:sldMk cId="1821779352" sldId="315"/>
            <ac:spMk id="1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2.279" v="1342" actId="165"/>
          <ac:spMkLst>
            <pc:docMk/>
            <pc:sldMk cId="1821779352" sldId="315"/>
            <ac:spMk id="1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2.279" v="1342" actId="165"/>
          <ac:spMkLst>
            <pc:docMk/>
            <pc:sldMk cId="1821779352" sldId="315"/>
            <ac:spMk id="1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2.279" v="1342" actId="165"/>
          <ac:spMkLst>
            <pc:docMk/>
            <pc:sldMk cId="1821779352" sldId="315"/>
            <ac:spMk id="1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2.279" v="1342" actId="165"/>
          <ac:spMkLst>
            <pc:docMk/>
            <pc:sldMk cId="1821779352" sldId="315"/>
            <ac:spMk id="2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2.279" v="1342" actId="165"/>
          <ac:spMkLst>
            <pc:docMk/>
            <pc:sldMk cId="1821779352" sldId="315"/>
            <ac:spMk id="2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2.279" v="1342" actId="165"/>
          <ac:spMkLst>
            <pc:docMk/>
            <pc:sldMk cId="1821779352" sldId="315"/>
            <ac:spMk id="2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2.279" v="1342" actId="165"/>
          <ac:spMkLst>
            <pc:docMk/>
            <pc:sldMk cId="1821779352" sldId="315"/>
            <ac:spMk id="2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22.279" v="1342" actId="165"/>
          <ac:spMkLst>
            <pc:docMk/>
            <pc:sldMk cId="1821779352" sldId="315"/>
            <ac:spMk id="2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30:36.778" v="858" actId="1076"/>
          <ac:spMkLst>
            <pc:docMk/>
            <pc:sldMk cId="1821779352" sldId="315"/>
            <ac:spMk id="2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3:30:29.321" v="857" actId="1076"/>
          <ac:spMkLst>
            <pc:docMk/>
            <pc:sldMk cId="1821779352" sldId="315"/>
            <ac:spMk id="26" creationId="{00000000-0000-0000-0000-000000000000}"/>
          </ac:spMkLst>
        </pc:spChg>
        <pc:grpChg chg="del mod topLvl">
          <ac:chgData name="Awais Asghar" userId="c55bbe8d5a45df36" providerId="LiveId" clId="{6493CD4D-7849-47E0-A7DC-ACA13630046D}" dt="2025-06-10T14:55:32.938" v="1561" actId="165"/>
          <ac:grpSpMkLst>
            <pc:docMk/>
            <pc:sldMk cId="1821779352" sldId="315"/>
            <ac:grpSpMk id="4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5:35.767" v="1562" actId="165"/>
          <ac:grpSpMkLst>
            <pc:docMk/>
            <pc:sldMk cId="1821779352" sldId="315"/>
            <ac:grpSpMk id="7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5:37.931" v="1563" actId="165"/>
          <ac:grpSpMkLst>
            <pc:docMk/>
            <pc:sldMk cId="1821779352" sldId="315"/>
            <ac:grpSpMk id="10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5:40.624" v="1564" actId="165"/>
          <ac:grpSpMkLst>
            <pc:docMk/>
            <pc:sldMk cId="1821779352" sldId="315"/>
            <ac:grpSpMk id="13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13:30:24.089" v="856" actId="1076"/>
          <ac:grpSpMkLst>
            <pc:docMk/>
            <pc:sldMk cId="1821779352" sldId="315"/>
            <ac:grpSpMk id="16" creationId="{00000000-0000-0000-0000-000000000000}"/>
          </ac:grpSpMkLst>
        </pc:grpChg>
        <pc:grpChg chg="add del mod">
          <ac:chgData name="Awais Asghar" userId="c55bbe8d5a45df36" providerId="LiveId" clId="{6493CD4D-7849-47E0-A7DC-ACA13630046D}" dt="2025-06-10T14:32:22.279" v="1342" actId="165"/>
          <ac:grpSpMkLst>
            <pc:docMk/>
            <pc:sldMk cId="1821779352" sldId="315"/>
            <ac:grpSpMk id="27" creationId="{752BB473-57B7-05A1-28D5-BF25A8D35389}"/>
          </ac:grpSpMkLst>
        </pc:grpChg>
        <pc:picChg chg="add del mod">
          <ac:chgData name="Awais Asghar" userId="c55bbe8d5a45df36" providerId="LiveId" clId="{6493CD4D-7849-47E0-A7DC-ACA13630046D}" dt="2025-06-10T13:33:25.271" v="868" actId="478"/>
          <ac:picMkLst>
            <pc:docMk/>
            <pc:sldMk cId="1821779352" sldId="315"/>
            <ac:picMk id="1026" creationId="{68A73A73-97C5-F11E-1A35-A67147BFC49E}"/>
          </ac:picMkLst>
        </pc:picChg>
      </pc:sldChg>
      <pc:sldChg chg="addSp delSp modSp add mod modTransition">
        <pc:chgData name="Awais Asghar" userId="c55bbe8d5a45df36" providerId="LiveId" clId="{6493CD4D-7849-47E0-A7DC-ACA13630046D}" dt="2025-06-10T14:56:09.994" v="1566"/>
        <pc:sldMkLst>
          <pc:docMk/>
          <pc:sldMk cId="3128815668" sldId="316"/>
        </pc:sldMkLst>
        <pc:spChg chg="mod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1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1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08:55.752" v="993" actId="207"/>
          <ac:spMkLst>
            <pc:docMk/>
            <pc:sldMk cId="3128815668" sldId="316"/>
            <ac:spMk id="1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08:55.752" v="993" actId="207"/>
          <ac:spMkLst>
            <pc:docMk/>
            <pc:sldMk cId="3128815668" sldId="316"/>
            <ac:spMk id="1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1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1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1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2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3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3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2:14.698" v="1341" actId="165"/>
          <ac:spMkLst>
            <pc:docMk/>
            <pc:sldMk cId="3128815668" sldId="316"/>
            <ac:spMk id="3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09:35.978" v="1004" actId="1076"/>
          <ac:spMkLst>
            <pc:docMk/>
            <pc:sldMk cId="3128815668" sldId="316"/>
            <ac:spMk id="3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09:27.082" v="1002" actId="1076"/>
          <ac:spMkLst>
            <pc:docMk/>
            <pc:sldMk cId="3128815668" sldId="316"/>
            <ac:spMk id="34" creationId="{00000000-0000-0000-0000-000000000000}"/>
          </ac:spMkLst>
        </pc:spChg>
        <pc:spChg chg="add del mod topLvl">
          <ac:chgData name="Awais Asghar" userId="c55bbe8d5a45df36" providerId="LiveId" clId="{6493CD4D-7849-47E0-A7DC-ACA13630046D}" dt="2025-06-10T14:15:01.062" v="1074" actId="164"/>
          <ac:spMkLst>
            <pc:docMk/>
            <pc:sldMk cId="3128815668" sldId="316"/>
            <ac:spMk id="38" creationId="{51D8EF69-3858-155A-D520-EB7D961FFB5B}"/>
          </ac:spMkLst>
        </pc:spChg>
        <pc:spChg chg="del mod topLvl">
          <ac:chgData name="Awais Asghar" userId="c55bbe8d5a45df36" providerId="LiveId" clId="{6493CD4D-7849-47E0-A7DC-ACA13630046D}" dt="2025-06-10T14:14:46.451" v="1069" actId="478"/>
          <ac:spMkLst>
            <pc:docMk/>
            <pc:sldMk cId="3128815668" sldId="316"/>
            <ac:spMk id="39" creationId="{D3A48497-488D-09B9-B87E-A7EF4BED8C8C}"/>
          </ac:spMkLst>
        </pc:spChg>
        <pc:spChg chg="add mod">
          <ac:chgData name="Awais Asghar" userId="c55bbe8d5a45df36" providerId="LiveId" clId="{6493CD4D-7849-47E0-A7DC-ACA13630046D}" dt="2025-06-10T14:13:01.188" v="1033" actId="571"/>
          <ac:spMkLst>
            <pc:docMk/>
            <pc:sldMk cId="3128815668" sldId="316"/>
            <ac:spMk id="40" creationId="{5F878D83-7482-0ADB-01B4-1227783A1F9A}"/>
          </ac:spMkLst>
        </pc:spChg>
        <pc:spChg chg="mod">
          <ac:chgData name="Awais Asghar" userId="c55bbe8d5a45df36" providerId="LiveId" clId="{6493CD4D-7849-47E0-A7DC-ACA13630046D}" dt="2025-06-10T14:13:01.188" v="1033" actId="571"/>
          <ac:spMkLst>
            <pc:docMk/>
            <pc:sldMk cId="3128815668" sldId="316"/>
            <ac:spMk id="42" creationId="{457872FE-5616-C736-21C3-624485ED5DF9}"/>
          </ac:spMkLst>
        </pc:spChg>
        <pc:spChg chg="mod">
          <ac:chgData name="Awais Asghar" userId="c55bbe8d5a45df36" providerId="LiveId" clId="{6493CD4D-7849-47E0-A7DC-ACA13630046D}" dt="2025-06-10T14:13:01.188" v="1033" actId="571"/>
          <ac:spMkLst>
            <pc:docMk/>
            <pc:sldMk cId="3128815668" sldId="316"/>
            <ac:spMk id="43" creationId="{CF3B7F8E-7A5E-3EB0-2039-66101BE58870}"/>
          </ac:spMkLst>
        </pc:spChg>
        <pc:spChg chg="add mod">
          <ac:chgData name="Awais Asghar" userId="c55bbe8d5a45df36" providerId="LiveId" clId="{6493CD4D-7849-47E0-A7DC-ACA13630046D}" dt="2025-06-10T14:15:01.062" v="1074" actId="164"/>
          <ac:spMkLst>
            <pc:docMk/>
            <pc:sldMk cId="3128815668" sldId="316"/>
            <ac:spMk id="44" creationId="{03C61CFB-022A-98DC-FF64-05C6B1D8CFDD}"/>
          </ac:spMkLst>
        </pc:spChg>
        <pc:spChg chg="add mod">
          <ac:chgData name="Awais Asghar" userId="c55bbe8d5a45df36" providerId="LiveId" clId="{6493CD4D-7849-47E0-A7DC-ACA13630046D}" dt="2025-06-10T14:15:01.062" v="1074" actId="164"/>
          <ac:spMkLst>
            <pc:docMk/>
            <pc:sldMk cId="3128815668" sldId="316"/>
            <ac:spMk id="45" creationId="{941B1355-1A02-83AD-C23F-91571E7CA48C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47" creationId="{946A20C6-B20E-43BB-504D-3DB6D9927B95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48" creationId="{0B630253-08D9-7CD7-B797-513E7DDB10A3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49" creationId="{D73CD2F4-18D4-E6D4-5F6D-C7D515EBDF47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50" creationId="{83D4BBE1-86F2-B29E-D8C6-9E6ECFD3BEC5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51" creationId="{26A5346D-4DEB-6A9A-4C1F-8FA81E39E53E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53" creationId="{318748EB-5F58-7AAE-7251-810056190B2A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54" creationId="{B4CC1BC9-6403-1FD6-73D9-6621E98CEC1E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59" creationId="{0E3FA33F-820F-F3D3-B343-AF62FBB38256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60" creationId="{C3D9F720-D842-3547-BA8E-39366B52C0B7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61" creationId="{C528F704-1162-54A8-070F-3E1F68B4820F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62" creationId="{F7258961-8298-F6D2-0F26-77F05C10B6B4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63" creationId="{EFA143F2-5250-8C2B-6DB4-72B6C7C766CC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64" creationId="{21FA0358-6A8A-CF9D-8555-1A496570D860}"/>
          </ac:spMkLst>
        </pc:spChg>
        <pc:spChg chg="mod topLvl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65" creationId="{553EBC4E-07FE-9EB4-8244-DD5500FDCC41}"/>
          </ac:spMkLst>
        </pc:spChg>
        <pc:spChg chg="mod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67" creationId="{850B8226-160B-3AAB-3BD7-8F09EBEB8863}"/>
          </ac:spMkLst>
        </pc:spChg>
        <pc:spChg chg="mod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68" creationId="{0BF72CA8-B103-1B9A-DCAF-76ADC66724E1}"/>
          </ac:spMkLst>
        </pc:spChg>
        <pc:spChg chg="mod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69" creationId="{8CB9BB4B-42A0-6E2E-D2D1-44FDCD504C78}"/>
          </ac:spMkLst>
        </pc:spChg>
        <pc:spChg chg="mod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70" creationId="{7AB42396-54A4-88E6-795B-35A4F316411B}"/>
          </ac:spMkLst>
        </pc:spChg>
        <pc:spChg chg="mod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71" creationId="{FC4AF45D-C2B2-12A3-F22E-39AD1191E6F0}"/>
          </ac:spMkLst>
        </pc:spChg>
        <pc:spChg chg="mod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72" creationId="{C7A6F66A-D20F-10E6-4120-60CB879FA3F2}"/>
          </ac:spMkLst>
        </pc:spChg>
        <pc:spChg chg="mod">
          <ac:chgData name="Awais Asghar" userId="c55bbe8d5a45df36" providerId="LiveId" clId="{6493CD4D-7849-47E0-A7DC-ACA13630046D}" dt="2025-06-10T14:32:07.390" v="1340" actId="165"/>
          <ac:spMkLst>
            <pc:docMk/>
            <pc:sldMk cId="3128815668" sldId="316"/>
            <ac:spMk id="73" creationId="{12FB11F0-5254-94D1-BD0C-144E0DC71BEF}"/>
          </ac:spMkLst>
        </pc:spChg>
        <pc:grpChg chg="mod topLvl">
          <ac:chgData name="Awais Asghar" userId="c55bbe8d5a45df36" providerId="LiveId" clId="{6493CD4D-7849-47E0-A7DC-ACA13630046D}" dt="2025-06-10T14:32:14.698" v="1341" actId="165"/>
          <ac:grpSpMkLst>
            <pc:docMk/>
            <pc:sldMk cId="3128815668" sldId="316"/>
            <ac:grpSpMk id="4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2:14.698" v="1341" actId="165"/>
          <ac:grpSpMkLst>
            <pc:docMk/>
            <pc:sldMk cId="3128815668" sldId="316"/>
            <ac:grpSpMk id="7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2:14.698" v="1341" actId="165"/>
          <ac:grpSpMkLst>
            <pc:docMk/>
            <pc:sldMk cId="3128815668" sldId="316"/>
            <ac:grpSpMk id="10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2:14.698" v="1341" actId="165"/>
          <ac:grpSpMkLst>
            <pc:docMk/>
            <pc:sldMk cId="3128815668" sldId="316"/>
            <ac:grpSpMk id="13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14:09:10.897" v="998" actId="1076"/>
          <ac:grpSpMkLst>
            <pc:docMk/>
            <pc:sldMk cId="3128815668" sldId="316"/>
            <ac:grpSpMk id="16" creationId="{00000000-0000-0000-0000-000000000000}"/>
          </ac:grpSpMkLst>
        </pc:grpChg>
        <pc:grpChg chg="add mod">
          <ac:chgData name="Awais Asghar" userId="c55bbe8d5a45df36" providerId="LiveId" clId="{6493CD4D-7849-47E0-A7DC-ACA13630046D}" dt="2025-06-10T14:09:46.255" v="1008" actId="164"/>
          <ac:grpSpMkLst>
            <pc:docMk/>
            <pc:sldMk cId="3128815668" sldId="316"/>
            <ac:grpSpMk id="35" creationId="{9539D25B-5211-ACD6-DE11-D19A11BA05AB}"/>
          </ac:grpSpMkLst>
        </pc:grpChg>
        <pc:grpChg chg="add del mod">
          <ac:chgData name="Awais Asghar" userId="c55bbe8d5a45df36" providerId="LiveId" clId="{6493CD4D-7849-47E0-A7DC-ACA13630046D}" dt="2025-06-10T14:32:14.698" v="1341" actId="165"/>
          <ac:grpSpMkLst>
            <pc:docMk/>
            <pc:sldMk cId="3128815668" sldId="316"/>
            <ac:grpSpMk id="36" creationId="{CD1D95B1-2738-7DEE-087E-39A135371175}"/>
          </ac:grpSpMkLst>
        </pc:grpChg>
        <pc:grpChg chg="add del mod">
          <ac:chgData name="Awais Asghar" userId="c55bbe8d5a45df36" providerId="LiveId" clId="{6493CD4D-7849-47E0-A7DC-ACA13630046D}" dt="2025-06-10T14:14:46.451" v="1069" actId="478"/>
          <ac:grpSpMkLst>
            <pc:docMk/>
            <pc:sldMk cId="3128815668" sldId="316"/>
            <ac:grpSpMk id="37" creationId="{A7BE7EA8-5D42-EE81-7561-FEDE36418F68}"/>
          </ac:grpSpMkLst>
        </pc:grpChg>
        <pc:grpChg chg="add mod">
          <ac:chgData name="Awais Asghar" userId="c55bbe8d5a45df36" providerId="LiveId" clId="{6493CD4D-7849-47E0-A7DC-ACA13630046D}" dt="2025-06-10T14:13:01.188" v="1033" actId="571"/>
          <ac:grpSpMkLst>
            <pc:docMk/>
            <pc:sldMk cId="3128815668" sldId="316"/>
            <ac:grpSpMk id="41" creationId="{72CB7448-9717-263B-9DE0-A615876537F9}"/>
          </ac:grpSpMkLst>
        </pc:grpChg>
        <pc:grpChg chg="add del mod">
          <ac:chgData name="Awais Asghar" userId="c55bbe8d5a45df36" providerId="LiveId" clId="{6493CD4D-7849-47E0-A7DC-ACA13630046D}" dt="2025-06-10T14:32:07.390" v="1340" actId="165"/>
          <ac:grpSpMkLst>
            <pc:docMk/>
            <pc:sldMk cId="3128815668" sldId="316"/>
            <ac:grpSpMk id="46" creationId="{DCFDB2F2-B313-DD17-A641-3B1CEC996094}"/>
          </ac:grpSpMkLst>
        </pc:grpChg>
        <pc:grpChg chg="mod topLvl">
          <ac:chgData name="Awais Asghar" userId="c55bbe8d5a45df36" providerId="LiveId" clId="{6493CD4D-7849-47E0-A7DC-ACA13630046D}" dt="2025-06-10T14:32:07.390" v="1340" actId="165"/>
          <ac:grpSpMkLst>
            <pc:docMk/>
            <pc:sldMk cId="3128815668" sldId="316"/>
            <ac:grpSpMk id="52" creationId="{F7BB3F5E-9E27-563E-CBC9-2D0850319626}"/>
          </ac:grpSpMkLst>
        </pc:grpChg>
        <pc:grpChg chg="mod topLvl">
          <ac:chgData name="Awais Asghar" userId="c55bbe8d5a45df36" providerId="LiveId" clId="{6493CD4D-7849-47E0-A7DC-ACA13630046D}" dt="2025-06-10T14:32:07.390" v="1340" actId="165"/>
          <ac:grpSpMkLst>
            <pc:docMk/>
            <pc:sldMk cId="3128815668" sldId="316"/>
            <ac:grpSpMk id="66" creationId="{664923ED-7CA2-2A9F-E21F-23B4F793488A}"/>
          </ac:grpSpMkLst>
        </pc:grpChg>
        <pc:grpChg chg="add mod">
          <ac:chgData name="Awais Asghar" userId="c55bbe8d5a45df36" providerId="LiveId" clId="{6493CD4D-7849-47E0-A7DC-ACA13630046D}" dt="2025-06-10T14:15:08.763" v="1075" actId="1076"/>
          <ac:grpSpMkLst>
            <pc:docMk/>
            <pc:sldMk cId="3128815668" sldId="316"/>
            <ac:grpSpMk id="75" creationId="{735C2549-4CA8-946B-A306-54654D87B7F7}"/>
          </ac:grpSpMkLst>
        </pc:grpChg>
        <pc:picChg chg="mod topLvl">
          <ac:chgData name="Awais Asghar" userId="c55bbe8d5a45df36" providerId="LiveId" clId="{6493CD4D-7849-47E0-A7DC-ACA13630046D}" dt="2025-06-10T14:32:07.390" v="1340" actId="165"/>
          <ac:picMkLst>
            <pc:docMk/>
            <pc:sldMk cId="3128815668" sldId="316"/>
            <ac:picMk id="55" creationId="{852D7C20-F2C2-6EC8-B6EB-943F539EC9A5}"/>
          </ac:picMkLst>
        </pc:picChg>
        <pc:picChg chg="mod topLvl">
          <ac:chgData name="Awais Asghar" userId="c55bbe8d5a45df36" providerId="LiveId" clId="{6493CD4D-7849-47E0-A7DC-ACA13630046D}" dt="2025-06-10T14:32:07.390" v="1340" actId="165"/>
          <ac:picMkLst>
            <pc:docMk/>
            <pc:sldMk cId="3128815668" sldId="316"/>
            <ac:picMk id="56" creationId="{19712B19-007E-7603-0AD4-95151C79B063}"/>
          </ac:picMkLst>
        </pc:picChg>
        <pc:picChg chg="mod topLvl">
          <ac:chgData name="Awais Asghar" userId="c55bbe8d5a45df36" providerId="LiveId" clId="{6493CD4D-7849-47E0-A7DC-ACA13630046D}" dt="2025-06-10T14:32:07.390" v="1340" actId="165"/>
          <ac:picMkLst>
            <pc:docMk/>
            <pc:sldMk cId="3128815668" sldId="316"/>
            <ac:picMk id="57" creationId="{331B26C2-4EF2-F4F1-6648-E4909A88C108}"/>
          </ac:picMkLst>
        </pc:picChg>
        <pc:picChg chg="mod topLvl">
          <ac:chgData name="Awais Asghar" userId="c55bbe8d5a45df36" providerId="LiveId" clId="{6493CD4D-7849-47E0-A7DC-ACA13630046D}" dt="2025-06-10T14:32:07.390" v="1340" actId="165"/>
          <ac:picMkLst>
            <pc:docMk/>
            <pc:sldMk cId="3128815668" sldId="316"/>
            <ac:picMk id="58" creationId="{C7C75C89-7B39-B0CC-99F2-3498EDC76EB9}"/>
          </ac:picMkLst>
        </pc:picChg>
        <pc:picChg chg="mod">
          <ac:chgData name="Awais Asghar" userId="c55bbe8d5a45df36" providerId="LiveId" clId="{6493CD4D-7849-47E0-A7DC-ACA13630046D}" dt="2025-06-10T14:32:07.390" v="1340" actId="165"/>
          <ac:picMkLst>
            <pc:docMk/>
            <pc:sldMk cId="3128815668" sldId="316"/>
            <ac:picMk id="74" creationId="{F29CD6EF-FFBB-63ED-854F-92D1C9766175}"/>
          </ac:picMkLst>
        </pc:picChg>
      </pc:sldChg>
      <pc:sldChg chg="addSp delSp modSp add mod modTransition">
        <pc:chgData name="Awais Asghar" userId="c55bbe8d5a45df36" providerId="LiveId" clId="{6493CD4D-7849-47E0-A7DC-ACA13630046D}" dt="2025-06-10T14:52:18.745" v="1539"/>
        <pc:sldMkLst>
          <pc:docMk/>
          <pc:sldMk cId="3553138159" sldId="317"/>
        </pc:sldMkLst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1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1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1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1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1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1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2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2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2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2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2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2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2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2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39.401" v="1428" actId="165"/>
          <ac:spMkLst>
            <pc:docMk/>
            <pc:sldMk cId="3553138159" sldId="317"/>
            <ac:spMk id="3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38:39.401" v="1428" actId="165"/>
          <ac:spMkLst>
            <pc:docMk/>
            <pc:sldMk cId="3553138159" sldId="317"/>
            <ac:spMk id="3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3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3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3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3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3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3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4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4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4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4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4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45.116" v="1429" actId="165"/>
          <ac:spMkLst>
            <pc:docMk/>
            <pc:sldMk cId="3553138159" sldId="317"/>
            <ac:spMk id="4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39.401" v="1428" actId="165"/>
          <ac:spMkLst>
            <pc:docMk/>
            <pc:sldMk cId="3553138159" sldId="317"/>
            <ac:spMk id="4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38:39.401" v="1428" actId="165"/>
          <ac:spMkLst>
            <pc:docMk/>
            <pc:sldMk cId="3553138159" sldId="317"/>
            <ac:spMk id="47" creationId="{00000000-0000-0000-0000-000000000000}"/>
          </ac:spMkLst>
        </pc:spChg>
        <pc:grpChg chg="mod topLvl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4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7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10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13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16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19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22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25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30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4:38:39.401" v="1428" actId="165"/>
          <ac:grpSpMkLst>
            <pc:docMk/>
            <pc:sldMk cId="3553138159" sldId="317"/>
            <ac:grpSpMk id="33" creationId="{00000000-0000-0000-0000-000000000000}"/>
          </ac:grpSpMkLst>
        </pc:grpChg>
        <pc:grpChg chg="add del mod">
          <ac:chgData name="Awais Asghar" userId="c55bbe8d5a45df36" providerId="LiveId" clId="{6493CD4D-7849-47E0-A7DC-ACA13630046D}" dt="2025-06-10T14:38:39.401" v="1428" actId="165"/>
          <ac:grpSpMkLst>
            <pc:docMk/>
            <pc:sldMk cId="3553138159" sldId="317"/>
            <ac:grpSpMk id="48" creationId="{163853BB-46C9-2373-3952-A9A0CAA53EC8}"/>
          </ac:grpSpMkLst>
        </pc:grpChg>
        <pc:grpChg chg="add del mod">
          <ac:chgData name="Awais Asghar" userId="c55bbe8d5a45df36" providerId="LiveId" clId="{6493CD4D-7849-47E0-A7DC-ACA13630046D}" dt="2025-06-10T14:38:45.116" v="1429" actId="165"/>
          <ac:grpSpMkLst>
            <pc:docMk/>
            <pc:sldMk cId="3553138159" sldId="317"/>
            <ac:grpSpMk id="49" creationId="{E5F0B2EA-024E-D75D-9EC5-78939EDB5279}"/>
          </ac:grpSpMkLst>
        </pc:grpChg>
      </pc:sldChg>
      <pc:sldChg chg="addSp delSp modSp add mod modTransition">
        <pc:chgData name="Awais Asghar" userId="c55bbe8d5a45df36" providerId="LiveId" clId="{6493CD4D-7849-47E0-A7DC-ACA13630046D}" dt="2025-06-10T14:52:54.304" v="1543" actId="165"/>
        <pc:sldMkLst>
          <pc:docMk/>
          <pc:sldMk cId="2809212578" sldId="318"/>
        </pc:sldMkLst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1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1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1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1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1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1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1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2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2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2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2:54.304" v="1543" actId="165"/>
          <ac:spMkLst>
            <pc:docMk/>
            <pc:sldMk cId="2809212578" sldId="318"/>
            <ac:spMk id="2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46:14.437" v="1449" actId="207"/>
          <ac:spMkLst>
            <pc:docMk/>
            <pc:sldMk cId="2809212578" sldId="318"/>
            <ac:spMk id="2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46:14.437" v="1449" actId="207"/>
          <ac:spMkLst>
            <pc:docMk/>
            <pc:sldMk cId="2809212578" sldId="318"/>
            <ac:spMk id="2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3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4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4:51:56.207" v="1536" actId="165"/>
          <ac:spMkLst>
            <pc:docMk/>
            <pc:sldMk cId="2809212578" sldId="318"/>
            <ac:spMk id="5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46:19.636" v="1450" actId="164"/>
          <ac:spMkLst>
            <pc:docMk/>
            <pc:sldMk cId="2809212578" sldId="318"/>
            <ac:spMk id="5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4:46:19.636" v="1450" actId="164"/>
          <ac:spMkLst>
            <pc:docMk/>
            <pc:sldMk cId="2809212578" sldId="318"/>
            <ac:spMk id="52" creationId="{00000000-0000-0000-0000-000000000000}"/>
          </ac:spMkLst>
        </pc:spChg>
        <pc:grpChg chg="del mod topLvl">
          <ac:chgData name="Awais Asghar" userId="c55bbe8d5a45df36" providerId="LiveId" clId="{6493CD4D-7849-47E0-A7DC-ACA13630046D}" dt="2025-06-10T14:52:54.304" v="1543" actId="165"/>
          <ac:grpSpMkLst>
            <pc:docMk/>
            <pc:sldMk cId="2809212578" sldId="318"/>
            <ac:grpSpMk id="5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2:54.304" v="1543" actId="165"/>
          <ac:grpSpMkLst>
            <pc:docMk/>
            <pc:sldMk cId="2809212578" sldId="318"/>
            <ac:grpSpMk id="8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2:54.304" v="1543" actId="165"/>
          <ac:grpSpMkLst>
            <pc:docMk/>
            <pc:sldMk cId="2809212578" sldId="318"/>
            <ac:grpSpMk id="11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2:54.304" v="1543" actId="165"/>
          <ac:grpSpMkLst>
            <pc:docMk/>
            <pc:sldMk cId="2809212578" sldId="318"/>
            <ac:grpSpMk id="14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2:54.304" v="1543" actId="165"/>
          <ac:grpSpMkLst>
            <pc:docMk/>
            <pc:sldMk cId="2809212578" sldId="318"/>
            <ac:grpSpMk id="17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2:54.304" v="1543" actId="165"/>
          <ac:grpSpMkLst>
            <pc:docMk/>
            <pc:sldMk cId="2809212578" sldId="318"/>
            <ac:grpSpMk id="20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2:54.304" v="1543" actId="165"/>
          <ac:grpSpMkLst>
            <pc:docMk/>
            <pc:sldMk cId="2809212578" sldId="318"/>
            <ac:grpSpMk id="23" creationId="{00000000-0000-0000-0000-000000000000}"/>
          </ac:grpSpMkLst>
        </pc:grpChg>
        <pc:grpChg chg="del mod topLvl">
          <ac:chgData name="Awais Asghar" userId="c55bbe8d5a45df36" providerId="LiveId" clId="{6493CD4D-7849-47E0-A7DC-ACA13630046D}" dt="2025-06-10T14:52:54.304" v="1543" actId="165"/>
          <ac:grpSpMkLst>
            <pc:docMk/>
            <pc:sldMk cId="2809212578" sldId="318"/>
            <ac:grpSpMk id="26" creationId="{00000000-0000-0000-0000-000000000000}"/>
          </ac:grpSpMkLst>
        </pc:grpChg>
        <pc:grpChg chg="mod">
          <ac:chgData name="Awais Asghar" userId="c55bbe8d5a45df36" providerId="LiveId" clId="{6493CD4D-7849-47E0-A7DC-ACA13630046D}" dt="2025-06-10T14:46:19.636" v="1450" actId="164"/>
          <ac:grpSpMkLst>
            <pc:docMk/>
            <pc:sldMk cId="2809212578" sldId="318"/>
            <ac:grpSpMk id="29" creationId="{00000000-0000-0000-0000-000000000000}"/>
          </ac:grpSpMkLst>
        </pc:grpChg>
        <pc:grpChg chg="add mod">
          <ac:chgData name="Awais Asghar" userId="c55bbe8d5a45df36" providerId="LiveId" clId="{6493CD4D-7849-47E0-A7DC-ACA13630046D}" dt="2025-06-10T14:46:57.098" v="1459" actId="1076"/>
          <ac:grpSpMkLst>
            <pc:docMk/>
            <pc:sldMk cId="2809212578" sldId="318"/>
            <ac:grpSpMk id="53" creationId="{22BE42A4-85EF-394D-7BD4-F9D237DC8930}"/>
          </ac:grpSpMkLst>
        </pc:grpChg>
        <pc:grpChg chg="add del mod">
          <ac:chgData name="Awais Asghar" userId="c55bbe8d5a45df36" providerId="LiveId" clId="{6493CD4D-7849-47E0-A7DC-ACA13630046D}" dt="2025-06-10T14:51:56.207" v="1536" actId="165"/>
          <ac:grpSpMkLst>
            <pc:docMk/>
            <pc:sldMk cId="2809212578" sldId="318"/>
            <ac:grpSpMk id="54" creationId="{0176BA22-53EB-80D3-6444-C3CBBE3E9A1E}"/>
          </ac:grpSpMkLst>
        </pc:grpChg>
      </pc:sldChg>
      <pc:sldChg chg="addSp delSp modSp add mod modTransition">
        <pc:chgData name="Awais Asghar" userId="c55bbe8d5a45df36" providerId="LiveId" clId="{6493CD4D-7849-47E0-A7DC-ACA13630046D}" dt="2025-06-10T15:17:13.472" v="1665" actId="165"/>
        <pc:sldMkLst>
          <pc:docMk/>
          <pc:sldMk cId="3063732347" sldId="319"/>
        </pc:sldMkLst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1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1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1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1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1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1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1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20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2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23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2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26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28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29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31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32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34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35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09.740" v="1664" actId="165"/>
          <ac:spMkLst>
            <pc:docMk/>
            <pc:sldMk cId="3063732347" sldId="319"/>
            <ac:spMk id="37" creationId="{00000000-0000-0000-0000-000000000000}"/>
          </ac:spMkLst>
        </pc:spChg>
        <pc:spChg chg="mod">
          <ac:chgData name="Awais Asghar" userId="c55bbe8d5a45df36" providerId="LiveId" clId="{6493CD4D-7849-47E0-A7DC-ACA13630046D}" dt="2025-06-10T15:17:09.740" v="1664" actId="165"/>
          <ac:spMkLst>
            <pc:docMk/>
            <pc:sldMk cId="3063732347" sldId="319"/>
            <ac:spMk id="3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3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4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5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6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7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8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49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50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13.472" v="1665" actId="165"/>
          <ac:spMkLst>
            <pc:docMk/>
            <pc:sldMk cId="3063732347" sldId="319"/>
            <ac:spMk id="51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09.740" v="1664" actId="165"/>
          <ac:spMkLst>
            <pc:docMk/>
            <pc:sldMk cId="3063732347" sldId="319"/>
            <ac:spMk id="52" creationId="{00000000-0000-0000-0000-000000000000}"/>
          </ac:spMkLst>
        </pc:spChg>
        <pc:spChg chg="mod topLvl">
          <ac:chgData name="Awais Asghar" userId="c55bbe8d5a45df36" providerId="LiveId" clId="{6493CD4D-7849-47E0-A7DC-ACA13630046D}" dt="2025-06-10T15:17:09.740" v="1664" actId="165"/>
          <ac:spMkLst>
            <pc:docMk/>
            <pc:sldMk cId="3063732347" sldId="319"/>
            <ac:spMk id="53" creationId="{00000000-0000-0000-0000-000000000000}"/>
          </ac:spMkLst>
        </pc:spChg>
        <pc:grpChg chg="mod topLvl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12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15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18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21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24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27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30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33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36" creationId="{00000000-0000-0000-0000-000000000000}"/>
          </ac:grpSpMkLst>
        </pc:grpChg>
        <pc:grpChg chg="mod topLvl">
          <ac:chgData name="Awais Asghar" userId="c55bbe8d5a45df36" providerId="LiveId" clId="{6493CD4D-7849-47E0-A7DC-ACA13630046D}" dt="2025-06-10T15:17:09.740" v="1664" actId="165"/>
          <ac:grpSpMkLst>
            <pc:docMk/>
            <pc:sldMk cId="3063732347" sldId="319"/>
            <ac:grpSpMk id="39" creationId="{00000000-0000-0000-0000-000000000000}"/>
          </ac:grpSpMkLst>
        </pc:grpChg>
        <pc:grpChg chg="add del mod">
          <ac:chgData name="Awais Asghar" userId="c55bbe8d5a45df36" providerId="LiveId" clId="{6493CD4D-7849-47E0-A7DC-ACA13630046D}" dt="2025-06-10T15:17:09.740" v="1664" actId="165"/>
          <ac:grpSpMkLst>
            <pc:docMk/>
            <pc:sldMk cId="3063732347" sldId="319"/>
            <ac:grpSpMk id="54" creationId="{5803B962-9575-7E4F-2C77-7089D96E75D6}"/>
          </ac:grpSpMkLst>
        </pc:grpChg>
        <pc:grpChg chg="add del mod">
          <ac:chgData name="Awais Asghar" userId="c55bbe8d5a45df36" providerId="LiveId" clId="{6493CD4D-7849-47E0-A7DC-ACA13630046D}" dt="2025-06-10T15:17:13.472" v="1665" actId="165"/>
          <ac:grpSpMkLst>
            <pc:docMk/>
            <pc:sldMk cId="3063732347" sldId="319"/>
            <ac:grpSpMk id="55" creationId="{800C6D3F-4FEB-7149-F8ED-D437841B7E9E}"/>
          </ac:grpSpMkLst>
        </pc:grpChg>
        <pc:graphicFrameChg chg="add del">
          <ac:chgData name="Awais Asghar" userId="c55bbe8d5a45df36" providerId="LiveId" clId="{6493CD4D-7849-47E0-A7DC-ACA13630046D}" dt="2025-06-10T15:09:24.877" v="1603"/>
          <ac:graphicFrameMkLst>
            <pc:docMk/>
            <pc:sldMk cId="3063732347" sldId="319"/>
            <ac:graphicFrameMk id="56" creationId="{7B51E087-3518-039C-AE81-3DCA06B0A7A4}"/>
          </ac:graphicFrameMkLst>
        </pc:graphicFrameChg>
        <pc:graphicFrameChg chg="add del mod modGraphic">
          <ac:chgData name="Awais Asghar" userId="c55bbe8d5a45df36" providerId="LiveId" clId="{6493CD4D-7849-47E0-A7DC-ACA13630046D}" dt="2025-06-10T15:12:56.688" v="1630" actId="478"/>
          <ac:graphicFrameMkLst>
            <pc:docMk/>
            <pc:sldMk cId="3063732347" sldId="319"/>
            <ac:graphicFrameMk id="57" creationId="{AED319C1-C36C-F42C-14C8-84207634A894}"/>
          </ac:graphicFrameMkLst>
        </pc:graphicFrameChg>
        <pc:graphicFrameChg chg="add del mod modGraphic">
          <ac:chgData name="Awais Asghar" userId="c55bbe8d5a45df36" providerId="LiveId" clId="{6493CD4D-7849-47E0-A7DC-ACA13630046D}" dt="2025-06-10T15:16:33.956" v="1660" actId="1076"/>
          <ac:graphicFrameMkLst>
            <pc:docMk/>
            <pc:sldMk cId="3063732347" sldId="319"/>
            <ac:graphicFrameMk id="58" creationId="{B1F79F9F-60C1-AA29-6423-43F4A7B2736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39" y="1527218"/>
            <a:ext cx="10210722" cy="2946002"/>
          </a:xfrm>
        </p:spPr>
        <p:txBody>
          <a:bodyPr anchor="b">
            <a:normAutofit/>
          </a:bodyPr>
          <a:lstStyle>
            <a:lvl1pPr algn="ctr">
              <a:defRPr sz="56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39" y="4562687"/>
            <a:ext cx="10210722" cy="1610359"/>
          </a:xfrm>
        </p:spPr>
        <p:txBody>
          <a:bodyPr>
            <a:normAutofit/>
          </a:bodyPr>
          <a:lstStyle>
            <a:lvl1pPr marL="0" indent="0" algn="ctr">
              <a:buNone/>
              <a:defRPr sz="2583">
                <a:solidFill>
                  <a:schemeClr val="bg1">
                    <a:lumMod val="50000"/>
                  </a:schemeClr>
                </a:solidFill>
              </a:defRPr>
            </a:lvl1pPr>
            <a:lvl2pPr marL="536799" indent="0" algn="ctr">
              <a:buNone/>
              <a:defRPr sz="2348"/>
            </a:lvl2pPr>
            <a:lvl3pPr marL="1073597" indent="0" algn="ctr">
              <a:buNone/>
              <a:defRPr sz="2113"/>
            </a:lvl3pPr>
            <a:lvl4pPr marL="1610396" indent="0" algn="ctr">
              <a:buNone/>
              <a:defRPr sz="1879"/>
            </a:lvl4pPr>
            <a:lvl5pPr marL="2147194" indent="0" algn="ctr">
              <a:buNone/>
              <a:defRPr sz="1879"/>
            </a:lvl5pPr>
            <a:lvl6pPr marL="2683993" indent="0" algn="ctr">
              <a:buNone/>
              <a:defRPr sz="1879"/>
            </a:lvl6pPr>
            <a:lvl7pPr marL="3220791" indent="0" algn="ctr">
              <a:buNone/>
              <a:defRPr sz="1879"/>
            </a:lvl7pPr>
            <a:lvl8pPr marL="3757590" indent="0" algn="ctr">
              <a:buNone/>
              <a:defRPr sz="1879"/>
            </a:lvl8pPr>
            <a:lvl9pPr marL="4294388" indent="0" algn="ctr">
              <a:buNone/>
              <a:defRPr sz="187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708" y="5036043"/>
            <a:ext cx="12178208" cy="952890"/>
          </a:xfrm>
        </p:spPr>
        <p:txBody>
          <a:bodyPr anchor="b"/>
          <a:lstStyle>
            <a:lvl1pPr>
              <a:defRPr sz="37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074" y="819810"/>
            <a:ext cx="11541475" cy="377363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757"/>
            </a:lvl1pPr>
            <a:lvl2pPr marL="536799" indent="0">
              <a:buNone/>
              <a:defRPr sz="3287"/>
            </a:lvl2pPr>
            <a:lvl3pPr marL="1073597" indent="0">
              <a:buNone/>
              <a:defRPr sz="2818"/>
            </a:lvl3pPr>
            <a:lvl4pPr marL="1610396" indent="0">
              <a:buNone/>
              <a:defRPr sz="2348"/>
            </a:lvl4pPr>
            <a:lvl5pPr marL="2147194" indent="0">
              <a:buNone/>
              <a:defRPr sz="2348"/>
            </a:lvl5pPr>
            <a:lvl6pPr marL="2683993" indent="0">
              <a:buNone/>
              <a:defRPr sz="2348"/>
            </a:lvl6pPr>
            <a:lvl7pPr marL="3220791" indent="0">
              <a:buNone/>
              <a:defRPr sz="2348"/>
            </a:lvl7pPr>
            <a:lvl8pPr marL="3757590" indent="0">
              <a:buNone/>
              <a:defRPr sz="2348"/>
            </a:lvl8pPr>
            <a:lvl9pPr marL="4294388" indent="0">
              <a:buNone/>
              <a:defRPr sz="23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685" y="5998025"/>
            <a:ext cx="12178231" cy="801273"/>
          </a:xfrm>
        </p:spPr>
        <p:txBody>
          <a:bodyPr/>
          <a:lstStyle>
            <a:lvl1pPr marL="0" indent="0" algn="ctr">
              <a:buNone/>
              <a:defRPr sz="1879"/>
            </a:lvl1pPr>
            <a:lvl2pPr marL="536799" indent="0">
              <a:buNone/>
              <a:defRPr sz="1644"/>
            </a:lvl2pPr>
            <a:lvl3pPr marL="1073597" indent="0">
              <a:buNone/>
              <a:defRPr sz="1409"/>
            </a:lvl3pPr>
            <a:lvl4pPr marL="1610396" indent="0">
              <a:buNone/>
              <a:defRPr sz="1174"/>
            </a:lvl4pPr>
            <a:lvl5pPr marL="2147194" indent="0">
              <a:buNone/>
              <a:defRPr sz="1174"/>
            </a:lvl5pPr>
            <a:lvl6pPr marL="2683993" indent="0">
              <a:buNone/>
              <a:defRPr sz="1174"/>
            </a:lvl6pPr>
            <a:lvl7pPr marL="3220791" indent="0">
              <a:buNone/>
              <a:defRPr sz="1174"/>
            </a:lvl7pPr>
            <a:lvl8pPr marL="3757590" indent="0">
              <a:buNone/>
              <a:defRPr sz="1174"/>
            </a:lvl8pPr>
            <a:lvl9pPr marL="4294388" indent="0">
              <a:buNone/>
              <a:defRPr sz="11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85" y="715715"/>
            <a:ext cx="12178231" cy="4023840"/>
          </a:xfrm>
        </p:spPr>
        <p:txBody>
          <a:bodyPr anchor="ctr"/>
          <a:lstStyle>
            <a:lvl1pPr algn="ctr">
              <a:defRPr sz="37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686" y="4936771"/>
            <a:ext cx="12178231" cy="1862528"/>
          </a:xfrm>
        </p:spPr>
        <p:txBody>
          <a:bodyPr anchor="ctr"/>
          <a:lstStyle>
            <a:lvl1pPr marL="0" indent="0" algn="ctr">
              <a:buNone/>
              <a:defRPr sz="1879"/>
            </a:lvl1pPr>
            <a:lvl2pPr marL="536799" indent="0">
              <a:buNone/>
              <a:defRPr sz="1644"/>
            </a:lvl2pPr>
            <a:lvl3pPr marL="1073597" indent="0">
              <a:buNone/>
              <a:defRPr sz="1409"/>
            </a:lvl3pPr>
            <a:lvl4pPr marL="1610396" indent="0">
              <a:buNone/>
              <a:defRPr sz="1174"/>
            </a:lvl4pPr>
            <a:lvl5pPr marL="2147194" indent="0">
              <a:buNone/>
              <a:defRPr sz="1174"/>
            </a:lvl5pPr>
            <a:lvl6pPr marL="2683993" indent="0">
              <a:buNone/>
              <a:defRPr sz="1174"/>
            </a:lvl6pPr>
            <a:lvl7pPr marL="3220791" indent="0">
              <a:buNone/>
              <a:defRPr sz="1174"/>
            </a:lvl7pPr>
            <a:lvl8pPr marL="3757590" indent="0">
              <a:buNone/>
              <a:defRPr sz="1174"/>
            </a:lvl8pPr>
            <a:lvl9pPr marL="4294388" indent="0">
              <a:buNone/>
              <a:defRPr sz="11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1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9299" y="715716"/>
            <a:ext cx="10930734" cy="3513891"/>
          </a:xfrm>
        </p:spPr>
        <p:txBody>
          <a:bodyPr anchor="ctr"/>
          <a:lstStyle>
            <a:lvl1pPr>
              <a:defRPr sz="37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21757" y="4238445"/>
            <a:ext cx="10283951" cy="698325"/>
          </a:xfrm>
        </p:spPr>
        <p:txBody>
          <a:bodyPr anchor="t">
            <a:normAutofit/>
          </a:bodyPr>
          <a:lstStyle>
            <a:lvl1pPr marL="0" indent="0">
              <a:buNone/>
              <a:defRPr sz="1644"/>
            </a:lvl1pPr>
            <a:lvl2pPr marL="536799" indent="0">
              <a:buNone/>
              <a:defRPr sz="1644"/>
            </a:lvl2pPr>
            <a:lvl3pPr marL="1073597" indent="0">
              <a:buNone/>
              <a:defRPr sz="1409"/>
            </a:lvl3pPr>
            <a:lvl4pPr marL="1610396" indent="0">
              <a:buNone/>
              <a:defRPr sz="1174"/>
            </a:lvl4pPr>
            <a:lvl5pPr marL="2147194" indent="0">
              <a:buNone/>
              <a:defRPr sz="1174"/>
            </a:lvl5pPr>
            <a:lvl6pPr marL="2683993" indent="0">
              <a:buNone/>
              <a:defRPr sz="1174"/>
            </a:lvl6pPr>
            <a:lvl7pPr marL="3220791" indent="0">
              <a:buNone/>
              <a:defRPr sz="1174"/>
            </a:lvl7pPr>
            <a:lvl8pPr marL="3757590" indent="0">
              <a:buNone/>
              <a:defRPr sz="1174"/>
            </a:lvl8pPr>
            <a:lvl9pPr marL="4294388" indent="0">
              <a:buNone/>
              <a:defRPr sz="11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685" y="5133987"/>
            <a:ext cx="12178231" cy="166842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79"/>
            </a:lvl1pPr>
            <a:lvl2pPr marL="536799" indent="0">
              <a:buNone/>
              <a:defRPr sz="1644"/>
            </a:lvl2pPr>
            <a:lvl3pPr marL="1073597" indent="0">
              <a:buNone/>
              <a:defRPr sz="1409"/>
            </a:lvl3pPr>
            <a:lvl4pPr marL="1610396" indent="0">
              <a:buNone/>
              <a:defRPr sz="1174"/>
            </a:lvl4pPr>
            <a:lvl5pPr marL="2147194" indent="0">
              <a:buNone/>
              <a:defRPr sz="1174"/>
            </a:lvl5pPr>
            <a:lvl6pPr marL="2683993" indent="0">
              <a:buNone/>
              <a:defRPr sz="1174"/>
            </a:lvl6pPr>
            <a:lvl7pPr marL="3220791" indent="0">
              <a:buNone/>
              <a:defRPr sz="1174"/>
            </a:lvl7pPr>
            <a:lvl8pPr marL="3757590" indent="0">
              <a:buNone/>
              <a:defRPr sz="1174"/>
            </a:lvl8pPr>
            <a:lvl9pPr marL="4294388" indent="0">
              <a:buNone/>
              <a:defRPr sz="11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76748" y="885447"/>
            <a:ext cx="716280" cy="686570"/>
          </a:xfrm>
          <a:prstGeom prst="rect">
            <a:avLst/>
          </a:prstGeom>
        </p:spPr>
        <p:txBody>
          <a:bodyPr vert="horz" lIns="107357" tIns="53679" rIns="107357" bIns="5367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39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405131" y="3514682"/>
            <a:ext cx="716280" cy="686570"/>
          </a:xfrm>
          <a:prstGeom prst="rect">
            <a:avLst/>
          </a:prstGeom>
        </p:spPr>
        <p:txBody>
          <a:bodyPr vert="horz" lIns="107357" tIns="53679" rIns="107357" bIns="5367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393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0959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86" y="2511018"/>
            <a:ext cx="12178231" cy="2949080"/>
          </a:xfrm>
        </p:spPr>
        <p:txBody>
          <a:bodyPr anchor="b"/>
          <a:lstStyle>
            <a:lvl1pPr algn="ctr">
              <a:defRPr sz="37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686" y="5473926"/>
            <a:ext cx="12178231" cy="1339201"/>
          </a:xfrm>
        </p:spPr>
        <p:txBody>
          <a:bodyPr anchor="t"/>
          <a:lstStyle>
            <a:lvl1pPr marL="0" indent="0" algn="ctr">
              <a:buNone/>
              <a:defRPr sz="1879"/>
            </a:lvl1pPr>
            <a:lvl2pPr marL="536799" indent="0">
              <a:buNone/>
              <a:defRPr sz="1644"/>
            </a:lvl2pPr>
            <a:lvl3pPr marL="1073597" indent="0">
              <a:buNone/>
              <a:defRPr sz="1409"/>
            </a:lvl3pPr>
            <a:lvl4pPr marL="1610396" indent="0">
              <a:buNone/>
              <a:defRPr sz="1174"/>
            </a:lvl4pPr>
            <a:lvl5pPr marL="2147194" indent="0">
              <a:buNone/>
              <a:defRPr sz="1174"/>
            </a:lvl5pPr>
            <a:lvl6pPr marL="2683993" indent="0">
              <a:buNone/>
              <a:defRPr sz="1174"/>
            </a:lvl6pPr>
            <a:lvl7pPr marL="3220791" indent="0">
              <a:buNone/>
              <a:defRPr sz="1174"/>
            </a:lvl7pPr>
            <a:lvl8pPr marL="3757590" indent="0">
              <a:buNone/>
              <a:defRPr sz="1174"/>
            </a:lvl8pPr>
            <a:lvl9pPr marL="4294388" indent="0">
              <a:buNone/>
              <a:defRPr sz="11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8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73685" y="715716"/>
            <a:ext cx="12178231" cy="18844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73684" y="2779143"/>
            <a:ext cx="3876297" cy="67657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18" b="0">
                <a:solidFill>
                  <a:schemeClr val="tx1"/>
                </a:solidFill>
              </a:defRPr>
            </a:lvl1pPr>
            <a:lvl2pPr marL="536799" indent="0">
              <a:buNone/>
              <a:defRPr sz="2348" b="1"/>
            </a:lvl2pPr>
            <a:lvl3pPr marL="1073597" indent="0">
              <a:buNone/>
              <a:defRPr sz="2113" b="1"/>
            </a:lvl3pPr>
            <a:lvl4pPr marL="1610396" indent="0">
              <a:buNone/>
              <a:defRPr sz="1879" b="1"/>
            </a:lvl4pPr>
            <a:lvl5pPr marL="2147194" indent="0">
              <a:buNone/>
              <a:defRPr sz="1879" b="1"/>
            </a:lvl5pPr>
            <a:lvl6pPr marL="2683993" indent="0">
              <a:buNone/>
              <a:defRPr sz="1879" b="1"/>
            </a:lvl6pPr>
            <a:lvl7pPr marL="3220791" indent="0">
              <a:buNone/>
              <a:defRPr sz="1879" b="1"/>
            </a:lvl7pPr>
            <a:lvl8pPr marL="3757590" indent="0">
              <a:buNone/>
              <a:defRPr sz="1879" b="1"/>
            </a:lvl8pPr>
            <a:lvl9pPr marL="4294388" indent="0">
              <a:buNone/>
              <a:defRPr sz="1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73684" y="3455717"/>
            <a:ext cx="3876297" cy="33435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44"/>
            </a:lvl1pPr>
            <a:lvl2pPr marL="536799" indent="0">
              <a:buNone/>
              <a:defRPr sz="1409"/>
            </a:lvl2pPr>
            <a:lvl3pPr marL="1073597" indent="0">
              <a:buNone/>
              <a:defRPr sz="1174"/>
            </a:lvl3pPr>
            <a:lvl4pPr marL="1610396" indent="0">
              <a:buNone/>
              <a:defRPr sz="1057"/>
            </a:lvl4pPr>
            <a:lvl5pPr marL="2147194" indent="0">
              <a:buNone/>
              <a:defRPr sz="1057"/>
            </a:lvl5pPr>
            <a:lvl6pPr marL="2683993" indent="0">
              <a:buNone/>
              <a:defRPr sz="1057"/>
            </a:lvl6pPr>
            <a:lvl7pPr marL="3220791" indent="0">
              <a:buNone/>
              <a:defRPr sz="1057"/>
            </a:lvl7pPr>
            <a:lvl8pPr marL="3757590" indent="0">
              <a:buNone/>
              <a:defRPr sz="1057"/>
            </a:lvl8pPr>
            <a:lvl9pPr marL="4294388" indent="0">
              <a:buNone/>
              <a:defRPr sz="10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31558" y="2779143"/>
            <a:ext cx="3867537" cy="67657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18" b="0">
                <a:solidFill>
                  <a:schemeClr val="tx1"/>
                </a:solidFill>
              </a:defRPr>
            </a:lvl1pPr>
            <a:lvl2pPr marL="536799" indent="0">
              <a:buNone/>
              <a:defRPr sz="2348" b="1"/>
            </a:lvl2pPr>
            <a:lvl3pPr marL="1073597" indent="0">
              <a:buNone/>
              <a:defRPr sz="2113" b="1"/>
            </a:lvl3pPr>
            <a:lvl4pPr marL="1610396" indent="0">
              <a:buNone/>
              <a:defRPr sz="1879" b="1"/>
            </a:lvl4pPr>
            <a:lvl5pPr marL="2147194" indent="0">
              <a:buNone/>
              <a:defRPr sz="1879" b="1"/>
            </a:lvl5pPr>
            <a:lvl6pPr marL="2683993" indent="0">
              <a:buNone/>
              <a:defRPr sz="1879" b="1"/>
            </a:lvl6pPr>
            <a:lvl7pPr marL="3220791" indent="0">
              <a:buNone/>
              <a:defRPr sz="1879" b="1"/>
            </a:lvl7pPr>
            <a:lvl8pPr marL="3757590" indent="0">
              <a:buNone/>
              <a:defRPr sz="1879" b="1"/>
            </a:lvl8pPr>
            <a:lvl9pPr marL="4294388" indent="0">
              <a:buNone/>
              <a:defRPr sz="1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218585" y="3455717"/>
            <a:ext cx="3881437" cy="33435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44"/>
            </a:lvl1pPr>
            <a:lvl2pPr marL="536799" indent="0">
              <a:buNone/>
              <a:defRPr sz="1409"/>
            </a:lvl2pPr>
            <a:lvl3pPr marL="1073597" indent="0">
              <a:buNone/>
              <a:defRPr sz="1174"/>
            </a:lvl3pPr>
            <a:lvl4pPr marL="1610396" indent="0">
              <a:buNone/>
              <a:defRPr sz="1057"/>
            </a:lvl4pPr>
            <a:lvl5pPr marL="2147194" indent="0">
              <a:buNone/>
              <a:defRPr sz="1057"/>
            </a:lvl5pPr>
            <a:lvl6pPr marL="2683993" indent="0">
              <a:buNone/>
              <a:defRPr sz="1057"/>
            </a:lvl6pPr>
            <a:lvl7pPr marL="3220791" indent="0">
              <a:buNone/>
              <a:defRPr sz="1057"/>
            </a:lvl7pPr>
            <a:lvl8pPr marL="3757590" indent="0">
              <a:buNone/>
              <a:defRPr sz="1057"/>
            </a:lvl8pPr>
            <a:lvl9pPr marL="4294388" indent="0">
              <a:buNone/>
              <a:defRPr sz="10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68625" y="2779143"/>
            <a:ext cx="3883290" cy="67657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818" b="0">
                <a:solidFill>
                  <a:schemeClr val="tx1"/>
                </a:solidFill>
              </a:defRPr>
            </a:lvl1pPr>
            <a:lvl2pPr marL="536799" indent="0">
              <a:buNone/>
              <a:defRPr sz="2348" b="1"/>
            </a:lvl2pPr>
            <a:lvl3pPr marL="1073597" indent="0">
              <a:buNone/>
              <a:defRPr sz="2113" b="1"/>
            </a:lvl3pPr>
            <a:lvl4pPr marL="1610396" indent="0">
              <a:buNone/>
              <a:defRPr sz="1879" b="1"/>
            </a:lvl4pPr>
            <a:lvl5pPr marL="2147194" indent="0">
              <a:buNone/>
              <a:defRPr sz="1879" b="1"/>
            </a:lvl5pPr>
            <a:lvl6pPr marL="2683993" indent="0">
              <a:buNone/>
              <a:defRPr sz="1879" b="1"/>
            </a:lvl6pPr>
            <a:lvl7pPr marL="3220791" indent="0">
              <a:buNone/>
              <a:defRPr sz="1879" b="1"/>
            </a:lvl7pPr>
            <a:lvl8pPr marL="3757590" indent="0">
              <a:buNone/>
              <a:defRPr sz="1879" b="1"/>
            </a:lvl8pPr>
            <a:lvl9pPr marL="4294388" indent="0">
              <a:buNone/>
              <a:defRPr sz="1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368625" y="3455717"/>
            <a:ext cx="3883290" cy="33435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44"/>
            </a:lvl1pPr>
            <a:lvl2pPr marL="536799" indent="0">
              <a:buNone/>
              <a:defRPr sz="1409"/>
            </a:lvl2pPr>
            <a:lvl3pPr marL="1073597" indent="0">
              <a:buNone/>
              <a:defRPr sz="1174"/>
            </a:lvl3pPr>
            <a:lvl4pPr marL="1610396" indent="0">
              <a:buNone/>
              <a:defRPr sz="1057"/>
            </a:lvl4pPr>
            <a:lvl5pPr marL="2147194" indent="0">
              <a:buNone/>
              <a:defRPr sz="1057"/>
            </a:lvl5pPr>
            <a:lvl6pPr marL="2683993" indent="0">
              <a:buNone/>
              <a:defRPr sz="1057"/>
            </a:lvl6pPr>
            <a:lvl7pPr marL="3220791" indent="0">
              <a:buNone/>
              <a:defRPr sz="1057"/>
            </a:lvl7pPr>
            <a:lvl8pPr marL="3757590" indent="0">
              <a:buNone/>
              <a:defRPr sz="1057"/>
            </a:lvl8pPr>
            <a:lvl9pPr marL="4294388" indent="0">
              <a:buNone/>
              <a:defRPr sz="10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74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73685" y="717092"/>
            <a:ext cx="12178231" cy="18831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73685" y="4936770"/>
            <a:ext cx="3873281" cy="67657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583" b="0">
                <a:solidFill>
                  <a:schemeClr val="tx1"/>
                </a:solidFill>
              </a:defRPr>
            </a:lvl1pPr>
            <a:lvl2pPr marL="536799" indent="0">
              <a:buNone/>
              <a:defRPr sz="2348" b="1"/>
            </a:lvl2pPr>
            <a:lvl3pPr marL="1073597" indent="0">
              <a:buNone/>
              <a:defRPr sz="2113" b="1"/>
            </a:lvl3pPr>
            <a:lvl4pPr marL="1610396" indent="0">
              <a:buNone/>
              <a:defRPr sz="1879" b="1"/>
            </a:lvl4pPr>
            <a:lvl5pPr marL="2147194" indent="0">
              <a:buNone/>
              <a:defRPr sz="1879" b="1"/>
            </a:lvl5pPr>
            <a:lvl6pPr marL="2683993" indent="0">
              <a:buNone/>
              <a:defRPr sz="1879" b="1"/>
            </a:lvl6pPr>
            <a:lvl7pPr marL="3220791" indent="0">
              <a:buNone/>
              <a:defRPr sz="1879" b="1"/>
            </a:lvl7pPr>
            <a:lvl8pPr marL="3757590" indent="0">
              <a:buNone/>
              <a:defRPr sz="1879" b="1"/>
            </a:lvl8pPr>
            <a:lvl9pPr marL="4294388" indent="0">
              <a:buNone/>
              <a:defRPr sz="1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73685" y="2779142"/>
            <a:ext cx="3873281" cy="1789289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879"/>
            </a:lvl1pPr>
            <a:lvl2pPr marL="536799" indent="0">
              <a:buNone/>
              <a:defRPr sz="1879"/>
            </a:lvl2pPr>
            <a:lvl3pPr marL="1073597" indent="0">
              <a:buNone/>
              <a:defRPr sz="1879"/>
            </a:lvl3pPr>
            <a:lvl4pPr marL="1610396" indent="0">
              <a:buNone/>
              <a:defRPr sz="1879"/>
            </a:lvl4pPr>
            <a:lvl5pPr marL="2147194" indent="0">
              <a:buNone/>
              <a:defRPr sz="1879"/>
            </a:lvl5pPr>
            <a:lvl6pPr marL="2683993" indent="0">
              <a:buNone/>
              <a:defRPr sz="1879"/>
            </a:lvl6pPr>
            <a:lvl7pPr marL="3220791" indent="0">
              <a:buNone/>
              <a:defRPr sz="1879"/>
            </a:lvl7pPr>
            <a:lvl8pPr marL="3757590" indent="0">
              <a:buNone/>
              <a:defRPr sz="1879"/>
            </a:lvl8pPr>
            <a:lvl9pPr marL="4294388" indent="0">
              <a:buNone/>
              <a:defRPr sz="18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73685" y="5613345"/>
            <a:ext cx="3873281" cy="1185953"/>
          </a:xfrm>
        </p:spPr>
        <p:txBody>
          <a:bodyPr anchor="t">
            <a:normAutofit/>
          </a:bodyPr>
          <a:lstStyle>
            <a:lvl1pPr marL="0" indent="0" algn="ctr">
              <a:buNone/>
              <a:defRPr sz="1644"/>
            </a:lvl1pPr>
            <a:lvl2pPr marL="536799" indent="0">
              <a:buNone/>
              <a:defRPr sz="1409"/>
            </a:lvl2pPr>
            <a:lvl3pPr marL="1073597" indent="0">
              <a:buNone/>
              <a:defRPr sz="1174"/>
            </a:lvl3pPr>
            <a:lvl4pPr marL="1610396" indent="0">
              <a:buNone/>
              <a:defRPr sz="1057"/>
            </a:lvl4pPr>
            <a:lvl5pPr marL="2147194" indent="0">
              <a:buNone/>
              <a:defRPr sz="1057"/>
            </a:lvl5pPr>
            <a:lvl6pPr marL="2683993" indent="0">
              <a:buNone/>
              <a:defRPr sz="1057"/>
            </a:lvl6pPr>
            <a:lvl7pPr marL="3220791" indent="0">
              <a:buNone/>
              <a:defRPr sz="1057"/>
            </a:lvl7pPr>
            <a:lvl8pPr marL="3757590" indent="0">
              <a:buNone/>
              <a:defRPr sz="1057"/>
            </a:lvl8pPr>
            <a:lvl9pPr marL="4294388" indent="0">
              <a:buNone/>
              <a:defRPr sz="10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0242" y="4936770"/>
            <a:ext cx="3879648" cy="67657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583" b="0">
                <a:solidFill>
                  <a:schemeClr val="tx1"/>
                </a:solidFill>
              </a:defRPr>
            </a:lvl1pPr>
            <a:lvl2pPr marL="536799" indent="0">
              <a:buNone/>
              <a:defRPr sz="2348" b="1"/>
            </a:lvl2pPr>
            <a:lvl3pPr marL="1073597" indent="0">
              <a:buNone/>
              <a:defRPr sz="2113" b="1"/>
            </a:lvl3pPr>
            <a:lvl4pPr marL="1610396" indent="0">
              <a:buNone/>
              <a:defRPr sz="1879" b="1"/>
            </a:lvl4pPr>
            <a:lvl5pPr marL="2147194" indent="0">
              <a:buNone/>
              <a:defRPr sz="1879" b="1"/>
            </a:lvl5pPr>
            <a:lvl6pPr marL="2683993" indent="0">
              <a:buNone/>
              <a:defRPr sz="1879" b="1"/>
            </a:lvl6pPr>
            <a:lvl7pPr marL="3220791" indent="0">
              <a:buNone/>
              <a:defRPr sz="1879" b="1"/>
            </a:lvl7pPr>
            <a:lvl8pPr marL="3757590" indent="0">
              <a:buNone/>
              <a:defRPr sz="1879" b="1"/>
            </a:lvl8pPr>
            <a:lvl9pPr marL="4294388" indent="0">
              <a:buNone/>
              <a:defRPr sz="1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218584" y="2779142"/>
            <a:ext cx="3881439" cy="1789289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879"/>
            </a:lvl1pPr>
            <a:lvl2pPr marL="536799" indent="0">
              <a:buNone/>
              <a:defRPr sz="1879"/>
            </a:lvl2pPr>
            <a:lvl3pPr marL="1073597" indent="0">
              <a:buNone/>
              <a:defRPr sz="1879"/>
            </a:lvl3pPr>
            <a:lvl4pPr marL="1610396" indent="0">
              <a:buNone/>
              <a:defRPr sz="1879"/>
            </a:lvl4pPr>
            <a:lvl5pPr marL="2147194" indent="0">
              <a:buNone/>
              <a:defRPr sz="1879"/>
            </a:lvl5pPr>
            <a:lvl6pPr marL="2683993" indent="0">
              <a:buNone/>
              <a:defRPr sz="1879"/>
            </a:lvl6pPr>
            <a:lvl7pPr marL="3220791" indent="0">
              <a:buNone/>
              <a:defRPr sz="1879"/>
            </a:lvl7pPr>
            <a:lvl8pPr marL="3757590" indent="0">
              <a:buNone/>
              <a:defRPr sz="1879"/>
            </a:lvl8pPr>
            <a:lvl9pPr marL="4294388" indent="0">
              <a:buNone/>
              <a:defRPr sz="18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218584" y="5613342"/>
            <a:ext cx="3881439" cy="11859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44"/>
            </a:lvl1pPr>
            <a:lvl2pPr marL="536799" indent="0">
              <a:buNone/>
              <a:defRPr sz="1409"/>
            </a:lvl2pPr>
            <a:lvl3pPr marL="1073597" indent="0">
              <a:buNone/>
              <a:defRPr sz="1174"/>
            </a:lvl3pPr>
            <a:lvl4pPr marL="1610396" indent="0">
              <a:buNone/>
              <a:defRPr sz="1057"/>
            </a:lvl4pPr>
            <a:lvl5pPr marL="2147194" indent="0">
              <a:buNone/>
              <a:defRPr sz="1057"/>
            </a:lvl5pPr>
            <a:lvl6pPr marL="2683993" indent="0">
              <a:buNone/>
              <a:defRPr sz="1057"/>
            </a:lvl6pPr>
            <a:lvl7pPr marL="3220791" indent="0">
              <a:buNone/>
              <a:defRPr sz="1057"/>
            </a:lvl7pPr>
            <a:lvl8pPr marL="3757590" indent="0">
              <a:buNone/>
              <a:defRPr sz="1057"/>
            </a:lvl8pPr>
            <a:lvl9pPr marL="4294388" indent="0">
              <a:buNone/>
              <a:defRPr sz="10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368626" y="4936770"/>
            <a:ext cx="3878300" cy="676574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583" b="0">
                <a:solidFill>
                  <a:schemeClr val="tx1"/>
                </a:solidFill>
              </a:defRPr>
            </a:lvl1pPr>
            <a:lvl2pPr marL="536799" indent="0">
              <a:buNone/>
              <a:defRPr sz="2348" b="1"/>
            </a:lvl2pPr>
            <a:lvl3pPr marL="1073597" indent="0">
              <a:buNone/>
              <a:defRPr sz="2113" b="1"/>
            </a:lvl3pPr>
            <a:lvl4pPr marL="1610396" indent="0">
              <a:buNone/>
              <a:defRPr sz="1879" b="1"/>
            </a:lvl4pPr>
            <a:lvl5pPr marL="2147194" indent="0">
              <a:buNone/>
              <a:defRPr sz="1879" b="1"/>
            </a:lvl5pPr>
            <a:lvl6pPr marL="2683993" indent="0">
              <a:buNone/>
              <a:defRPr sz="1879" b="1"/>
            </a:lvl6pPr>
            <a:lvl7pPr marL="3220791" indent="0">
              <a:buNone/>
              <a:defRPr sz="1879" b="1"/>
            </a:lvl7pPr>
            <a:lvl8pPr marL="3757590" indent="0">
              <a:buNone/>
              <a:defRPr sz="1879" b="1"/>
            </a:lvl8pPr>
            <a:lvl9pPr marL="4294388" indent="0">
              <a:buNone/>
              <a:defRPr sz="1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368625" y="2779142"/>
            <a:ext cx="3883290" cy="1789289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879"/>
            </a:lvl1pPr>
            <a:lvl2pPr marL="536799" indent="0">
              <a:buNone/>
              <a:defRPr sz="1879"/>
            </a:lvl2pPr>
            <a:lvl3pPr marL="1073597" indent="0">
              <a:buNone/>
              <a:defRPr sz="1879"/>
            </a:lvl3pPr>
            <a:lvl4pPr marL="1610396" indent="0">
              <a:buNone/>
              <a:defRPr sz="1879"/>
            </a:lvl4pPr>
            <a:lvl5pPr marL="2147194" indent="0">
              <a:buNone/>
              <a:defRPr sz="1879"/>
            </a:lvl5pPr>
            <a:lvl6pPr marL="2683993" indent="0">
              <a:buNone/>
              <a:defRPr sz="1879"/>
            </a:lvl6pPr>
            <a:lvl7pPr marL="3220791" indent="0">
              <a:buNone/>
              <a:defRPr sz="1879"/>
            </a:lvl7pPr>
            <a:lvl8pPr marL="3757590" indent="0">
              <a:buNone/>
              <a:defRPr sz="1879"/>
            </a:lvl8pPr>
            <a:lvl9pPr marL="4294388" indent="0">
              <a:buNone/>
              <a:defRPr sz="18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368479" y="5613340"/>
            <a:ext cx="3883437" cy="1185957"/>
          </a:xfrm>
        </p:spPr>
        <p:txBody>
          <a:bodyPr anchor="t">
            <a:normAutofit/>
          </a:bodyPr>
          <a:lstStyle>
            <a:lvl1pPr marL="0" indent="0" algn="ctr">
              <a:buNone/>
              <a:defRPr sz="1644"/>
            </a:lvl1pPr>
            <a:lvl2pPr marL="536799" indent="0">
              <a:buNone/>
              <a:defRPr sz="1409"/>
            </a:lvl2pPr>
            <a:lvl3pPr marL="1073597" indent="0">
              <a:buNone/>
              <a:defRPr sz="1174"/>
            </a:lvl3pPr>
            <a:lvl4pPr marL="1610396" indent="0">
              <a:buNone/>
              <a:defRPr sz="1057"/>
            </a:lvl4pPr>
            <a:lvl5pPr marL="2147194" indent="0">
              <a:buNone/>
              <a:defRPr sz="1057"/>
            </a:lvl5pPr>
            <a:lvl6pPr marL="2683993" indent="0">
              <a:buNone/>
              <a:defRPr sz="1057"/>
            </a:lvl6pPr>
            <a:lvl7pPr marL="3220791" indent="0">
              <a:buNone/>
              <a:defRPr sz="1057"/>
            </a:lvl7pPr>
            <a:lvl8pPr marL="3757590" indent="0">
              <a:buNone/>
              <a:defRPr sz="1057"/>
            </a:lvl8pPr>
            <a:lvl9pPr marL="4294388" indent="0">
              <a:buNone/>
              <a:defRPr sz="10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17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73686" y="2779143"/>
            <a:ext cx="12178231" cy="4020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57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1758" y="715717"/>
            <a:ext cx="3000158" cy="608358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073685" y="715717"/>
            <a:ext cx="8999001" cy="60835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317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12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73684" y="2779142"/>
            <a:ext cx="12177496" cy="4020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04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84" y="972795"/>
            <a:ext cx="12163309" cy="3213228"/>
          </a:xfrm>
        </p:spPr>
        <p:txBody>
          <a:bodyPr anchor="b">
            <a:normAutofit/>
          </a:bodyPr>
          <a:lstStyle>
            <a:lvl1pPr>
              <a:defRPr sz="4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684" y="4294126"/>
            <a:ext cx="12163309" cy="1606348"/>
          </a:xfrm>
        </p:spPr>
        <p:txBody>
          <a:bodyPr>
            <a:normAutofit/>
          </a:bodyPr>
          <a:lstStyle>
            <a:lvl1pPr marL="0" indent="0" algn="ctr">
              <a:buNone/>
              <a:defRPr sz="2348">
                <a:solidFill>
                  <a:schemeClr val="bg1">
                    <a:lumMod val="50000"/>
                  </a:schemeClr>
                </a:solidFill>
              </a:defRPr>
            </a:lvl1pPr>
            <a:lvl2pPr marL="536799" indent="0">
              <a:buNone/>
              <a:defRPr sz="2348">
                <a:solidFill>
                  <a:schemeClr val="tx1">
                    <a:tint val="75000"/>
                  </a:schemeClr>
                </a:solidFill>
              </a:defRPr>
            </a:lvl2pPr>
            <a:lvl3pPr marL="1073597" indent="0">
              <a:buNone/>
              <a:defRPr sz="2113">
                <a:solidFill>
                  <a:schemeClr val="tx1">
                    <a:tint val="75000"/>
                  </a:schemeClr>
                </a:solidFill>
              </a:defRPr>
            </a:lvl3pPr>
            <a:lvl4pPr marL="1610396" indent="0">
              <a:buNone/>
              <a:defRPr sz="1879">
                <a:solidFill>
                  <a:schemeClr val="tx1">
                    <a:tint val="75000"/>
                  </a:schemeClr>
                </a:solidFill>
              </a:defRPr>
            </a:lvl4pPr>
            <a:lvl5pPr marL="2147194" indent="0">
              <a:buNone/>
              <a:defRPr sz="1879">
                <a:solidFill>
                  <a:schemeClr val="tx1">
                    <a:tint val="75000"/>
                  </a:schemeClr>
                </a:solidFill>
              </a:defRPr>
            </a:lvl5pPr>
            <a:lvl6pPr marL="2683993" indent="0">
              <a:buNone/>
              <a:defRPr sz="1879">
                <a:solidFill>
                  <a:schemeClr val="tx1">
                    <a:tint val="75000"/>
                  </a:schemeClr>
                </a:solidFill>
              </a:defRPr>
            </a:lvl6pPr>
            <a:lvl7pPr marL="3220791" indent="0">
              <a:buNone/>
              <a:defRPr sz="1879">
                <a:solidFill>
                  <a:schemeClr val="tx1">
                    <a:tint val="75000"/>
                  </a:schemeClr>
                </a:solidFill>
              </a:defRPr>
            </a:lvl7pPr>
            <a:lvl8pPr marL="3757590" indent="0">
              <a:buNone/>
              <a:defRPr sz="1879">
                <a:solidFill>
                  <a:schemeClr val="tx1">
                    <a:tint val="75000"/>
                  </a:schemeClr>
                </a:solidFill>
              </a:defRPr>
            </a:lvl8pPr>
            <a:lvl9pPr marL="4294388" indent="0">
              <a:buNone/>
              <a:defRPr sz="18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24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73686" y="726185"/>
            <a:ext cx="12178230" cy="1874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73684" y="2779142"/>
            <a:ext cx="5999581" cy="4020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7252335" y="2779142"/>
            <a:ext cx="5998845" cy="4020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073686" y="726185"/>
            <a:ext cx="12178230" cy="1874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6935" y="2783751"/>
            <a:ext cx="5726332" cy="79836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053" b="0">
                <a:solidFill>
                  <a:schemeClr val="tx1"/>
                </a:solidFill>
              </a:defRPr>
            </a:lvl1pPr>
            <a:lvl2pPr marL="536799" indent="0">
              <a:buNone/>
              <a:defRPr sz="2348" b="1"/>
            </a:lvl2pPr>
            <a:lvl3pPr marL="1073597" indent="0">
              <a:buNone/>
              <a:defRPr sz="2113" b="1"/>
            </a:lvl3pPr>
            <a:lvl4pPr marL="1610396" indent="0">
              <a:buNone/>
              <a:defRPr sz="1879" b="1"/>
            </a:lvl4pPr>
            <a:lvl5pPr marL="2147194" indent="0">
              <a:buNone/>
              <a:defRPr sz="1879" b="1"/>
            </a:lvl5pPr>
            <a:lvl6pPr marL="2683993" indent="0">
              <a:buNone/>
              <a:defRPr sz="1879" b="1"/>
            </a:lvl6pPr>
            <a:lvl7pPr marL="3220791" indent="0">
              <a:buNone/>
              <a:defRPr sz="1879" b="1"/>
            </a:lvl7pPr>
            <a:lvl8pPr marL="3757590" indent="0">
              <a:buNone/>
              <a:defRPr sz="1879" b="1"/>
            </a:lvl8pPr>
            <a:lvl9pPr marL="4294388" indent="0">
              <a:buNone/>
              <a:defRPr sz="1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073685" y="3582114"/>
            <a:ext cx="5999582" cy="3217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15797" y="2783751"/>
            <a:ext cx="5736120" cy="798363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053" b="0">
                <a:solidFill>
                  <a:schemeClr val="tx1"/>
                </a:solidFill>
              </a:defRPr>
            </a:lvl1pPr>
            <a:lvl2pPr marL="536799" indent="0">
              <a:buNone/>
              <a:defRPr sz="2348" b="1"/>
            </a:lvl2pPr>
            <a:lvl3pPr marL="1073597" indent="0">
              <a:buNone/>
              <a:defRPr sz="2113" b="1"/>
            </a:lvl3pPr>
            <a:lvl4pPr marL="1610396" indent="0">
              <a:buNone/>
              <a:defRPr sz="1879" b="1"/>
            </a:lvl4pPr>
            <a:lvl5pPr marL="2147194" indent="0">
              <a:buNone/>
              <a:defRPr sz="1879" b="1"/>
            </a:lvl5pPr>
            <a:lvl6pPr marL="2683993" indent="0">
              <a:buNone/>
              <a:defRPr sz="1879" b="1"/>
            </a:lvl6pPr>
            <a:lvl7pPr marL="3220791" indent="0">
              <a:buNone/>
              <a:defRPr sz="1879" b="1"/>
            </a:lvl7pPr>
            <a:lvl8pPr marL="3757590" indent="0">
              <a:buNone/>
              <a:defRPr sz="1879" b="1"/>
            </a:lvl8pPr>
            <a:lvl9pPr marL="4294388" indent="0">
              <a:buNone/>
              <a:defRPr sz="18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7252336" y="3582114"/>
            <a:ext cx="5998846" cy="3217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9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5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86" y="715715"/>
            <a:ext cx="4624433" cy="2375448"/>
          </a:xfrm>
        </p:spPr>
        <p:txBody>
          <a:bodyPr anchor="b"/>
          <a:lstStyle>
            <a:lvl1pPr algn="ctr">
              <a:defRPr sz="37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966723" y="715716"/>
            <a:ext cx="7285192" cy="6083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685" y="3091163"/>
            <a:ext cx="4624435" cy="3708135"/>
          </a:xfrm>
        </p:spPr>
        <p:txBody>
          <a:bodyPr/>
          <a:lstStyle>
            <a:lvl1pPr marL="0" indent="0" algn="ctr">
              <a:buNone/>
              <a:defRPr sz="1879"/>
            </a:lvl1pPr>
            <a:lvl2pPr marL="536799" indent="0">
              <a:buNone/>
              <a:defRPr sz="1644"/>
            </a:lvl2pPr>
            <a:lvl3pPr marL="1073597" indent="0">
              <a:buNone/>
              <a:defRPr sz="1409"/>
            </a:lvl3pPr>
            <a:lvl4pPr marL="1610396" indent="0">
              <a:buNone/>
              <a:defRPr sz="1174"/>
            </a:lvl4pPr>
            <a:lvl5pPr marL="2147194" indent="0">
              <a:buNone/>
              <a:defRPr sz="1174"/>
            </a:lvl5pPr>
            <a:lvl6pPr marL="2683993" indent="0">
              <a:buNone/>
              <a:defRPr sz="1174"/>
            </a:lvl6pPr>
            <a:lvl7pPr marL="3220791" indent="0">
              <a:buNone/>
              <a:defRPr sz="1174"/>
            </a:lvl7pPr>
            <a:lvl8pPr marL="3757590" indent="0">
              <a:buNone/>
              <a:defRPr sz="1174"/>
            </a:lvl8pPr>
            <a:lvl9pPr marL="4294388" indent="0">
              <a:buNone/>
              <a:defRPr sz="11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1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85" y="715716"/>
            <a:ext cx="6973589" cy="2375450"/>
          </a:xfrm>
        </p:spPr>
        <p:txBody>
          <a:bodyPr anchor="b"/>
          <a:lstStyle>
            <a:lvl1pPr algn="ctr">
              <a:defRPr sz="37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24143" y="715717"/>
            <a:ext cx="3825046" cy="608358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757"/>
            </a:lvl1pPr>
            <a:lvl2pPr marL="536799" indent="0">
              <a:buNone/>
              <a:defRPr sz="3287"/>
            </a:lvl2pPr>
            <a:lvl3pPr marL="1073597" indent="0">
              <a:buNone/>
              <a:defRPr sz="2818"/>
            </a:lvl3pPr>
            <a:lvl4pPr marL="1610396" indent="0">
              <a:buNone/>
              <a:defRPr sz="2348"/>
            </a:lvl4pPr>
            <a:lvl5pPr marL="2147194" indent="0">
              <a:buNone/>
              <a:defRPr sz="2348"/>
            </a:lvl5pPr>
            <a:lvl6pPr marL="2683993" indent="0">
              <a:buNone/>
              <a:defRPr sz="2348"/>
            </a:lvl6pPr>
            <a:lvl7pPr marL="3220791" indent="0">
              <a:buNone/>
              <a:defRPr sz="2348"/>
            </a:lvl7pPr>
            <a:lvl8pPr marL="3757590" indent="0">
              <a:buNone/>
              <a:defRPr sz="2348"/>
            </a:lvl8pPr>
            <a:lvl9pPr marL="4294388" indent="0">
              <a:buNone/>
              <a:defRPr sz="23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709" y="3091164"/>
            <a:ext cx="6973565" cy="3708133"/>
          </a:xfrm>
        </p:spPr>
        <p:txBody>
          <a:bodyPr/>
          <a:lstStyle>
            <a:lvl1pPr marL="0" indent="0" algn="ctr">
              <a:buNone/>
              <a:defRPr sz="1879"/>
            </a:lvl1pPr>
            <a:lvl2pPr marL="536799" indent="0">
              <a:buNone/>
              <a:defRPr sz="1644"/>
            </a:lvl2pPr>
            <a:lvl3pPr marL="1073597" indent="0">
              <a:buNone/>
              <a:defRPr sz="1409"/>
            </a:lvl3pPr>
            <a:lvl4pPr marL="1610396" indent="0">
              <a:buNone/>
              <a:defRPr sz="1174"/>
            </a:lvl4pPr>
            <a:lvl5pPr marL="2147194" indent="0">
              <a:buNone/>
              <a:defRPr sz="1174"/>
            </a:lvl5pPr>
            <a:lvl6pPr marL="2683993" indent="0">
              <a:buNone/>
              <a:defRPr sz="1174"/>
            </a:lvl6pPr>
            <a:lvl7pPr marL="3220791" indent="0">
              <a:buNone/>
              <a:defRPr sz="1174"/>
            </a:lvl7pPr>
            <a:lvl8pPr marL="3757590" indent="0">
              <a:buNone/>
              <a:defRPr sz="1174"/>
            </a:lvl8pPr>
            <a:lvl9pPr marL="4294388" indent="0">
              <a:buNone/>
              <a:defRPr sz="117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9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4325604" cy="805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3686" y="726185"/>
            <a:ext cx="12178230" cy="1874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3686" y="2779143"/>
            <a:ext cx="12178231" cy="402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22516" y="6907401"/>
            <a:ext cx="3223260" cy="42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4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685" y="6907401"/>
            <a:ext cx="7840642" cy="42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4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53963" y="6907401"/>
            <a:ext cx="897953" cy="428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4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  <p:sldLayoutId id="2147483780" r:id="rId18"/>
  </p:sldLayoutIdLst>
  <p:txStyles>
    <p:titleStyle>
      <a:lvl1pPr algn="ctr" defTabSz="1073597" rtl="0" eaLnBrk="1" latinLnBrk="0" hangingPunct="1">
        <a:lnSpc>
          <a:spcPct val="90000"/>
        </a:lnSpc>
        <a:spcBef>
          <a:spcPct val="0"/>
        </a:spcBef>
        <a:buNone/>
        <a:defRPr sz="4227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68399" indent="-268399" algn="l" defTabSz="1073597" rtl="0" eaLnBrk="1" latinLnBrk="0" hangingPunct="1">
        <a:lnSpc>
          <a:spcPct val="120000"/>
        </a:lnSpc>
        <a:spcBef>
          <a:spcPts val="1174"/>
        </a:spcBef>
        <a:buClr>
          <a:schemeClr val="tx1"/>
        </a:buClr>
        <a:buFont typeface="Arial" panose="020B0604020202020204" pitchFamily="34" charset="0"/>
        <a:buChar char="•"/>
        <a:defRPr sz="2348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05198" indent="-268399" algn="l" defTabSz="1073597" rtl="0" eaLnBrk="1" latinLnBrk="0" hangingPunct="1">
        <a:lnSpc>
          <a:spcPct val="120000"/>
        </a:lnSpc>
        <a:spcBef>
          <a:spcPts val="587"/>
        </a:spcBef>
        <a:buClr>
          <a:schemeClr val="tx1"/>
        </a:buClr>
        <a:buFont typeface="Arial" panose="020B0604020202020204" pitchFamily="34" charset="0"/>
        <a:buChar char="•"/>
        <a:defRPr sz="211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41996" indent="-268399" algn="l" defTabSz="1073597" rtl="0" eaLnBrk="1" latinLnBrk="0" hangingPunct="1">
        <a:lnSpc>
          <a:spcPct val="120000"/>
        </a:lnSpc>
        <a:spcBef>
          <a:spcPts val="587"/>
        </a:spcBef>
        <a:buClr>
          <a:schemeClr val="tx1"/>
        </a:buClr>
        <a:buFont typeface="Arial" panose="020B0604020202020204" pitchFamily="34" charset="0"/>
        <a:buChar char="•"/>
        <a:defRPr sz="1879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78795" indent="-268399" algn="l" defTabSz="1073597" rtl="0" eaLnBrk="1" latinLnBrk="0" hangingPunct="1">
        <a:lnSpc>
          <a:spcPct val="120000"/>
        </a:lnSpc>
        <a:spcBef>
          <a:spcPts val="587"/>
        </a:spcBef>
        <a:buClr>
          <a:schemeClr val="tx1"/>
        </a:buClr>
        <a:buFont typeface="Arial" panose="020B0604020202020204" pitchFamily="34" charset="0"/>
        <a:buChar char="•"/>
        <a:defRPr sz="16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15593" indent="-268399" algn="l" defTabSz="1073597" rtl="0" eaLnBrk="1" latinLnBrk="0" hangingPunct="1">
        <a:lnSpc>
          <a:spcPct val="120000"/>
        </a:lnSpc>
        <a:spcBef>
          <a:spcPts val="587"/>
        </a:spcBef>
        <a:buClr>
          <a:schemeClr val="tx1"/>
        </a:buClr>
        <a:buFont typeface="Arial" panose="020B0604020202020204" pitchFamily="34" charset="0"/>
        <a:buChar char="•"/>
        <a:defRPr sz="16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952392" indent="-268399" algn="l" defTabSz="1073597" rtl="0" eaLnBrk="1" latinLnBrk="0" hangingPunct="1">
        <a:lnSpc>
          <a:spcPct val="120000"/>
        </a:lnSpc>
        <a:spcBef>
          <a:spcPts val="587"/>
        </a:spcBef>
        <a:buClr>
          <a:schemeClr val="tx1"/>
        </a:buClr>
        <a:buFont typeface="Arial" panose="020B0604020202020204" pitchFamily="34" charset="0"/>
        <a:buChar char="•"/>
        <a:defRPr sz="16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489190" indent="-268399" algn="l" defTabSz="1073597" rtl="0" eaLnBrk="1" latinLnBrk="0" hangingPunct="1">
        <a:lnSpc>
          <a:spcPct val="120000"/>
        </a:lnSpc>
        <a:spcBef>
          <a:spcPts val="587"/>
        </a:spcBef>
        <a:buClr>
          <a:schemeClr val="tx1"/>
        </a:buClr>
        <a:buFont typeface="Arial" panose="020B0604020202020204" pitchFamily="34" charset="0"/>
        <a:buChar char="•"/>
        <a:defRPr sz="16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025989" indent="-268399" algn="l" defTabSz="1073597" rtl="0" eaLnBrk="1" latinLnBrk="0" hangingPunct="1">
        <a:lnSpc>
          <a:spcPct val="120000"/>
        </a:lnSpc>
        <a:spcBef>
          <a:spcPts val="587"/>
        </a:spcBef>
        <a:buClr>
          <a:schemeClr val="tx1"/>
        </a:buClr>
        <a:buFont typeface="Arial" panose="020B0604020202020204" pitchFamily="34" charset="0"/>
        <a:buChar char="•"/>
        <a:defRPr sz="16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562787" indent="-268399" algn="l" defTabSz="1073597" rtl="0" eaLnBrk="1" latinLnBrk="0" hangingPunct="1">
        <a:lnSpc>
          <a:spcPct val="120000"/>
        </a:lnSpc>
        <a:spcBef>
          <a:spcPts val="587"/>
        </a:spcBef>
        <a:buClr>
          <a:schemeClr val="tx1"/>
        </a:buClr>
        <a:buFont typeface="Arial" panose="020B0604020202020204" pitchFamily="34" charset="0"/>
        <a:buChar char="•"/>
        <a:defRPr sz="1644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359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1pPr>
      <a:lvl2pPr marL="536799" algn="l" defTabSz="107359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2pPr>
      <a:lvl3pPr marL="1073597" algn="l" defTabSz="107359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3pPr>
      <a:lvl4pPr marL="1610396" algn="l" defTabSz="107359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4pPr>
      <a:lvl5pPr marL="2147194" algn="l" defTabSz="107359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5pPr>
      <a:lvl6pPr marL="2683993" algn="l" defTabSz="107359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6pPr>
      <a:lvl7pPr marL="3220791" algn="l" defTabSz="107359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7pPr>
      <a:lvl8pPr marL="3757590" algn="l" defTabSz="107359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8pPr>
      <a:lvl9pPr marL="4294388" algn="l" defTabSz="1073597" rtl="0" eaLnBrk="1" latinLnBrk="0" hangingPunct="1">
        <a:defRPr sz="21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rive.google.com/file/d/1zMUQpWJ0FDDZAHrKOpszr6JmY7QB7Jmf/view?usp=sharing" TargetMode="External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C0E06B3-B6BD-6576-C877-909A15057AB7}"/>
              </a:ext>
            </a:extLst>
          </p:cNvPr>
          <p:cNvSpPr/>
          <p:nvPr/>
        </p:nvSpPr>
        <p:spPr>
          <a:xfrm>
            <a:off x="1905000" y="3463863"/>
            <a:ext cx="9723516" cy="1124069"/>
          </a:xfrm>
          <a:prstGeom prst="rect">
            <a:avLst/>
          </a:prstGeom>
          <a:noFill/>
        </p:spPr>
        <p:txBody>
          <a:bodyPr wrap="none" lIns="107357" tIns="53679" rIns="107357" bIns="53679">
            <a:spAutoFit/>
          </a:bodyPr>
          <a:lstStyle/>
          <a:p>
            <a:pPr algn="ctr"/>
            <a:r>
              <a:rPr lang="en-US" sz="6600" b="1" cap="none" spc="-3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Fully Automatic Egg incubator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F083B-25AB-4565-BC38-A8F12800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26495" y="7203775"/>
            <a:ext cx="1690271" cy="428684"/>
          </a:xfrm>
        </p:spPr>
        <p:txBody>
          <a:bodyPr/>
          <a:lstStyle/>
          <a:p>
            <a:fld id="{135075C4-7957-44B8-A0D1-742B4C0BFB9D}" type="datetime2">
              <a:rPr lang="en-US" smtClean="0"/>
              <a:t>Tuesday, June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503AA-7C8B-2622-B0B9-8F1EAD7B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 of Sciences &amp;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54E35-E939-443F-C5E0-BAEC3FA6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602F-9DD5-4430-A314-2C5B45A29B3B}" type="slidenum">
              <a:rPr lang="en-US" smtClean="0"/>
              <a:t>1</a:t>
            </a:fld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7AD1E472-C62D-0667-A8E9-0F2BA2CC8351}"/>
              </a:ext>
            </a:extLst>
          </p:cNvPr>
          <p:cNvSpPr/>
          <p:nvPr/>
        </p:nvSpPr>
        <p:spPr>
          <a:xfrm rot="16200000">
            <a:off x="3730191" y="-2537967"/>
            <a:ext cx="8051800" cy="13127731"/>
          </a:xfrm>
          <a:custGeom>
            <a:avLst/>
            <a:gdLst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9602788 w 9602788"/>
              <a:gd name="connsiteY2" fmla="*/ 6858000 h 6858000"/>
              <a:gd name="connsiteX3" fmla="*/ 0 w 9602788"/>
              <a:gd name="connsiteY3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175499 w 9602788"/>
              <a:gd name="connsiteY2" fmla="*/ 3935069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2788" h="6858000">
                <a:moveTo>
                  <a:pt x="0" y="6858000"/>
                </a:moveTo>
                <a:lnTo>
                  <a:pt x="0" y="0"/>
                </a:lnTo>
                <a:cubicBezTo>
                  <a:pt x="1443789" y="1029903"/>
                  <a:pt x="2847213" y="2741538"/>
                  <a:pt x="4175499" y="3935069"/>
                </a:cubicBezTo>
                <a:cubicBezTo>
                  <a:pt x="5672756" y="5277793"/>
                  <a:pt x="7845648" y="5842535"/>
                  <a:pt x="9602788" y="6858000"/>
                </a:cubicBezTo>
                <a:lnTo>
                  <a:pt x="0" y="685800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3"/>
          </a:p>
        </p:txBody>
      </p:sp>
      <p:sp>
        <p:nvSpPr>
          <p:cNvPr id="18" name="Right Triangle 13">
            <a:extLst>
              <a:ext uri="{FF2B5EF4-FFF2-40B4-BE49-F238E27FC236}">
                <a16:creationId xmlns:a16="http://schemas.microsoft.com/office/drawing/2014/main" id="{930C076A-E941-0A75-3928-44E97635681A}"/>
              </a:ext>
            </a:extLst>
          </p:cNvPr>
          <p:cNvSpPr/>
          <p:nvPr/>
        </p:nvSpPr>
        <p:spPr>
          <a:xfrm flipV="1">
            <a:off x="5644" y="-149109"/>
            <a:ext cx="13689926" cy="8051800"/>
          </a:xfrm>
          <a:custGeom>
            <a:avLst/>
            <a:gdLst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9602788 w 9602788"/>
              <a:gd name="connsiteY2" fmla="*/ 6858000 h 6858000"/>
              <a:gd name="connsiteX3" fmla="*/ 0 w 9602788"/>
              <a:gd name="connsiteY3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184170 w 9602788"/>
              <a:gd name="connsiteY2" fmla="*/ 3936733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2788" h="6858000">
                <a:moveTo>
                  <a:pt x="0" y="6858000"/>
                </a:moveTo>
                <a:lnTo>
                  <a:pt x="0" y="0"/>
                </a:lnTo>
                <a:cubicBezTo>
                  <a:pt x="1443789" y="1029903"/>
                  <a:pt x="2855884" y="2743202"/>
                  <a:pt x="4184170" y="3936733"/>
                </a:cubicBezTo>
                <a:cubicBezTo>
                  <a:pt x="5681427" y="5279457"/>
                  <a:pt x="7845648" y="5842535"/>
                  <a:pt x="9602788" y="6858000"/>
                </a:cubicBezTo>
                <a:lnTo>
                  <a:pt x="0" y="685800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1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-0.25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408197" y="268401"/>
            <a:ext cx="6566357" cy="704124"/>
            <a:chOff x="193287" y="386575"/>
            <a:chExt cx="5025482" cy="483219"/>
          </a:xfrm>
          <a:solidFill>
            <a:schemeClr val="accent5">
              <a:lumMod val="5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193287" y="386575"/>
              <a:ext cx="5025482" cy="483219"/>
            </a:xfrm>
            <a:custGeom>
              <a:avLst/>
              <a:gdLst/>
              <a:ahLst/>
              <a:cxnLst/>
              <a:rect l="0" t="0" r="0" b="0"/>
              <a:pathLst>
                <a:path w="5025482" h="483219">
                  <a:moveTo>
                    <a:pt x="96643" y="0"/>
                  </a:moveTo>
                  <a:lnTo>
                    <a:pt x="4928839" y="0"/>
                  </a:lnTo>
                  <a:cubicBezTo>
                    <a:pt x="4928839" y="0"/>
                    <a:pt x="5025482" y="0"/>
                    <a:pt x="5025482" y="96643"/>
                  </a:cubicBezTo>
                  <a:lnTo>
                    <a:pt x="5025482" y="386575"/>
                  </a:lnTo>
                  <a:cubicBezTo>
                    <a:pt x="5025482" y="386575"/>
                    <a:pt x="5025482" y="483219"/>
                    <a:pt x="4928839" y="483219"/>
                  </a:cubicBezTo>
                  <a:lnTo>
                    <a:pt x="96643" y="483219"/>
                  </a:lnTo>
                  <a:cubicBezTo>
                    <a:pt x="96643" y="483219"/>
                    <a:pt x="0" y="483219"/>
                    <a:pt x="0" y="386575"/>
                  </a:cubicBezTo>
                  <a:lnTo>
                    <a:pt x="0" y="96643"/>
                  </a:lnTo>
                  <a:cubicBezTo>
                    <a:pt x="0" y="96643"/>
                    <a:pt x="0" y="0"/>
                    <a:pt x="96643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3287" y="386575"/>
              <a:ext cx="5025482" cy="483219"/>
            </a:xfrm>
            <a:custGeom>
              <a:avLst/>
              <a:gdLst/>
              <a:ahLst/>
              <a:cxnLst/>
              <a:rect l="0" t="0" r="0" b="0"/>
              <a:pathLst>
                <a:path w="5025482" h="483219">
                  <a:moveTo>
                    <a:pt x="96643" y="0"/>
                  </a:moveTo>
                  <a:lnTo>
                    <a:pt x="4928839" y="0"/>
                  </a:lnTo>
                  <a:cubicBezTo>
                    <a:pt x="4928839" y="0"/>
                    <a:pt x="5025482" y="0"/>
                    <a:pt x="5025482" y="96643"/>
                  </a:cubicBezTo>
                  <a:lnTo>
                    <a:pt x="5025482" y="386575"/>
                  </a:lnTo>
                  <a:cubicBezTo>
                    <a:pt x="5025482" y="386575"/>
                    <a:pt x="5025482" y="483219"/>
                    <a:pt x="4928839" y="483219"/>
                  </a:cubicBezTo>
                  <a:lnTo>
                    <a:pt x="96643" y="483219"/>
                  </a:lnTo>
                  <a:cubicBezTo>
                    <a:pt x="96643" y="483219"/>
                    <a:pt x="0" y="483219"/>
                    <a:pt x="0" y="386575"/>
                  </a:cubicBezTo>
                  <a:lnTo>
                    <a:pt x="0" y="96643"/>
                  </a:lnTo>
                  <a:cubicBezTo>
                    <a:pt x="0" y="96643"/>
                    <a:pt x="0" y="0"/>
                    <a:pt x="96643" y="0"/>
                  </a:cubicBezTo>
                </a:path>
              </a:pathLst>
            </a:custGeom>
            <a:grpFill/>
            <a:ln w="1208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29999" y="1067901"/>
            <a:ext cx="1858747" cy="2504440"/>
            <a:chOff x="3716763" y="1256370"/>
            <a:chExt cx="1063082" cy="1642946"/>
          </a:xfrm>
        </p:grpSpPr>
        <p:sp>
          <p:nvSpPr>
            <p:cNvPr id="2" name="Rounded Rectangle 1"/>
            <p:cNvSpPr/>
            <p:nvPr/>
          </p:nvSpPr>
          <p:spPr>
            <a:xfrm>
              <a:off x="3716763" y="1256370"/>
              <a:ext cx="1063082" cy="1642946"/>
            </a:xfrm>
            <a:custGeom>
              <a:avLst/>
              <a:gdLst/>
              <a:ahLst/>
              <a:cxnLst/>
              <a:rect l="0" t="0" r="0" b="0"/>
              <a:pathLst>
                <a:path w="1063082" h="1642946">
                  <a:moveTo>
                    <a:pt x="1063082" y="483219"/>
                  </a:moveTo>
                  <a:lnTo>
                    <a:pt x="869795" y="483219"/>
                  </a:lnTo>
                  <a:lnTo>
                    <a:pt x="869795" y="112751"/>
                  </a:lnTo>
                  <a:cubicBezTo>
                    <a:pt x="869795" y="50496"/>
                    <a:pt x="920291" y="0"/>
                    <a:pt x="982546" y="0"/>
                  </a:cubicBezTo>
                  <a:cubicBezTo>
                    <a:pt x="1027002" y="0"/>
                    <a:pt x="1063082" y="36080"/>
                    <a:pt x="1063082" y="80536"/>
                  </a:cubicBezTo>
                  <a:close/>
                  <a:moveTo>
                    <a:pt x="869795" y="531541"/>
                  </a:moveTo>
                  <a:lnTo>
                    <a:pt x="0" y="531541"/>
                  </a:lnTo>
                  <a:lnTo>
                    <a:pt x="0" y="112751"/>
                  </a:lnTo>
                  <a:cubicBezTo>
                    <a:pt x="0" y="50496"/>
                    <a:pt x="50496" y="0"/>
                    <a:pt x="112751" y="0"/>
                  </a:cubicBezTo>
                  <a:lnTo>
                    <a:pt x="982546" y="0"/>
                  </a:lnTo>
                  <a:cubicBezTo>
                    <a:pt x="920291" y="0"/>
                    <a:pt x="869795" y="50496"/>
                    <a:pt x="869795" y="112751"/>
                  </a:cubicBezTo>
                  <a:close/>
                  <a:moveTo>
                    <a:pt x="0" y="531541"/>
                  </a:moveTo>
                  <a:lnTo>
                    <a:pt x="869795" y="531541"/>
                  </a:lnTo>
                  <a:lnTo>
                    <a:pt x="869795" y="1063082"/>
                  </a:lnTo>
                  <a:lnTo>
                    <a:pt x="0" y="1063082"/>
                  </a:lnTo>
                  <a:close/>
                  <a:moveTo>
                    <a:pt x="0" y="1063082"/>
                  </a:moveTo>
                  <a:lnTo>
                    <a:pt x="869795" y="1063082"/>
                  </a:lnTo>
                  <a:lnTo>
                    <a:pt x="869795" y="1530195"/>
                  </a:lnTo>
                  <a:cubicBezTo>
                    <a:pt x="869795" y="1561282"/>
                    <a:pt x="857150" y="1589470"/>
                    <a:pt x="836775" y="1609926"/>
                  </a:cubicBezTo>
                  <a:cubicBezTo>
                    <a:pt x="816318" y="1630302"/>
                    <a:pt x="788131" y="1642946"/>
                    <a:pt x="757043" y="1642946"/>
                  </a:cubicBezTo>
                  <a:cubicBezTo>
                    <a:pt x="712587" y="1642946"/>
                    <a:pt x="676507" y="1606865"/>
                    <a:pt x="676507" y="1562409"/>
                  </a:cubicBezTo>
                  <a:lnTo>
                    <a:pt x="676507" y="1240263"/>
                  </a:lnTo>
                  <a:cubicBezTo>
                    <a:pt x="676507" y="1195807"/>
                    <a:pt x="640426" y="1159726"/>
                    <a:pt x="595970" y="1159726"/>
                  </a:cubicBezTo>
                  <a:lnTo>
                    <a:pt x="0" y="1159726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716763" y="1256370"/>
              <a:ext cx="1063082" cy="1642946"/>
            </a:xfrm>
            <a:custGeom>
              <a:avLst/>
              <a:gdLst/>
              <a:ahLst/>
              <a:cxnLst/>
              <a:rect l="0" t="0" r="0" b="0"/>
              <a:pathLst>
                <a:path w="1063082" h="1642946">
                  <a:moveTo>
                    <a:pt x="869795" y="483219"/>
                  </a:moveTo>
                  <a:lnTo>
                    <a:pt x="869795" y="112751"/>
                  </a:lnTo>
                  <a:cubicBezTo>
                    <a:pt x="869795" y="50496"/>
                    <a:pt x="920291" y="0"/>
                    <a:pt x="982546" y="0"/>
                  </a:cubicBezTo>
                  <a:cubicBezTo>
                    <a:pt x="1027002" y="0"/>
                    <a:pt x="1063082" y="36080"/>
                    <a:pt x="1063082" y="80536"/>
                  </a:cubicBezTo>
                  <a:lnTo>
                    <a:pt x="1063082" y="483219"/>
                  </a:lnTo>
                  <a:close/>
                  <a:moveTo>
                    <a:pt x="869795" y="531541"/>
                  </a:moveTo>
                  <a:lnTo>
                    <a:pt x="869795" y="112751"/>
                  </a:lnTo>
                  <a:moveTo>
                    <a:pt x="0" y="531541"/>
                  </a:moveTo>
                  <a:lnTo>
                    <a:pt x="0" y="112751"/>
                  </a:lnTo>
                  <a:cubicBezTo>
                    <a:pt x="0" y="50496"/>
                    <a:pt x="50496" y="0"/>
                    <a:pt x="112751" y="0"/>
                  </a:cubicBezTo>
                  <a:lnTo>
                    <a:pt x="982546" y="0"/>
                  </a:lnTo>
                  <a:moveTo>
                    <a:pt x="0" y="531541"/>
                  </a:moveTo>
                  <a:lnTo>
                    <a:pt x="0" y="1063082"/>
                  </a:lnTo>
                  <a:moveTo>
                    <a:pt x="869795" y="531541"/>
                  </a:moveTo>
                  <a:lnTo>
                    <a:pt x="869795" y="1063082"/>
                  </a:lnTo>
                  <a:moveTo>
                    <a:pt x="869795" y="1063082"/>
                  </a:moveTo>
                  <a:lnTo>
                    <a:pt x="869795" y="1530195"/>
                  </a:lnTo>
                  <a:cubicBezTo>
                    <a:pt x="869795" y="1561282"/>
                    <a:pt x="857150" y="1589470"/>
                    <a:pt x="836775" y="1609926"/>
                  </a:cubicBezTo>
                  <a:cubicBezTo>
                    <a:pt x="816318" y="1630302"/>
                    <a:pt x="788131" y="1642946"/>
                    <a:pt x="757043" y="1642946"/>
                  </a:cubicBezTo>
                  <a:cubicBezTo>
                    <a:pt x="712587" y="1642946"/>
                    <a:pt x="676507" y="1606865"/>
                    <a:pt x="676507" y="1562409"/>
                  </a:cubicBezTo>
                  <a:lnTo>
                    <a:pt x="676507" y="1240263"/>
                  </a:lnTo>
                  <a:cubicBezTo>
                    <a:pt x="676507" y="1195807"/>
                    <a:pt x="640426" y="1159726"/>
                    <a:pt x="595970" y="1159726"/>
                  </a:cubicBezTo>
                  <a:lnTo>
                    <a:pt x="0" y="1159726"/>
                  </a:lnTo>
                  <a:lnTo>
                    <a:pt x="0" y="1063082"/>
                  </a:lnTo>
                </a:path>
              </a:pathLst>
            </a:custGeom>
            <a:noFill/>
            <a:ln w="1208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954092" y="2835741"/>
            <a:ext cx="1999561" cy="2504440"/>
            <a:chOff x="3330187" y="2416097"/>
            <a:chExt cx="1143619" cy="1642946"/>
          </a:xfrm>
        </p:grpSpPr>
        <p:sp>
          <p:nvSpPr>
            <p:cNvPr id="5" name="Rounded Rectangle 4"/>
            <p:cNvSpPr/>
            <p:nvPr/>
          </p:nvSpPr>
          <p:spPr>
            <a:xfrm>
              <a:off x="3330187" y="2416097"/>
              <a:ext cx="1143619" cy="1642946"/>
            </a:xfrm>
            <a:custGeom>
              <a:avLst/>
              <a:gdLst/>
              <a:ahLst/>
              <a:cxnLst/>
              <a:rect l="0" t="0" r="0" b="0"/>
              <a:pathLst>
                <a:path w="1143619" h="1642946">
                  <a:moveTo>
                    <a:pt x="1143619" y="483219"/>
                  </a:moveTo>
                  <a:lnTo>
                    <a:pt x="869795" y="483219"/>
                  </a:lnTo>
                  <a:lnTo>
                    <a:pt x="869795" y="112751"/>
                  </a:lnTo>
                  <a:cubicBezTo>
                    <a:pt x="869795" y="50496"/>
                    <a:pt x="920291" y="0"/>
                    <a:pt x="982546" y="0"/>
                  </a:cubicBezTo>
                  <a:cubicBezTo>
                    <a:pt x="1027002" y="0"/>
                    <a:pt x="1063082" y="36080"/>
                    <a:pt x="1063082" y="80536"/>
                  </a:cubicBezTo>
                  <a:lnTo>
                    <a:pt x="1063082" y="402682"/>
                  </a:lnTo>
                  <a:cubicBezTo>
                    <a:pt x="1063082" y="447139"/>
                    <a:pt x="1099163" y="483219"/>
                    <a:pt x="1143619" y="483219"/>
                  </a:cubicBezTo>
                  <a:close/>
                  <a:moveTo>
                    <a:pt x="869795" y="531541"/>
                  </a:moveTo>
                  <a:lnTo>
                    <a:pt x="0" y="531541"/>
                  </a:lnTo>
                  <a:lnTo>
                    <a:pt x="0" y="112751"/>
                  </a:lnTo>
                  <a:cubicBezTo>
                    <a:pt x="0" y="50496"/>
                    <a:pt x="50496" y="0"/>
                    <a:pt x="112751" y="0"/>
                  </a:cubicBezTo>
                  <a:lnTo>
                    <a:pt x="982546" y="0"/>
                  </a:lnTo>
                  <a:cubicBezTo>
                    <a:pt x="920291" y="0"/>
                    <a:pt x="869795" y="50496"/>
                    <a:pt x="869795" y="112751"/>
                  </a:cubicBezTo>
                  <a:close/>
                  <a:moveTo>
                    <a:pt x="0" y="531541"/>
                  </a:moveTo>
                  <a:lnTo>
                    <a:pt x="869795" y="531541"/>
                  </a:lnTo>
                  <a:lnTo>
                    <a:pt x="869795" y="1063082"/>
                  </a:lnTo>
                  <a:lnTo>
                    <a:pt x="0" y="1063082"/>
                  </a:lnTo>
                  <a:close/>
                  <a:moveTo>
                    <a:pt x="0" y="1063082"/>
                  </a:moveTo>
                  <a:lnTo>
                    <a:pt x="869795" y="1063082"/>
                  </a:lnTo>
                  <a:lnTo>
                    <a:pt x="869795" y="1530195"/>
                  </a:lnTo>
                  <a:cubicBezTo>
                    <a:pt x="869795" y="1561282"/>
                    <a:pt x="857150" y="1589470"/>
                    <a:pt x="836775" y="1609926"/>
                  </a:cubicBezTo>
                  <a:cubicBezTo>
                    <a:pt x="816318" y="1630302"/>
                    <a:pt x="788131" y="1642946"/>
                    <a:pt x="757043" y="1642946"/>
                  </a:cubicBezTo>
                  <a:cubicBezTo>
                    <a:pt x="712587" y="1642946"/>
                    <a:pt x="676507" y="1606865"/>
                    <a:pt x="676507" y="1562409"/>
                  </a:cubicBezTo>
                  <a:lnTo>
                    <a:pt x="676507" y="1240263"/>
                  </a:lnTo>
                  <a:cubicBezTo>
                    <a:pt x="676507" y="1195807"/>
                    <a:pt x="640426" y="1159726"/>
                    <a:pt x="595970" y="1159726"/>
                  </a:cubicBezTo>
                  <a:lnTo>
                    <a:pt x="0" y="1159726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330187" y="2416097"/>
              <a:ext cx="1143619" cy="1642946"/>
            </a:xfrm>
            <a:custGeom>
              <a:avLst/>
              <a:gdLst/>
              <a:ahLst/>
              <a:cxnLst/>
              <a:rect l="0" t="0" r="0" b="0"/>
              <a:pathLst>
                <a:path w="1143619" h="1642946">
                  <a:moveTo>
                    <a:pt x="1143619" y="483219"/>
                  </a:moveTo>
                  <a:lnTo>
                    <a:pt x="869795" y="483219"/>
                  </a:lnTo>
                  <a:lnTo>
                    <a:pt x="869795" y="112751"/>
                  </a:lnTo>
                  <a:cubicBezTo>
                    <a:pt x="869795" y="50496"/>
                    <a:pt x="920291" y="0"/>
                    <a:pt x="982546" y="0"/>
                  </a:cubicBezTo>
                  <a:cubicBezTo>
                    <a:pt x="1027002" y="0"/>
                    <a:pt x="1063082" y="36080"/>
                    <a:pt x="1063082" y="80536"/>
                  </a:cubicBezTo>
                  <a:lnTo>
                    <a:pt x="1063082" y="402682"/>
                  </a:lnTo>
                  <a:cubicBezTo>
                    <a:pt x="1063082" y="447139"/>
                    <a:pt x="1099163" y="483219"/>
                    <a:pt x="1143619" y="483219"/>
                  </a:cubicBezTo>
                  <a:close/>
                  <a:moveTo>
                    <a:pt x="869795" y="531541"/>
                  </a:moveTo>
                  <a:lnTo>
                    <a:pt x="869795" y="112751"/>
                  </a:lnTo>
                  <a:moveTo>
                    <a:pt x="0" y="531541"/>
                  </a:moveTo>
                  <a:lnTo>
                    <a:pt x="0" y="112751"/>
                  </a:lnTo>
                  <a:cubicBezTo>
                    <a:pt x="0" y="50496"/>
                    <a:pt x="50496" y="0"/>
                    <a:pt x="112751" y="0"/>
                  </a:cubicBezTo>
                  <a:lnTo>
                    <a:pt x="982546" y="0"/>
                  </a:lnTo>
                  <a:moveTo>
                    <a:pt x="0" y="531541"/>
                  </a:moveTo>
                  <a:lnTo>
                    <a:pt x="0" y="1063082"/>
                  </a:lnTo>
                  <a:moveTo>
                    <a:pt x="869795" y="531541"/>
                  </a:moveTo>
                  <a:lnTo>
                    <a:pt x="869795" y="1063082"/>
                  </a:lnTo>
                  <a:moveTo>
                    <a:pt x="869795" y="1063082"/>
                  </a:moveTo>
                  <a:lnTo>
                    <a:pt x="869795" y="1530195"/>
                  </a:lnTo>
                  <a:cubicBezTo>
                    <a:pt x="869795" y="1561282"/>
                    <a:pt x="857150" y="1589470"/>
                    <a:pt x="836775" y="1609926"/>
                  </a:cubicBezTo>
                  <a:cubicBezTo>
                    <a:pt x="816318" y="1630302"/>
                    <a:pt x="788131" y="1642946"/>
                    <a:pt x="757043" y="1642946"/>
                  </a:cubicBezTo>
                  <a:cubicBezTo>
                    <a:pt x="712587" y="1642946"/>
                    <a:pt x="676507" y="1606865"/>
                    <a:pt x="676507" y="1562409"/>
                  </a:cubicBezTo>
                  <a:lnTo>
                    <a:pt x="676507" y="1240263"/>
                  </a:lnTo>
                  <a:cubicBezTo>
                    <a:pt x="676507" y="1195807"/>
                    <a:pt x="640426" y="1159726"/>
                    <a:pt x="595970" y="1159726"/>
                  </a:cubicBezTo>
                  <a:lnTo>
                    <a:pt x="0" y="1159726"/>
                  </a:lnTo>
                  <a:lnTo>
                    <a:pt x="0" y="1063082"/>
                  </a:lnTo>
                </a:path>
              </a:pathLst>
            </a:custGeom>
            <a:noFill/>
            <a:ln w="1208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9278184" y="4603583"/>
            <a:ext cx="1999561" cy="1915159"/>
            <a:chOff x="2943612" y="3575824"/>
            <a:chExt cx="1143619" cy="1256370"/>
          </a:xfrm>
        </p:grpSpPr>
        <p:sp>
          <p:nvSpPr>
            <p:cNvPr id="8" name="Rounded Rectangle 7"/>
            <p:cNvSpPr/>
            <p:nvPr/>
          </p:nvSpPr>
          <p:spPr>
            <a:xfrm>
              <a:off x="2943612" y="3575824"/>
              <a:ext cx="1143619" cy="1256370"/>
            </a:xfrm>
            <a:custGeom>
              <a:avLst/>
              <a:gdLst/>
              <a:ahLst/>
              <a:cxnLst/>
              <a:rect l="0" t="0" r="0" b="0"/>
              <a:pathLst>
                <a:path w="1143619" h="1256370">
                  <a:moveTo>
                    <a:pt x="1143619" y="483219"/>
                  </a:moveTo>
                  <a:lnTo>
                    <a:pt x="869795" y="483219"/>
                  </a:lnTo>
                  <a:lnTo>
                    <a:pt x="869795" y="112751"/>
                  </a:lnTo>
                  <a:cubicBezTo>
                    <a:pt x="869795" y="50496"/>
                    <a:pt x="920291" y="0"/>
                    <a:pt x="982546" y="0"/>
                  </a:cubicBezTo>
                  <a:cubicBezTo>
                    <a:pt x="1027002" y="0"/>
                    <a:pt x="1063082" y="36080"/>
                    <a:pt x="1063082" y="80536"/>
                  </a:cubicBezTo>
                  <a:lnTo>
                    <a:pt x="1063082" y="402682"/>
                  </a:lnTo>
                  <a:cubicBezTo>
                    <a:pt x="1063082" y="447139"/>
                    <a:pt x="1099163" y="483219"/>
                    <a:pt x="1143619" y="483219"/>
                  </a:cubicBezTo>
                  <a:close/>
                  <a:moveTo>
                    <a:pt x="869795" y="531541"/>
                  </a:moveTo>
                  <a:lnTo>
                    <a:pt x="0" y="531541"/>
                  </a:lnTo>
                  <a:lnTo>
                    <a:pt x="0" y="112751"/>
                  </a:lnTo>
                  <a:cubicBezTo>
                    <a:pt x="0" y="50496"/>
                    <a:pt x="50496" y="0"/>
                    <a:pt x="112751" y="0"/>
                  </a:cubicBezTo>
                  <a:lnTo>
                    <a:pt x="982546" y="0"/>
                  </a:lnTo>
                  <a:cubicBezTo>
                    <a:pt x="920291" y="0"/>
                    <a:pt x="869795" y="50496"/>
                    <a:pt x="869795" y="112751"/>
                  </a:cubicBezTo>
                  <a:close/>
                  <a:moveTo>
                    <a:pt x="0" y="531541"/>
                  </a:moveTo>
                  <a:lnTo>
                    <a:pt x="869795" y="531541"/>
                  </a:lnTo>
                  <a:lnTo>
                    <a:pt x="869795" y="676507"/>
                  </a:lnTo>
                  <a:lnTo>
                    <a:pt x="0" y="676507"/>
                  </a:lnTo>
                  <a:close/>
                  <a:moveTo>
                    <a:pt x="0" y="676507"/>
                  </a:moveTo>
                  <a:lnTo>
                    <a:pt x="869795" y="676507"/>
                  </a:lnTo>
                  <a:lnTo>
                    <a:pt x="869795" y="1143619"/>
                  </a:lnTo>
                  <a:cubicBezTo>
                    <a:pt x="869795" y="1174706"/>
                    <a:pt x="857150" y="1202894"/>
                    <a:pt x="836775" y="1223350"/>
                  </a:cubicBezTo>
                  <a:cubicBezTo>
                    <a:pt x="816318" y="1243726"/>
                    <a:pt x="788131" y="1256370"/>
                    <a:pt x="757043" y="1256370"/>
                  </a:cubicBezTo>
                  <a:cubicBezTo>
                    <a:pt x="712587" y="1256370"/>
                    <a:pt x="676507" y="1220290"/>
                    <a:pt x="676507" y="1175834"/>
                  </a:cubicBezTo>
                  <a:lnTo>
                    <a:pt x="676507" y="853687"/>
                  </a:lnTo>
                  <a:cubicBezTo>
                    <a:pt x="676507" y="809231"/>
                    <a:pt x="640426" y="773151"/>
                    <a:pt x="595970" y="773151"/>
                  </a:cubicBezTo>
                  <a:lnTo>
                    <a:pt x="0" y="773151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43612" y="3575824"/>
              <a:ext cx="1143619" cy="1256370"/>
            </a:xfrm>
            <a:custGeom>
              <a:avLst/>
              <a:gdLst/>
              <a:ahLst/>
              <a:cxnLst/>
              <a:rect l="0" t="0" r="0" b="0"/>
              <a:pathLst>
                <a:path w="1143619" h="1256370">
                  <a:moveTo>
                    <a:pt x="1143619" y="483219"/>
                  </a:moveTo>
                  <a:lnTo>
                    <a:pt x="869795" y="483219"/>
                  </a:lnTo>
                  <a:lnTo>
                    <a:pt x="869795" y="112751"/>
                  </a:lnTo>
                  <a:cubicBezTo>
                    <a:pt x="869795" y="50496"/>
                    <a:pt x="920291" y="0"/>
                    <a:pt x="982546" y="0"/>
                  </a:cubicBezTo>
                  <a:cubicBezTo>
                    <a:pt x="1027002" y="0"/>
                    <a:pt x="1063082" y="36080"/>
                    <a:pt x="1063082" y="80536"/>
                  </a:cubicBezTo>
                  <a:lnTo>
                    <a:pt x="1063082" y="402682"/>
                  </a:lnTo>
                  <a:cubicBezTo>
                    <a:pt x="1063082" y="447139"/>
                    <a:pt x="1099163" y="483219"/>
                    <a:pt x="1143619" y="483219"/>
                  </a:cubicBezTo>
                  <a:close/>
                  <a:moveTo>
                    <a:pt x="869795" y="531541"/>
                  </a:moveTo>
                  <a:lnTo>
                    <a:pt x="869795" y="112751"/>
                  </a:lnTo>
                  <a:moveTo>
                    <a:pt x="0" y="531541"/>
                  </a:moveTo>
                  <a:lnTo>
                    <a:pt x="0" y="112751"/>
                  </a:lnTo>
                  <a:cubicBezTo>
                    <a:pt x="0" y="50496"/>
                    <a:pt x="50496" y="0"/>
                    <a:pt x="112751" y="0"/>
                  </a:cubicBezTo>
                  <a:lnTo>
                    <a:pt x="982546" y="0"/>
                  </a:lnTo>
                  <a:moveTo>
                    <a:pt x="0" y="531541"/>
                  </a:moveTo>
                  <a:lnTo>
                    <a:pt x="0" y="676507"/>
                  </a:lnTo>
                  <a:moveTo>
                    <a:pt x="869795" y="531541"/>
                  </a:moveTo>
                  <a:lnTo>
                    <a:pt x="869795" y="676507"/>
                  </a:lnTo>
                  <a:moveTo>
                    <a:pt x="869795" y="676507"/>
                  </a:moveTo>
                  <a:lnTo>
                    <a:pt x="869795" y="1143619"/>
                  </a:lnTo>
                  <a:cubicBezTo>
                    <a:pt x="869795" y="1174706"/>
                    <a:pt x="857150" y="1202894"/>
                    <a:pt x="836775" y="1223350"/>
                  </a:cubicBezTo>
                  <a:cubicBezTo>
                    <a:pt x="816318" y="1243726"/>
                    <a:pt x="788131" y="1256370"/>
                    <a:pt x="757043" y="1256370"/>
                  </a:cubicBezTo>
                  <a:cubicBezTo>
                    <a:pt x="712587" y="1256370"/>
                    <a:pt x="676507" y="1220290"/>
                    <a:pt x="676507" y="1175834"/>
                  </a:cubicBezTo>
                  <a:lnTo>
                    <a:pt x="676507" y="853687"/>
                  </a:lnTo>
                  <a:cubicBezTo>
                    <a:pt x="676507" y="809231"/>
                    <a:pt x="640426" y="773151"/>
                    <a:pt x="595970" y="773151"/>
                  </a:cubicBezTo>
                  <a:lnTo>
                    <a:pt x="0" y="773151"/>
                  </a:lnTo>
                  <a:lnTo>
                    <a:pt x="0" y="676507"/>
                  </a:lnTo>
                </a:path>
              </a:pathLst>
            </a:custGeom>
            <a:noFill/>
            <a:ln w="1208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602274" y="5782142"/>
            <a:ext cx="1999561" cy="1915159"/>
            <a:chOff x="2557036" y="4348975"/>
            <a:chExt cx="1143619" cy="1256370"/>
          </a:xfrm>
        </p:grpSpPr>
        <p:sp>
          <p:nvSpPr>
            <p:cNvPr id="11" name="Rounded Rectangle 10"/>
            <p:cNvSpPr/>
            <p:nvPr/>
          </p:nvSpPr>
          <p:spPr>
            <a:xfrm>
              <a:off x="2557036" y="4348975"/>
              <a:ext cx="1143619" cy="1256370"/>
            </a:xfrm>
            <a:custGeom>
              <a:avLst/>
              <a:gdLst/>
              <a:ahLst/>
              <a:cxnLst/>
              <a:rect l="0" t="0" r="0" b="0"/>
              <a:pathLst>
                <a:path w="1143619" h="1256370">
                  <a:moveTo>
                    <a:pt x="1143619" y="483219"/>
                  </a:moveTo>
                  <a:lnTo>
                    <a:pt x="869795" y="483219"/>
                  </a:lnTo>
                  <a:lnTo>
                    <a:pt x="869795" y="112751"/>
                  </a:lnTo>
                  <a:cubicBezTo>
                    <a:pt x="869795" y="50496"/>
                    <a:pt x="920291" y="0"/>
                    <a:pt x="982546" y="0"/>
                  </a:cubicBezTo>
                  <a:cubicBezTo>
                    <a:pt x="1027002" y="0"/>
                    <a:pt x="1063082" y="36080"/>
                    <a:pt x="1063082" y="80536"/>
                  </a:cubicBezTo>
                  <a:lnTo>
                    <a:pt x="1063082" y="402682"/>
                  </a:lnTo>
                  <a:cubicBezTo>
                    <a:pt x="1063082" y="447139"/>
                    <a:pt x="1099163" y="483219"/>
                    <a:pt x="1143619" y="483219"/>
                  </a:cubicBezTo>
                  <a:close/>
                  <a:moveTo>
                    <a:pt x="869795" y="579863"/>
                  </a:moveTo>
                  <a:lnTo>
                    <a:pt x="0" y="579863"/>
                  </a:lnTo>
                  <a:lnTo>
                    <a:pt x="0" y="112751"/>
                  </a:lnTo>
                  <a:cubicBezTo>
                    <a:pt x="0" y="50496"/>
                    <a:pt x="50496" y="0"/>
                    <a:pt x="112751" y="0"/>
                  </a:cubicBezTo>
                  <a:lnTo>
                    <a:pt x="982546" y="0"/>
                  </a:lnTo>
                  <a:cubicBezTo>
                    <a:pt x="920291" y="0"/>
                    <a:pt x="869795" y="50496"/>
                    <a:pt x="869795" y="112751"/>
                  </a:cubicBezTo>
                  <a:close/>
                  <a:moveTo>
                    <a:pt x="0" y="579863"/>
                  </a:moveTo>
                  <a:lnTo>
                    <a:pt x="869795" y="579863"/>
                  </a:lnTo>
                  <a:lnTo>
                    <a:pt x="869795" y="1159726"/>
                  </a:lnTo>
                  <a:lnTo>
                    <a:pt x="0" y="1159726"/>
                  </a:lnTo>
                  <a:close/>
                  <a:moveTo>
                    <a:pt x="0" y="1159726"/>
                  </a:moveTo>
                  <a:lnTo>
                    <a:pt x="869795" y="1159726"/>
                  </a:lnTo>
                  <a:lnTo>
                    <a:pt x="869795" y="1256370"/>
                  </a:lnTo>
                  <a:lnTo>
                    <a:pt x="0" y="1256370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57036" y="4348975"/>
              <a:ext cx="1143619" cy="1256370"/>
            </a:xfrm>
            <a:custGeom>
              <a:avLst/>
              <a:gdLst/>
              <a:ahLst/>
              <a:cxnLst/>
              <a:rect l="0" t="0" r="0" b="0"/>
              <a:pathLst>
                <a:path w="1143619" h="1256370">
                  <a:moveTo>
                    <a:pt x="1143619" y="483219"/>
                  </a:moveTo>
                  <a:lnTo>
                    <a:pt x="869795" y="483219"/>
                  </a:lnTo>
                  <a:lnTo>
                    <a:pt x="869795" y="112751"/>
                  </a:lnTo>
                  <a:cubicBezTo>
                    <a:pt x="869795" y="50496"/>
                    <a:pt x="920291" y="0"/>
                    <a:pt x="982546" y="0"/>
                  </a:cubicBezTo>
                  <a:cubicBezTo>
                    <a:pt x="1027002" y="0"/>
                    <a:pt x="1063082" y="36080"/>
                    <a:pt x="1063082" y="80536"/>
                  </a:cubicBezTo>
                  <a:lnTo>
                    <a:pt x="1063082" y="402682"/>
                  </a:lnTo>
                  <a:cubicBezTo>
                    <a:pt x="1063082" y="447139"/>
                    <a:pt x="1099163" y="483219"/>
                    <a:pt x="1143619" y="483219"/>
                  </a:cubicBezTo>
                  <a:close/>
                  <a:moveTo>
                    <a:pt x="869795" y="579863"/>
                  </a:moveTo>
                  <a:lnTo>
                    <a:pt x="869795" y="112751"/>
                  </a:lnTo>
                  <a:moveTo>
                    <a:pt x="0" y="579863"/>
                  </a:moveTo>
                  <a:lnTo>
                    <a:pt x="0" y="112751"/>
                  </a:lnTo>
                  <a:cubicBezTo>
                    <a:pt x="0" y="50496"/>
                    <a:pt x="50496" y="0"/>
                    <a:pt x="112751" y="0"/>
                  </a:cubicBezTo>
                  <a:lnTo>
                    <a:pt x="982546" y="0"/>
                  </a:lnTo>
                  <a:moveTo>
                    <a:pt x="0" y="579863"/>
                  </a:moveTo>
                  <a:lnTo>
                    <a:pt x="0" y="1159726"/>
                  </a:lnTo>
                  <a:moveTo>
                    <a:pt x="869795" y="579863"/>
                  </a:moveTo>
                  <a:lnTo>
                    <a:pt x="869795" y="1159726"/>
                  </a:lnTo>
                  <a:moveTo>
                    <a:pt x="869795" y="1159726"/>
                  </a:moveTo>
                  <a:lnTo>
                    <a:pt x="869795" y="1256370"/>
                  </a:lnTo>
                  <a:lnTo>
                    <a:pt x="0" y="1256370"/>
                  </a:lnTo>
                  <a:lnTo>
                    <a:pt x="0" y="1159726"/>
                  </a:lnTo>
                </a:path>
              </a:pathLst>
            </a:custGeom>
            <a:noFill/>
            <a:ln w="1208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7962525" y="2006382"/>
            <a:ext cx="24269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32444A"/>
                </a:solidFill>
                <a:latin typeface="Roboto"/>
              </a:rPr>
              <a:t>Taking actions to maintain
optimal environmental
conditions.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1594" y="1229421"/>
            <a:ext cx="249587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400" b="1" dirty="0">
                <a:solidFill>
                  <a:srgbClr val="1EABDA"/>
                </a:solidFill>
                <a:latin typeface="Roboto"/>
              </a:rPr>
              <a:t>Optimal Condition
Maintenance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653470" y="3068918"/>
            <a:ext cx="3180358" cy="369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400" b="1" dirty="0">
                <a:solidFill>
                  <a:srgbClr val="92BD39"/>
                </a:solidFill>
                <a:latin typeface="Roboto"/>
              </a:rPr>
              <a:t>Continuous</a:t>
            </a:r>
            <a:r>
              <a:rPr lang="en-US" sz="2400" b="1" dirty="0">
                <a:solidFill>
                  <a:srgbClr val="92BD39"/>
                </a:solidFill>
                <a:latin typeface="Roboto"/>
              </a:rPr>
              <a:t> </a:t>
            </a:r>
            <a:r>
              <a:rPr sz="2400" b="1" dirty="0">
                <a:solidFill>
                  <a:srgbClr val="92BD39"/>
                </a:solidFill>
                <a:latin typeface="Roboto"/>
              </a:rPr>
              <a:t>Monitoring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14759" y="3535512"/>
            <a:ext cx="231561" cy="4221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113" b="1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27070" y="3626904"/>
            <a:ext cx="3012036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24736"/>
                </a:solidFill>
                <a:latin typeface="Roboto"/>
              </a:rPr>
              <a:t>Implementing a system to
continuously monitor
environmental conditions.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64079" y="4757784"/>
            <a:ext cx="2563201" cy="369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400" b="1" dirty="0">
                <a:solidFill>
                  <a:srgbClr val="3CC583"/>
                </a:solidFill>
                <a:latin typeface="Roboto"/>
              </a:rPr>
              <a:t>Library Integration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38849" y="5008712"/>
            <a:ext cx="231561" cy="4221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113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47283" y="5208408"/>
            <a:ext cx="2527937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374840"/>
                </a:solidFill>
                <a:latin typeface="Roboto"/>
              </a:rPr>
              <a:t>Incorporating libraries for
sensor and LCD interfacing.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90667" y="1767672"/>
            <a:ext cx="231561" cy="4221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113" b="1">
                <a:solidFill>
                  <a:srgbClr val="FFFFFF"/>
                </a:solidFill>
                <a:latin typeface="Roboto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32552" y="6154623"/>
            <a:ext cx="2442977" cy="369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400" b="1" dirty="0">
                <a:solidFill>
                  <a:srgbClr val="4E88E7"/>
                </a:solidFill>
                <a:latin typeface="Roboto"/>
              </a:rPr>
              <a:t>C++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84240" y="6609009"/>
            <a:ext cx="2479845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3A4455"/>
                </a:solidFill>
                <a:latin typeface="Roboto"/>
              </a:rPr>
              <a:t>Writing the software in C++
to ensure efficiency and
performance.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62943" y="6334593"/>
            <a:ext cx="231561" cy="4221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113" b="1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0292046" y="6887042"/>
            <a:ext cx="651969" cy="569945"/>
          </a:xfrm>
          <a:custGeom>
            <a:avLst/>
            <a:gdLst/>
            <a:ahLst/>
            <a:cxnLst/>
            <a:rect l="0" t="0" r="0" b="0"/>
            <a:pathLst>
              <a:path w="372884" h="373891">
                <a:moveTo>
                  <a:pt x="147382" y="65838"/>
                </a:moveTo>
                <a:lnTo>
                  <a:pt x="147382" y="28791"/>
                </a:lnTo>
                <a:cubicBezTo>
                  <a:pt x="147382" y="19127"/>
                  <a:pt x="153825" y="12684"/>
                  <a:pt x="163489" y="12684"/>
                </a:cubicBezTo>
                <a:lnTo>
                  <a:pt x="318119" y="12684"/>
                </a:lnTo>
                <a:cubicBezTo>
                  <a:pt x="321340" y="12684"/>
                  <a:pt x="326173" y="14295"/>
                  <a:pt x="327783" y="15906"/>
                </a:cubicBezTo>
                <a:lnTo>
                  <a:pt x="366441" y="48120"/>
                </a:lnTo>
                <a:cubicBezTo>
                  <a:pt x="369662" y="51342"/>
                  <a:pt x="372884" y="56174"/>
                  <a:pt x="372884" y="61006"/>
                </a:cubicBezTo>
                <a:lnTo>
                  <a:pt x="372884" y="262347"/>
                </a:lnTo>
                <a:cubicBezTo>
                  <a:pt x="372884" y="272012"/>
                  <a:pt x="366441" y="278455"/>
                  <a:pt x="356777" y="278455"/>
                </a:cubicBezTo>
                <a:lnTo>
                  <a:pt x="235972" y="278455"/>
                </a:lnTo>
                <a:moveTo>
                  <a:pt x="0" y="0"/>
                </a:moveTo>
                <a:moveTo>
                  <a:pt x="211811" y="80335"/>
                </a:moveTo>
                <a:lnTo>
                  <a:pt x="187650" y="104496"/>
                </a:lnTo>
                <a:lnTo>
                  <a:pt x="211811" y="128657"/>
                </a:lnTo>
                <a:moveTo>
                  <a:pt x="0" y="0"/>
                </a:moveTo>
                <a:moveTo>
                  <a:pt x="308455" y="128657"/>
                </a:moveTo>
                <a:lnTo>
                  <a:pt x="332616" y="104496"/>
                </a:lnTo>
                <a:lnTo>
                  <a:pt x="308455" y="80335"/>
                </a:lnTo>
                <a:moveTo>
                  <a:pt x="0" y="0"/>
                </a:moveTo>
                <a:moveTo>
                  <a:pt x="276240" y="64228"/>
                </a:moveTo>
                <a:lnTo>
                  <a:pt x="244025" y="136711"/>
                </a:lnTo>
                <a:moveTo>
                  <a:pt x="13690" y="373891"/>
                </a:moveTo>
                <a:cubicBezTo>
                  <a:pt x="28187" y="332012"/>
                  <a:pt x="70066" y="301408"/>
                  <a:pt x="116777" y="301408"/>
                </a:cubicBezTo>
                <a:cubicBezTo>
                  <a:pt x="163489" y="301408"/>
                  <a:pt x="203757" y="332012"/>
                  <a:pt x="218254" y="373891"/>
                </a:cubicBezTo>
                <a:moveTo>
                  <a:pt x="115167" y="156442"/>
                </a:moveTo>
                <a:lnTo>
                  <a:pt x="115167" y="108120"/>
                </a:lnTo>
                <a:moveTo>
                  <a:pt x="26575" y="203153"/>
                </a:moveTo>
                <a:lnTo>
                  <a:pt x="203755" y="203153"/>
                </a:lnTo>
                <a:moveTo>
                  <a:pt x="49125" y="188656"/>
                </a:moveTo>
                <a:cubicBezTo>
                  <a:pt x="50736" y="153220"/>
                  <a:pt x="79729" y="124227"/>
                  <a:pt x="115165" y="124227"/>
                </a:cubicBezTo>
                <a:cubicBezTo>
                  <a:pt x="152212" y="124227"/>
                  <a:pt x="181205" y="153220"/>
                  <a:pt x="181205" y="190267"/>
                </a:cubicBezTo>
                <a:lnTo>
                  <a:pt x="181205" y="219260"/>
                </a:lnTo>
                <a:cubicBezTo>
                  <a:pt x="181205" y="256307"/>
                  <a:pt x="152212" y="285300"/>
                  <a:pt x="115165" y="285300"/>
                </a:cubicBezTo>
                <a:cubicBezTo>
                  <a:pt x="79729" y="285300"/>
                  <a:pt x="50736" y="256307"/>
                  <a:pt x="49125" y="220871"/>
                </a:cubicBezTo>
                <a:close/>
              </a:path>
            </a:pathLst>
          </a:custGeom>
          <a:noFill/>
          <a:ln w="12080">
            <a:solidFill>
              <a:srgbClr val="0070C0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0" name="Rounded Rectangle 29"/>
          <p:cNvSpPr/>
          <p:nvPr/>
        </p:nvSpPr>
        <p:spPr>
          <a:xfrm>
            <a:off x="12319771" y="2320121"/>
            <a:ext cx="654786" cy="570865"/>
          </a:xfrm>
          <a:custGeom>
            <a:avLst/>
            <a:gdLst/>
            <a:ahLst/>
            <a:cxnLst/>
            <a:rect l="0" t="0" r="0" b="0"/>
            <a:pathLst>
              <a:path w="374495" h="374495">
                <a:moveTo>
                  <a:pt x="374495" y="342280"/>
                </a:moveTo>
                <a:cubicBezTo>
                  <a:pt x="374495" y="359998"/>
                  <a:pt x="359998" y="374495"/>
                  <a:pt x="342280" y="374495"/>
                </a:cubicBezTo>
                <a:lnTo>
                  <a:pt x="44295" y="374495"/>
                </a:lnTo>
                <a:cubicBezTo>
                  <a:pt x="26577" y="374495"/>
                  <a:pt x="12080" y="359998"/>
                  <a:pt x="12080" y="342280"/>
                </a:cubicBezTo>
                <a:lnTo>
                  <a:pt x="12080" y="44295"/>
                </a:lnTo>
                <a:cubicBezTo>
                  <a:pt x="12080" y="26577"/>
                  <a:pt x="26577" y="12080"/>
                  <a:pt x="44295" y="12080"/>
                </a:cubicBezTo>
                <a:lnTo>
                  <a:pt x="342280" y="12080"/>
                </a:lnTo>
                <a:cubicBezTo>
                  <a:pt x="359998" y="12080"/>
                  <a:pt x="374495" y="26577"/>
                  <a:pt x="374495" y="44295"/>
                </a:cubicBezTo>
                <a:close/>
                <a:moveTo>
                  <a:pt x="313522" y="169655"/>
                </a:moveTo>
                <a:cubicBezTo>
                  <a:pt x="291987" y="125124"/>
                  <a:pt x="245328" y="94843"/>
                  <a:pt x="193287" y="94843"/>
                </a:cubicBezTo>
                <a:cubicBezTo>
                  <a:pt x="141246" y="94843"/>
                  <a:pt x="94588" y="125124"/>
                  <a:pt x="73054" y="169655"/>
                </a:cubicBezTo>
                <a:moveTo>
                  <a:pt x="0" y="0"/>
                </a:moveTo>
                <a:moveTo>
                  <a:pt x="193287" y="94843"/>
                </a:moveTo>
                <a:lnTo>
                  <a:pt x="193287" y="123345"/>
                </a:lnTo>
                <a:moveTo>
                  <a:pt x="233472" y="182127"/>
                </a:moveTo>
                <a:cubicBezTo>
                  <a:pt x="233472" y="182127"/>
                  <a:pt x="172910" y="207064"/>
                  <a:pt x="158661" y="228440"/>
                </a:cubicBezTo>
                <a:cubicBezTo>
                  <a:pt x="147973" y="244470"/>
                  <a:pt x="153317" y="267627"/>
                  <a:pt x="169349" y="278315"/>
                </a:cubicBezTo>
                <a:cubicBezTo>
                  <a:pt x="185380" y="289002"/>
                  <a:pt x="208536" y="283657"/>
                  <a:pt x="219223" y="267626"/>
                </a:cubicBezTo>
                <a:cubicBezTo>
                  <a:pt x="233473" y="246251"/>
                  <a:pt x="233472" y="182127"/>
                  <a:pt x="233472" y="182127"/>
                </a:cubicBezTo>
                <a:close/>
                <a:moveTo>
                  <a:pt x="0" y="0"/>
                </a:moveTo>
                <a:moveTo>
                  <a:pt x="313522" y="169655"/>
                </a:moveTo>
                <a:lnTo>
                  <a:pt x="290364" y="185686"/>
                </a:lnTo>
                <a:moveTo>
                  <a:pt x="0" y="0"/>
                </a:moveTo>
                <a:moveTo>
                  <a:pt x="73054" y="169655"/>
                </a:moveTo>
                <a:lnTo>
                  <a:pt x="96209" y="185686"/>
                </a:lnTo>
              </a:path>
            </a:pathLst>
          </a:custGeom>
          <a:noFill/>
          <a:ln w="12080">
            <a:solidFill>
              <a:srgbClr val="0070C0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1" name="Rounded Rectangle 30"/>
          <p:cNvSpPr/>
          <p:nvPr/>
        </p:nvSpPr>
        <p:spPr>
          <a:xfrm>
            <a:off x="11637662" y="4082918"/>
            <a:ext cx="668027" cy="582048"/>
          </a:xfrm>
          <a:custGeom>
            <a:avLst/>
            <a:gdLst/>
            <a:ahLst/>
            <a:cxnLst/>
            <a:rect l="0" t="0" r="0" b="0"/>
            <a:pathLst>
              <a:path w="382068" h="381831">
                <a:moveTo>
                  <a:pt x="156565" y="196597"/>
                </a:moveTo>
                <a:lnTo>
                  <a:pt x="156565" y="301294"/>
                </a:lnTo>
                <a:moveTo>
                  <a:pt x="116297" y="156329"/>
                </a:moveTo>
                <a:lnTo>
                  <a:pt x="11599" y="156329"/>
                </a:lnTo>
                <a:moveTo>
                  <a:pt x="156565" y="156329"/>
                </a:moveTo>
                <a:lnTo>
                  <a:pt x="265290" y="62101"/>
                </a:lnTo>
                <a:moveTo>
                  <a:pt x="204887" y="228812"/>
                </a:moveTo>
                <a:cubicBezTo>
                  <a:pt x="204887" y="215468"/>
                  <a:pt x="244550" y="204651"/>
                  <a:pt x="293477" y="204651"/>
                </a:cubicBezTo>
                <a:cubicBezTo>
                  <a:pt x="342404" y="204651"/>
                  <a:pt x="382068" y="215468"/>
                  <a:pt x="382068" y="228812"/>
                </a:cubicBezTo>
                <a:cubicBezTo>
                  <a:pt x="382068" y="242155"/>
                  <a:pt x="342404" y="252972"/>
                  <a:pt x="293477" y="252972"/>
                </a:cubicBezTo>
                <a:cubicBezTo>
                  <a:pt x="244550" y="252972"/>
                  <a:pt x="204887" y="242155"/>
                  <a:pt x="204887" y="228812"/>
                </a:cubicBezTo>
                <a:moveTo>
                  <a:pt x="356135" y="277133"/>
                </a:moveTo>
                <a:cubicBezTo>
                  <a:pt x="337651" y="289387"/>
                  <a:pt x="315579" y="295061"/>
                  <a:pt x="293477" y="293241"/>
                </a:cubicBezTo>
                <a:cubicBezTo>
                  <a:pt x="271375" y="295061"/>
                  <a:pt x="249304" y="289387"/>
                  <a:pt x="230820" y="277133"/>
                </a:cubicBezTo>
                <a:moveTo>
                  <a:pt x="334390" y="325455"/>
                </a:moveTo>
                <a:cubicBezTo>
                  <a:pt x="321528" y="331172"/>
                  <a:pt x="307546" y="333924"/>
                  <a:pt x="293477" y="333509"/>
                </a:cubicBezTo>
                <a:cubicBezTo>
                  <a:pt x="279409" y="333924"/>
                  <a:pt x="265426" y="331172"/>
                  <a:pt x="252565" y="325455"/>
                </a:cubicBezTo>
                <a:moveTo>
                  <a:pt x="315705" y="365724"/>
                </a:moveTo>
                <a:cubicBezTo>
                  <a:pt x="315705" y="365724"/>
                  <a:pt x="305719" y="381831"/>
                  <a:pt x="293477" y="381831"/>
                </a:cubicBezTo>
                <a:cubicBezTo>
                  <a:pt x="281236" y="381831"/>
                  <a:pt x="271249" y="365724"/>
                  <a:pt x="271249" y="365724"/>
                </a:cubicBezTo>
                <a:moveTo>
                  <a:pt x="196833" y="295496"/>
                </a:moveTo>
                <a:cubicBezTo>
                  <a:pt x="183530" y="299313"/>
                  <a:pt x="169761" y="301265"/>
                  <a:pt x="155921" y="301294"/>
                </a:cubicBezTo>
                <a:cubicBezTo>
                  <a:pt x="95899" y="300923"/>
                  <a:pt x="42314" y="263600"/>
                  <a:pt x="21157" y="207430"/>
                </a:cubicBezTo>
                <a:cubicBezTo>
                  <a:pt x="0" y="151259"/>
                  <a:pt x="15646" y="87860"/>
                  <a:pt x="60508" y="47983"/>
                </a:cubicBezTo>
                <a:cubicBezTo>
                  <a:pt x="105370" y="8106"/>
                  <a:pt x="170167" y="0"/>
                  <a:pt x="223469" y="27596"/>
                </a:cubicBezTo>
                <a:cubicBezTo>
                  <a:pt x="276772" y="55193"/>
                  <a:pt x="307555" y="112785"/>
                  <a:pt x="300887" y="172436"/>
                </a:cubicBezTo>
                <a:moveTo>
                  <a:pt x="196833" y="77403"/>
                </a:moveTo>
                <a:cubicBezTo>
                  <a:pt x="164141" y="60736"/>
                  <a:pt x="124558" y="65950"/>
                  <a:pt x="97297" y="90514"/>
                </a:cubicBezTo>
                <a:cubicBezTo>
                  <a:pt x="70035" y="115077"/>
                  <a:pt x="60739" y="153905"/>
                  <a:pt x="73920" y="188151"/>
                </a:cubicBezTo>
                <a:cubicBezTo>
                  <a:pt x="87101" y="222397"/>
                  <a:pt x="120031" y="244972"/>
                  <a:pt x="156726" y="244919"/>
                </a:cubicBezTo>
                <a:cubicBezTo>
                  <a:pt x="162128" y="244914"/>
                  <a:pt x="167518" y="244429"/>
                  <a:pt x="172834" y="243469"/>
                </a:cubicBezTo>
                <a:moveTo>
                  <a:pt x="243706" y="172436"/>
                </a:moveTo>
                <a:cubicBezTo>
                  <a:pt x="248554" y="145964"/>
                  <a:pt x="241151" y="118720"/>
                  <a:pt x="223572" y="98342"/>
                </a:cubicBezTo>
                <a:moveTo>
                  <a:pt x="156565" y="152302"/>
                </a:moveTo>
                <a:cubicBezTo>
                  <a:pt x="158789" y="152302"/>
                  <a:pt x="160592" y="154105"/>
                  <a:pt x="160592" y="156329"/>
                </a:cubicBezTo>
                <a:cubicBezTo>
                  <a:pt x="160592" y="158553"/>
                  <a:pt x="158789" y="160355"/>
                  <a:pt x="156565" y="160355"/>
                </a:cubicBezTo>
                <a:cubicBezTo>
                  <a:pt x="154341" y="160355"/>
                  <a:pt x="152538" y="158553"/>
                  <a:pt x="152538" y="156329"/>
                </a:cubicBezTo>
                <a:cubicBezTo>
                  <a:pt x="152538" y="154105"/>
                  <a:pt x="154341" y="152302"/>
                  <a:pt x="156565" y="152302"/>
                </a:cubicBezTo>
                <a:moveTo>
                  <a:pt x="196833" y="156329"/>
                </a:moveTo>
                <a:lnTo>
                  <a:pt x="301531" y="156329"/>
                </a:lnTo>
                <a:moveTo>
                  <a:pt x="156565" y="11363"/>
                </a:moveTo>
                <a:lnTo>
                  <a:pt x="156565" y="116060"/>
                </a:lnTo>
              </a:path>
            </a:pathLst>
          </a:custGeom>
          <a:noFill/>
          <a:ln w="12080">
            <a:solidFill>
              <a:srgbClr val="00B050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2" name="Rounded Rectangle 31"/>
          <p:cNvSpPr/>
          <p:nvPr/>
        </p:nvSpPr>
        <p:spPr>
          <a:xfrm>
            <a:off x="10989075" y="5579577"/>
            <a:ext cx="633663" cy="552449"/>
          </a:xfrm>
          <a:custGeom>
            <a:avLst/>
            <a:gdLst/>
            <a:ahLst/>
            <a:cxnLst/>
            <a:rect l="0" t="0" r="0" b="0"/>
            <a:pathLst>
              <a:path w="362414" h="362414">
                <a:moveTo>
                  <a:pt x="147381" y="209395"/>
                </a:moveTo>
                <a:lnTo>
                  <a:pt x="219864" y="209395"/>
                </a:lnTo>
                <a:cubicBezTo>
                  <a:pt x="234361" y="209395"/>
                  <a:pt x="247247" y="196509"/>
                  <a:pt x="247247" y="182012"/>
                </a:cubicBezTo>
                <a:lnTo>
                  <a:pt x="247247" y="27382"/>
                </a:lnTo>
                <a:cubicBezTo>
                  <a:pt x="247247" y="12885"/>
                  <a:pt x="234361" y="0"/>
                  <a:pt x="219864" y="0"/>
                </a:cubicBezTo>
                <a:lnTo>
                  <a:pt x="147381" y="0"/>
                </a:lnTo>
                <a:cubicBezTo>
                  <a:pt x="131274" y="0"/>
                  <a:pt x="116778" y="12885"/>
                  <a:pt x="116778" y="30603"/>
                </a:cubicBezTo>
                <a:lnTo>
                  <a:pt x="116778" y="180401"/>
                </a:lnTo>
                <a:cubicBezTo>
                  <a:pt x="116778" y="196509"/>
                  <a:pt x="129663" y="209395"/>
                  <a:pt x="147381" y="209395"/>
                </a:cubicBezTo>
                <a:close/>
                <a:moveTo>
                  <a:pt x="247247" y="164294"/>
                </a:moveTo>
                <a:lnTo>
                  <a:pt x="116778" y="164294"/>
                </a:lnTo>
                <a:moveTo>
                  <a:pt x="291226" y="41866"/>
                </a:moveTo>
                <a:cubicBezTo>
                  <a:pt x="304168" y="40260"/>
                  <a:pt x="320348" y="38653"/>
                  <a:pt x="336526" y="37046"/>
                </a:cubicBezTo>
                <a:cubicBezTo>
                  <a:pt x="351089" y="37046"/>
                  <a:pt x="362414" y="46687"/>
                  <a:pt x="362414" y="61147"/>
                </a:cubicBezTo>
                <a:lnTo>
                  <a:pt x="362414" y="274845"/>
                </a:lnTo>
                <a:cubicBezTo>
                  <a:pt x="362414" y="287699"/>
                  <a:pt x="352706" y="298945"/>
                  <a:pt x="339764" y="298945"/>
                </a:cubicBezTo>
                <a:cubicBezTo>
                  <a:pt x="244306" y="303766"/>
                  <a:pt x="189296" y="334294"/>
                  <a:pt x="181207" y="361609"/>
                </a:cubicBezTo>
                <a:cubicBezTo>
                  <a:pt x="173118" y="334294"/>
                  <a:pt x="118108" y="303766"/>
                  <a:pt x="22650" y="298945"/>
                </a:cubicBezTo>
                <a:cubicBezTo>
                  <a:pt x="9707" y="298945"/>
                  <a:pt x="0" y="287699"/>
                  <a:pt x="0" y="274845"/>
                </a:cubicBezTo>
                <a:lnTo>
                  <a:pt x="0" y="61147"/>
                </a:lnTo>
                <a:cubicBezTo>
                  <a:pt x="0" y="46687"/>
                  <a:pt x="11325" y="37046"/>
                  <a:pt x="25886" y="37046"/>
                </a:cubicBezTo>
                <a:cubicBezTo>
                  <a:pt x="43683" y="38653"/>
                  <a:pt x="59862" y="40260"/>
                  <a:pt x="74424" y="41866"/>
                </a:cubicBezTo>
                <a:moveTo>
                  <a:pt x="181207" y="362414"/>
                </a:moveTo>
                <a:lnTo>
                  <a:pt x="181207" y="278656"/>
                </a:lnTo>
              </a:path>
            </a:pathLst>
          </a:custGeom>
          <a:noFill/>
          <a:ln w="12080">
            <a:solidFill>
              <a:srgbClr val="00B050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3" name="TextBox 32"/>
          <p:cNvSpPr txBox="1"/>
          <p:nvPr/>
        </p:nvSpPr>
        <p:spPr>
          <a:xfrm>
            <a:off x="7070537" y="435797"/>
            <a:ext cx="570829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 dirty="0">
                <a:solidFill>
                  <a:srgbClr val="F669BE"/>
                </a:solidFill>
                <a:latin typeface="Roboto"/>
              </a:rPr>
              <a:t>Achieving Optimal Environmental Control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47283" y="381557"/>
            <a:ext cx="327532" cy="437386"/>
          </a:xfrm>
          <a:custGeom>
            <a:avLst/>
            <a:gdLst/>
            <a:ahLst/>
            <a:cxnLst/>
            <a:rect l="0" t="0" r="0" b="0"/>
            <a:pathLst>
              <a:path w="212336" h="231562">
                <a:moveTo>
                  <a:pt x="191747" y="214428"/>
                </a:moveTo>
                <a:lnTo>
                  <a:pt x="191958" y="214660"/>
                </a:lnTo>
                <a:cubicBezTo>
                  <a:pt x="194675" y="217596"/>
                  <a:pt x="195394" y="221862"/>
                  <a:pt x="193792" y="225528"/>
                </a:cubicBezTo>
                <a:cubicBezTo>
                  <a:pt x="192190" y="229193"/>
                  <a:pt x="188569" y="231562"/>
                  <a:pt x="184569" y="231562"/>
                </a:cubicBezTo>
                <a:lnTo>
                  <a:pt x="46429" y="231562"/>
                </a:lnTo>
                <a:cubicBezTo>
                  <a:pt x="42616" y="231562"/>
                  <a:pt x="39130" y="229408"/>
                  <a:pt x="37425" y="225997"/>
                </a:cubicBezTo>
                <a:cubicBezTo>
                  <a:pt x="35719" y="222587"/>
                  <a:pt x="36087" y="218505"/>
                  <a:pt x="38375" y="215455"/>
                </a:cubicBezTo>
                <a:lnTo>
                  <a:pt x="63654" y="181559"/>
                </a:lnTo>
                <a:moveTo>
                  <a:pt x="142126" y="20134"/>
                </a:moveTo>
                <a:lnTo>
                  <a:pt x="142126" y="110737"/>
                </a:lnTo>
                <a:moveTo>
                  <a:pt x="91791" y="50335"/>
                </a:moveTo>
                <a:lnTo>
                  <a:pt x="91791" y="20134"/>
                </a:lnTo>
                <a:moveTo>
                  <a:pt x="157227" y="10067"/>
                </a:moveTo>
                <a:cubicBezTo>
                  <a:pt x="157227" y="15626"/>
                  <a:pt x="152720" y="20134"/>
                  <a:pt x="147160" y="20134"/>
                </a:cubicBezTo>
                <a:lnTo>
                  <a:pt x="86758" y="20134"/>
                </a:lnTo>
                <a:cubicBezTo>
                  <a:pt x="81198" y="20134"/>
                  <a:pt x="76690" y="15626"/>
                  <a:pt x="76690" y="10067"/>
                </a:cubicBezTo>
                <a:cubicBezTo>
                  <a:pt x="76690" y="4507"/>
                  <a:pt x="81198" y="0"/>
                  <a:pt x="86758" y="0"/>
                </a:cubicBezTo>
                <a:lnTo>
                  <a:pt x="147160" y="0"/>
                </a:lnTo>
                <a:cubicBezTo>
                  <a:pt x="152720" y="0"/>
                  <a:pt x="157227" y="4507"/>
                  <a:pt x="157227" y="10067"/>
                </a:cubicBezTo>
                <a:close/>
                <a:moveTo>
                  <a:pt x="121992" y="50335"/>
                </a:moveTo>
                <a:lnTo>
                  <a:pt x="142126" y="50335"/>
                </a:lnTo>
                <a:moveTo>
                  <a:pt x="142126" y="80536"/>
                </a:moveTo>
                <a:lnTo>
                  <a:pt x="121992" y="80536"/>
                </a:lnTo>
                <a:moveTo>
                  <a:pt x="205036" y="114623"/>
                </a:moveTo>
                <a:cubicBezTo>
                  <a:pt x="206650" y="113858"/>
                  <a:pt x="208550" y="114006"/>
                  <a:pt x="210027" y="115012"/>
                </a:cubicBezTo>
                <a:cubicBezTo>
                  <a:pt x="211503" y="116019"/>
                  <a:pt x="212336" y="117733"/>
                  <a:pt x="212213" y="119516"/>
                </a:cubicBezTo>
                <a:cubicBezTo>
                  <a:pt x="210613" y="142267"/>
                  <a:pt x="202348" y="201341"/>
                  <a:pt x="159059" y="201341"/>
                </a:cubicBezTo>
                <a:cubicBezTo>
                  <a:pt x="138592" y="201335"/>
                  <a:pt x="122003" y="184741"/>
                  <a:pt x="122003" y="164274"/>
                </a:cubicBezTo>
                <a:cubicBezTo>
                  <a:pt x="122003" y="143807"/>
                  <a:pt x="138592" y="127213"/>
                  <a:pt x="159059" y="127207"/>
                </a:cubicBezTo>
                <a:cubicBezTo>
                  <a:pt x="175083" y="126194"/>
                  <a:pt x="190729" y="121911"/>
                  <a:pt x="205036" y="114623"/>
                </a:cubicBezTo>
                <a:close/>
                <a:moveTo>
                  <a:pt x="171412" y="156039"/>
                </a:moveTo>
                <a:cubicBezTo>
                  <a:pt x="146544" y="166409"/>
                  <a:pt x="126912" y="186371"/>
                  <a:pt x="116959" y="211408"/>
                </a:cubicBezTo>
                <a:moveTo>
                  <a:pt x="23647" y="35868"/>
                </a:moveTo>
                <a:cubicBezTo>
                  <a:pt x="39767" y="50230"/>
                  <a:pt x="58703" y="61075"/>
                  <a:pt x="79248" y="67711"/>
                </a:cubicBezTo>
                <a:cubicBezTo>
                  <a:pt x="96061" y="71692"/>
                  <a:pt x="109431" y="84413"/>
                  <a:pt x="114243" y="101008"/>
                </a:cubicBezTo>
                <a:cubicBezTo>
                  <a:pt x="119055" y="117603"/>
                  <a:pt x="114565" y="135503"/>
                  <a:pt x="102490" y="147862"/>
                </a:cubicBezTo>
                <a:cubicBezTo>
                  <a:pt x="90416" y="160221"/>
                  <a:pt x="72624" y="165126"/>
                  <a:pt x="55922" y="160700"/>
                </a:cubicBezTo>
                <a:cubicBezTo>
                  <a:pt x="0" y="146687"/>
                  <a:pt x="10399" y="65566"/>
                  <a:pt x="15452" y="38778"/>
                </a:cubicBezTo>
                <a:cubicBezTo>
                  <a:pt x="15785" y="37019"/>
                  <a:pt x="17027" y="35569"/>
                  <a:pt x="18714" y="34970"/>
                </a:cubicBezTo>
                <a:cubicBezTo>
                  <a:pt x="20401" y="34371"/>
                  <a:pt x="22280" y="34713"/>
                  <a:pt x="23647" y="35868"/>
                </a:cubicBezTo>
                <a:close/>
                <a:moveTo>
                  <a:pt x="116959" y="211408"/>
                </a:moveTo>
                <a:cubicBezTo>
                  <a:pt x="116959" y="211408"/>
                  <a:pt x="101164" y="133610"/>
                  <a:pt x="54674" y="99986"/>
                </a:cubicBezTo>
              </a:path>
            </a:pathLst>
          </a:custGeom>
          <a:noFill/>
          <a:ln w="12080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35C2549-4CA8-946B-A306-54654D87B7F7}"/>
              </a:ext>
            </a:extLst>
          </p:cNvPr>
          <p:cNvGrpSpPr/>
          <p:nvPr/>
        </p:nvGrpSpPr>
        <p:grpSpPr>
          <a:xfrm>
            <a:off x="151017" y="303438"/>
            <a:ext cx="4666890" cy="704124"/>
            <a:chOff x="133710" y="1298032"/>
            <a:chExt cx="4666890" cy="704124"/>
          </a:xfrm>
        </p:grpSpPr>
        <p:sp>
          <p:nvSpPr>
            <p:cNvPr id="38" name="Rounded Rectangle 13">
              <a:extLst>
                <a:ext uri="{FF2B5EF4-FFF2-40B4-BE49-F238E27FC236}">
                  <a16:creationId xmlns:a16="http://schemas.microsoft.com/office/drawing/2014/main" id="{51D8EF69-3858-155A-D520-EB7D961FFB5B}"/>
                </a:ext>
              </a:extLst>
            </p:cNvPr>
            <p:cNvSpPr/>
            <p:nvPr/>
          </p:nvSpPr>
          <p:spPr>
            <a:xfrm>
              <a:off x="133710" y="1298032"/>
              <a:ext cx="4666890" cy="704124"/>
            </a:xfrm>
            <a:custGeom>
              <a:avLst/>
              <a:gdLst/>
              <a:ahLst/>
              <a:cxnLst/>
              <a:rect l="0" t="0" r="0" b="0"/>
              <a:pathLst>
                <a:path w="5025482" h="483219">
                  <a:moveTo>
                    <a:pt x="96643" y="0"/>
                  </a:moveTo>
                  <a:lnTo>
                    <a:pt x="4928839" y="0"/>
                  </a:lnTo>
                  <a:cubicBezTo>
                    <a:pt x="4928839" y="0"/>
                    <a:pt x="5025482" y="0"/>
                    <a:pt x="5025482" y="96643"/>
                  </a:cubicBezTo>
                  <a:lnTo>
                    <a:pt x="5025482" y="386575"/>
                  </a:lnTo>
                  <a:cubicBezTo>
                    <a:pt x="5025482" y="386575"/>
                    <a:pt x="5025482" y="483219"/>
                    <a:pt x="4928839" y="483219"/>
                  </a:cubicBezTo>
                  <a:lnTo>
                    <a:pt x="96643" y="483219"/>
                  </a:lnTo>
                  <a:cubicBezTo>
                    <a:pt x="96643" y="483219"/>
                    <a:pt x="0" y="483219"/>
                    <a:pt x="0" y="386575"/>
                  </a:cubicBezTo>
                  <a:lnTo>
                    <a:pt x="0" y="96643"/>
                  </a:lnTo>
                  <a:cubicBezTo>
                    <a:pt x="0" y="96643"/>
                    <a:pt x="0" y="0"/>
                    <a:pt x="96643" y="0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3C61CFB-022A-98DC-FF64-05C6B1D8CFDD}"/>
                </a:ext>
              </a:extLst>
            </p:cNvPr>
            <p:cNvSpPr txBox="1"/>
            <p:nvPr/>
          </p:nvSpPr>
          <p:spPr>
            <a:xfrm>
              <a:off x="992444" y="1465428"/>
              <a:ext cx="35089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669BE"/>
                  </a:solidFill>
                  <a:latin typeface="Roboto"/>
                </a:rPr>
                <a:t>Software Implementation</a:t>
              </a:r>
              <a:endParaRPr sz="2400" b="1" dirty="0">
                <a:solidFill>
                  <a:srgbClr val="F669BE"/>
                </a:solidFill>
                <a:latin typeface="Roboto"/>
              </a:endParaRPr>
            </a:p>
          </p:txBody>
        </p:sp>
        <p:sp>
          <p:nvSpPr>
            <p:cNvPr id="45" name="Rounded Rectangle 26">
              <a:extLst>
                <a:ext uri="{FF2B5EF4-FFF2-40B4-BE49-F238E27FC236}">
                  <a16:creationId xmlns:a16="http://schemas.microsoft.com/office/drawing/2014/main" id="{941B1355-1A02-83AD-C23F-91571E7CA48C}"/>
                </a:ext>
              </a:extLst>
            </p:cNvPr>
            <p:cNvSpPr/>
            <p:nvPr/>
          </p:nvSpPr>
          <p:spPr>
            <a:xfrm>
              <a:off x="342848" y="1432275"/>
              <a:ext cx="440458" cy="449876"/>
            </a:xfrm>
            <a:custGeom>
              <a:avLst/>
              <a:gdLst/>
              <a:ahLst/>
              <a:cxnLst/>
              <a:rect l="0" t="0" r="0" b="0"/>
              <a:pathLst>
                <a:path w="328612" h="300037">
                  <a:moveTo>
                    <a:pt x="142875" y="242887"/>
                  </a:moveTo>
                  <a:cubicBezTo>
                    <a:pt x="141392" y="263605"/>
                    <a:pt x="133949" y="283453"/>
                    <a:pt x="121443" y="300037"/>
                  </a:cubicBezTo>
                  <a:moveTo>
                    <a:pt x="207168" y="300037"/>
                  </a:moveTo>
                  <a:cubicBezTo>
                    <a:pt x="194662" y="283453"/>
                    <a:pt x="187219" y="263605"/>
                    <a:pt x="185737" y="242887"/>
                  </a:cubicBezTo>
                  <a:moveTo>
                    <a:pt x="100012" y="300037"/>
                  </a:moveTo>
                  <a:lnTo>
                    <a:pt x="228600" y="300037"/>
                  </a:lnTo>
                  <a:moveTo>
                    <a:pt x="0" y="200025"/>
                  </a:moveTo>
                  <a:lnTo>
                    <a:pt x="328612" y="200025"/>
                  </a:lnTo>
                  <a:moveTo>
                    <a:pt x="14287" y="0"/>
                  </a:moveTo>
                  <a:lnTo>
                    <a:pt x="314325" y="0"/>
                  </a:lnTo>
                  <a:cubicBezTo>
                    <a:pt x="314325" y="0"/>
                    <a:pt x="328612" y="0"/>
                    <a:pt x="328612" y="14287"/>
                  </a:cubicBezTo>
                  <a:lnTo>
                    <a:pt x="328612" y="228600"/>
                  </a:lnTo>
                  <a:cubicBezTo>
                    <a:pt x="328612" y="228600"/>
                    <a:pt x="328612" y="242887"/>
                    <a:pt x="314325" y="242887"/>
                  </a:cubicBezTo>
                  <a:lnTo>
                    <a:pt x="14287" y="242887"/>
                  </a:lnTo>
                  <a:cubicBezTo>
                    <a:pt x="14287" y="242887"/>
                    <a:pt x="0" y="242887"/>
                    <a:pt x="0" y="228600"/>
                  </a:cubicBezTo>
                  <a:lnTo>
                    <a:pt x="0" y="14287"/>
                  </a:lnTo>
                  <a:cubicBezTo>
                    <a:pt x="0" y="14287"/>
                    <a:pt x="0" y="0"/>
                    <a:pt x="14287" y="0"/>
                  </a:cubicBezTo>
                  <a:moveTo>
                    <a:pt x="328612" y="114342"/>
                  </a:moveTo>
                  <a:lnTo>
                    <a:pt x="240544" y="114342"/>
                  </a:lnTo>
                  <a:cubicBezTo>
                    <a:pt x="237620" y="114348"/>
                    <a:pt x="234988" y="112570"/>
                    <a:pt x="233900" y="109856"/>
                  </a:cubicBezTo>
                  <a:lnTo>
                    <a:pt x="228928" y="97397"/>
                  </a:lnTo>
                  <a:cubicBezTo>
                    <a:pt x="227802" y="94587"/>
                    <a:pt x="225026" y="92792"/>
                    <a:pt x="222002" y="92918"/>
                  </a:cubicBezTo>
                  <a:cubicBezTo>
                    <a:pt x="218977" y="93043"/>
                    <a:pt x="216359" y="95061"/>
                    <a:pt x="215469" y="97955"/>
                  </a:cubicBezTo>
                  <a:lnTo>
                    <a:pt x="201182" y="144518"/>
                  </a:lnTo>
                  <a:cubicBezTo>
                    <a:pt x="200218" y="147641"/>
                    <a:pt x="197258" y="149711"/>
                    <a:pt x="193994" y="149546"/>
                  </a:cubicBezTo>
                  <a:cubicBezTo>
                    <a:pt x="190730" y="149381"/>
                    <a:pt x="187995" y="147022"/>
                    <a:pt x="187351" y="143817"/>
                  </a:cubicBezTo>
                  <a:lnTo>
                    <a:pt x="169992" y="57035"/>
                  </a:lnTo>
                  <a:cubicBezTo>
                    <a:pt x="169348" y="53812"/>
                    <a:pt x="166587" y="51445"/>
                    <a:pt x="163303" y="51299"/>
                  </a:cubicBezTo>
                  <a:cubicBezTo>
                    <a:pt x="160020" y="51153"/>
                    <a:pt x="157060" y="53267"/>
                    <a:pt x="156133" y="56421"/>
                  </a:cubicBezTo>
                  <a:lnTo>
                    <a:pt x="135374" y="126987"/>
                  </a:lnTo>
                  <a:cubicBezTo>
                    <a:pt x="134476" y="130023"/>
                    <a:pt x="131688" y="132106"/>
                    <a:pt x="128523" y="132106"/>
                  </a:cubicBezTo>
                  <a:cubicBezTo>
                    <a:pt x="125357" y="132106"/>
                    <a:pt x="122569" y="130023"/>
                    <a:pt x="121672" y="126987"/>
                  </a:cubicBezTo>
                  <a:lnTo>
                    <a:pt x="113028" y="98169"/>
                  </a:lnTo>
                  <a:cubicBezTo>
                    <a:pt x="112154" y="95261"/>
                    <a:pt x="109538" y="93223"/>
                    <a:pt x="106504" y="93088"/>
                  </a:cubicBezTo>
                  <a:cubicBezTo>
                    <a:pt x="103471" y="92953"/>
                    <a:pt x="100684" y="94750"/>
                    <a:pt x="99555" y="97569"/>
                  </a:cubicBezTo>
                  <a:lnTo>
                    <a:pt x="94668" y="109813"/>
                  </a:lnTo>
                  <a:cubicBezTo>
                    <a:pt x="93581" y="112527"/>
                    <a:pt x="90949" y="114305"/>
                    <a:pt x="88025" y="114300"/>
                  </a:cubicBezTo>
                  <a:lnTo>
                    <a:pt x="0" y="114300"/>
                  </a:lnTo>
                </a:path>
              </a:pathLst>
            </a:custGeom>
            <a:noFill/>
            <a:ln w="14287">
              <a:solidFill>
                <a:schemeClr val="bg1"/>
              </a:solidFill>
            </a:ln>
          </p:spPr>
          <p:txBody>
            <a:bodyPr rtlCol="0" anchor="ctr"/>
            <a:lstStyle/>
            <a:p>
              <a:pPr algn="ctr"/>
              <a:endParaRPr sz="2113">
                <a:solidFill>
                  <a:schemeClr val="bg1"/>
                </a:solidFill>
              </a:endParaRPr>
            </a:p>
          </p:txBody>
        </p:sp>
      </p:grpSp>
      <p:sp>
        <p:nvSpPr>
          <p:cNvPr id="47" name="object 2">
            <a:extLst>
              <a:ext uri="{FF2B5EF4-FFF2-40B4-BE49-F238E27FC236}">
                <a16:creationId xmlns:a16="http://schemas.microsoft.com/office/drawing/2014/main" id="{946A20C6-B20E-43BB-504D-3DB6D9927B95}"/>
              </a:ext>
            </a:extLst>
          </p:cNvPr>
          <p:cNvSpPr/>
          <p:nvPr/>
        </p:nvSpPr>
        <p:spPr>
          <a:xfrm>
            <a:off x="171994" y="5165079"/>
            <a:ext cx="2291683" cy="990157"/>
          </a:xfrm>
          <a:custGeom>
            <a:avLst/>
            <a:gdLst/>
            <a:ahLst/>
            <a:cxnLst/>
            <a:rect l="l" t="t" r="r" b="b"/>
            <a:pathLst>
              <a:path w="1798954" h="745489">
                <a:moveTo>
                  <a:pt x="899348" y="745021"/>
                </a:moveTo>
                <a:lnTo>
                  <a:pt x="0" y="372472"/>
                </a:lnTo>
                <a:lnTo>
                  <a:pt x="899348" y="0"/>
                </a:lnTo>
                <a:lnTo>
                  <a:pt x="1798696" y="372472"/>
                </a:lnTo>
                <a:lnTo>
                  <a:pt x="899348" y="745021"/>
                </a:lnTo>
                <a:close/>
              </a:path>
            </a:pathLst>
          </a:custGeom>
          <a:solidFill>
            <a:srgbClr val="DE84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">
            <a:extLst>
              <a:ext uri="{FF2B5EF4-FFF2-40B4-BE49-F238E27FC236}">
                <a16:creationId xmlns:a16="http://schemas.microsoft.com/office/drawing/2014/main" id="{0B630253-08D9-7CD7-B797-513E7DDB10A3}"/>
              </a:ext>
            </a:extLst>
          </p:cNvPr>
          <p:cNvSpPr/>
          <p:nvPr/>
        </p:nvSpPr>
        <p:spPr>
          <a:xfrm>
            <a:off x="2269547" y="6721711"/>
            <a:ext cx="1981865" cy="972445"/>
          </a:xfrm>
          <a:custGeom>
            <a:avLst/>
            <a:gdLst/>
            <a:ahLst/>
            <a:cxnLst/>
            <a:rect l="l" t="t" r="r" b="b"/>
            <a:pathLst>
              <a:path w="1555750" h="732154">
                <a:moveTo>
                  <a:pt x="1463966" y="731983"/>
                </a:moveTo>
                <a:lnTo>
                  <a:pt x="91497" y="731983"/>
                </a:lnTo>
                <a:lnTo>
                  <a:pt x="77201" y="730553"/>
                </a:lnTo>
                <a:lnTo>
                  <a:pt x="45748" y="720546"/>
                </a:lnTo>
                <a:lnTo>
                  <a:pt x="14296" y="693382"/>
                </a:lnTo>
                <a:lnTo>
                  <a:pt x="0" y="640485"/>
                </a:lnTo>
                <a:lnTo>
                  <a:pt x="0" y="91497"/>
                </a:lnTo>
                <a:lnTo>
                  <a:pt x="1429" y="77201"/>
                </a:lnTo>
                <a:lnTo>
                  <a:pt x="11437" y="45748"/>
                </a:lnTo>
                <a:lnTo>
                  <a:pt x="38600" y="14296"/>
                </a:lnTo>
                <a:lnTo>
                  <a:pt x="91497" y="0"/>
                </a:lnTo>
                <a:lnTo>
                  <a:pt x="1463966" y="0"/>
                </a:lnTo>
                <a:lnTo>
                  <a:pt x="1478263" y="1429"/>
                </a:lnTo>
                <a:lnTo>
                  <a:pt x="1509715" y="11437"/>
                </a:lnTo>
                <a:lnTo>
                  <a:pt x="1541167" y="38600"/>
                </a:lnTo>
                <a:lnTo>
                  <a:pt x="1555464" y="91497"/>
                </a:lnTo>
                <a:lnTo>
                  <a:pt x="1555464" y="640485"/>
                </a:lnTo>
                <a:lnTo>
                  <a:pt x="1554034" y="654781"/>
                </a:lnTo>
                <a:lnTo>
                  <a:pt x="1544027" y="686234"/>
                </a:lnTo>
                <a:lnTo>
                  <a:pt x="1516863" y="717686"/>
                </a:lnTo>
                <a:lnTo>
                  <a:pt x="1463966" y="731983"/>
                </a:lnTo>
                <a:close/>
              </a:path>
            </a:pathLst>
          </a:custGeom>
          <a:solidFill>
            <a:srgbClr val="1EA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D73CD2F4-18D4-E6D4-5F6D-C7D515EBDF47}"/>
              </a:ext>
            </a:extLst>
          </p:cNvPr>
          <p:cNvSpPr/>
          <p:nvPr/>
        </p:nvSpPr>
        <p:spPr>
          <a:xfrm>
            <a:off x="560015" y="6721711"/>
            <a:ext cx="1515924" cy="972445"/>
          </a:xfrm>
          <a:custGeom>
            <a:avLst/>
            <a:gdLst/>
            <a:ahLst/>
            <a:cxnLst/>
            <a:rect l="l" t="t" r="r" b="b"/>
            <a:pathLst>
              <a:path w="1189990" h="732154">
                <a:moveTo>
                  <a:pt x="1097974" y="731983"/>
                </a:moveTo>
                <a:lnTo>
                  <a:pt x="91497" y="731983"/>
                </a:lnTo>
                <a:lnTo>
                  <a:pt x="77201" y="730553"/>
                </a:lnTo>
                <a:lnTo>
                  <a:pt x="45748" y="720546"/>
                </a:lnTo>
                <a:lnTo>
                  <a:pt x="14296" y="693382"/>
                </a:lnTo>
                <a:lnTo>
                  <a:pt x="0" y="640485"/>
                </a:lnTo>
                <a:lnTo>
                  <a:pt x="0" y="91497"/>
                </a:lnTo>
                <a:lnTo>
                  <a:pt x="1429" y="77201"/>
                </a:lnTo>
                <a:lnTo>
                  <a:pt x="11437" y="45748"/>
                </a:lnTo>
                <a:lnTo>
                  <a:pt x="38600" y="14296"/>
                </a:lnTo>
                <a:lnTo>
                  <a:pt x="91497" y="0"/>
                </a:lnTo>
                <a:lnTo>
                  <a:pt x="1097974" y="0"/>
                </a:lnTo>
                <a:lnTo>
                  <a:pt x="1112271" y="1429"/>
                </a:lnTo>
                <a:lnTo>
                  <a:pt x="1143723" y="11437"/>
                </a:lnTo>
                <a:lnTo>
                  <a:pt x="1175176" y="38600"/>
                </a:lnTo>
                <a:lnTo>
                  <a:pt x="1189472" y="91497"/>
                </a:lnTo>
                <a:lnTo>
                  <a:pt x="1189472" y="640485"/>
                </a:lnTo>
                <a:lnTo>
                  <a:pt x="1188043" y="654781"/>
                </a:lnTo>
                <a:lnTo>
                  <a:pt x="1178035" y="686234"/>
                </a:lnTo>
                <a:lnTo>
                  <a:pt x="1150872" y="717686"/>
                </a:lnTo>
                <a:lnTo>
                  <a:pt x="1097974" y="731983"/>
                </a:lnTo>
                <a:close/>
              </a:path>
            </a:pathLst>
          </a:custGeom>
          <a:solidFill>
            <a:srgbClr val="1EA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83D4BBE1-86F2-B29E-D8C6-9E6ECFD3BEC5}"/>
              </a:ext>
            </a:extLst>
          </p:cNvPr>
          <p:cNvSpPr/>
          <p:nvPr/>
        </p:nvSpPr>
        <p:spPr>
          <a:xfrm>
            <a:off x="385178" y="3585247"/>
            <a:ext cx="1865380" cy="729545"/>
          </a:xfrm>
          <a:custGeom>
            <a:avLst/>
            <a:gdLst/>
            <a:ahLst/>
            <a:cxnLst/>
            <a:rect l="l" t="t" r="r" b="b"/>
            <a:pathLst>
              <a:path w="1464309" h="549275">
                <a:moveTo>
                  <a:pt x="1372468" y="548987"/>
                </a:moveTo>
                <a:lnTo>
                  <a:pt x="91497" y="548987"/>
                </a:lnTo>
                <a:lnTo>
                  <a:pt x="77201" y="547557"/>
                </a:lnTo>
                <a:lnTo>
                  <a:pt x="45748" y="537550"/>
                </a:lnTo>
                <a:lnTo>
                  <a:pt x="14296" y="510386"/>
                </a:lnTo>
                <a:lnTo>
                  <a:pt x="0" y="457489"/>
                </a:lnTo>
                <a:lnTo>
                  <a:pt x="0" y="91497"/>
                </a:lnTo>
                <a:lnTo>
                  <a:pt x="1429" y="77201"/>
                </a:lnTo>
                <a:lnTo>
                  <a:pt x="11437" y="45748"/>
                </a:lnTo>
                <a:lnTo>
                  <a:pt x="38600" y="14296"/>
                </a:lnTo>
                <a:lnTo>
                  <a:pt x="91497" y="0"/>
                </a:lnTo>
                <a:lnTo>
                  <a:pt x="1372468" y="0"/>
                </a:lnTo>
                <a:lnTo>
                  <a:pt x="1386765" y="1429"/>
                </a:lnTo>
                <a:lnTo>
                  <a:pt x="1418217" y="11437"/>
                </a:lnTo>
                <a:lnTo>
                  <a:pt x="1449670" y="38600"/>
                </a:lnTo>
                <a:lnTo>
                  <a:pt x="1463966" y="91497"/>
                </a:lnTo>
                <a:lnTo>
                  <a:pt x="1463966" y="457489"/>
                </a:lnTo>
                <a:lnTo>
                  <a:pt x="1462536" y="471786"/>
                </a:lnTo>
                <a:lnTo>
                  <a:pt x="1452529" y="503238"/>
                </a:lnTo>
                <a:lnTo>
                  <a:pt x="1425365" y="534690"/>
                </a:lnTo>
                <a:lnTo>
                  <a:pt x="1372468" y="548987"/>
                </a:lnTo>
                <a:close/>
              </a:path>
            </a:pathLst>
          </a:custGeom>
          <a:solidFill>
            <a:srgbClr val="1EA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6">
            <a:extLst>
              <a:ext uri="{FF2B5EF4-FFF2-40B4-BE49-F238E27FC236}">
                <a16:creationId xmlns:a16="http://schemas.microsoft.com/office/drawing/2014/main" id="{26A5346D-4DEB-6A9A-4C1F-8FA81E39E53E}"/>
              </a:ext>
            </a:extLst>
          </p:cNvPr>
          <p:cNvSpPr/>
          <p:nvPr/>
        </p:nvSpPr>
        <p:spPr>
          <a:xfrm>
            <a:off x="618296" y="2288957"/>
            <a:ext cx="1399439" cy="729545"/>
          </a:xfrm>
          <a:custGeom>
            <a:avLst/>
            <a:gdLst/>
            <a:ahLst/>
            <a:cxnLst/>
            <a:rect l="l" t="t" r="r" b="b"/>
            <a:pathLst>
              <a:path w="1098550" h="549275">
                <a:moveTo>
                  <a:pt x="1006477" y="548987"/>
                </a:moveTo>
                <a:lnTo>
                  <a:pt x="91497" y="548987"/>
                </a:lnTo>
                <a:lnTo>
                  <a:pt x="77201" y="547557"/>
                </a:lnTo>
                <a:lnTo>
                  <a:pt x="45748" y="537550"/>
                </a:lnTo>
                <a:lnTo>
                  <a:pt x="14296" y="510386"/>
                </a:lnTo>
                <a:lnTo>
                  <a:pt x="0" y="457489"/>
                </a:lnTo>
                <a:lnTo>
                  <a:pt x="0" y="91497"/>
                </a:lnTo>
                <a:lnTo>
                  <a:pt x="1429" y="77201"/>
                </a:lnTo>
                <a:lnTo>
                  <a:pt x="11437" y="45748"/>
                </a:lnTo>
                <a:lnTo>
                  <a:pt x="38600" y="14296"/>
                </a:lnTo>
                <a:lnTo>
                  <a:pt x="91497" y="0"/>
                </a:lnTo>
                <a:lnTo>
                  <a:pt x="1006477" y="0"/>
                </a:lnTo>
                <a:lnTo>
                  <a:pt x="1020773" y="1429"/>
                </a:lnTo>
                <a:lnTo>
                  <a:pt x="1052225" y="11437"/>
                </a:lnTo>
                <a:lnTo>
                  <a:pt x="1083678" y="38600"/>
                </a:lnTo>
                <a:lnTo>
                  <a:pt x="1097974" y="91497"/>
                </a:lnTo>
                <a:lnTo>
                  <a:pt x="1097974" y="457489"/>
                </a:lnTo>
                <a:lnTo>
                  <a:pt x="1096545" y="471786"/>
                </a:lnTo>
                <a:lnTo>
                  <a:pt x="1086537" y="503238"/>
                </a:lnTo>
                <a:lnTo>
                  <a:pt x="1059374" y="534690"/>
                </a:lnTo>
                <a:lnTo>
                  <a:pt x="1006477" y="548987"/>
                </a:lnTo>
                <a:close/>
              </a:path>
            </a:pathLst>
          </a:custGeom>
          <a:solidFill>
            <a:srgbClr val="1EAB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7">
            <a:extLst>
              <a:ext uri="{FF2B5EF4-FFF2-40B4-BE49-F238E27FC236}">
                <a16:creationId xmlns:a16="http://schemas.microsoft.com/office/drawing/2014/main" id="{F7BB3F5E-9E27-563E-CBC9-2D0850319626}"/>
              </a:ext>
            </a:extLst>
          </p:cNvPr>
          <p:cNvGrpSpPr/>
          <p:nvPr/>
        </p:nvGrpSpPr>
        <p:grpSpPr>
          <a:xfrm>
            <a:off x="793133" y="1174958"/>
            <a:ext cx="1049174" cy="547369"/>
            <a:chOff x="6751067" y="2378929"/>
            <a:chExt cx="823594" cy="412115"/>
          </a:xfrm>
        </p:grpSpPr>
        <p:sp>
          <p:nvSpPr>
            <p:cNvPr id="73" name="object 8">
              <a:extLst>
                <a:ext uri="{FF2B5EF4-FFF2-40B4-BE49-F238E27FC236}">
                  <a16:creationId xmlns:a16="http://schemas.microsoft.com/office/drawing/2014/main" id="{12FB11F0-5254-94D1-BD0C-144E0DC71BEF}"/>
                </a:ext>
              </a:extLst>
            </p:cNvPr>
            <p:cNvSpPr/>
            <p:nvPr/>
          </p:nvSpPr>
          <p:spPr>
            <a:xfrm>
              <a:off x="6751067" y="2378929"/>
              <a:ext cx="823594" cy="412115"/>
            </a:xfrm>
            <a:custGeom>
              <a:avLst/>
              <a:gdLst/>
              <a:ahLst/>
              <a:cxnLst/>
              <a:rect l="l" t="t" r="r" b="b"/>
              <a:pathLst>
                <a:path w="823595" h="412114">
                  <a:moveTo>
                    <a:pt x="731983" y="411740"/>
                  </a:moveTo>
                  <a:lnTo>
                    <a:pt x="91497" y="411740"/>
                  </a:lnTo>
                  <a:lnTo>
                    <a:pt x="77201" y="410310"/>
                  </a:lnTo>
                  <a:lnTo>
                    <a:pt x="45748" y="400303"/>
                  </a:lnTo>
                  <a:lnTo>
                    <a:pt x="14296" y="373139"/>
                  </a:lnTo>
                  <a:lnTo>
                    <a:pt x="0" y="320242"/>
                  </a:lnTo>
                  <a:lnTo>
                    <a:pt x="0" y="91497"/>
                  </a:lnTo>
                  <a:lnTo>
                    <a:pt x="1429" y="77201"/>
                  </a:lnTo>
                  <a:lnTo>
                    <a:pt x="11437" y="45748"/>
                  </a:lnTo>
                  <a:lnTo>
                    <a:pt x="38600" y="14296"/>
                  </a:lnTo>
                  <a:lnTo>
                    <a:pt x="91497" y="0"/>
                  </a:lnTo>
                  <a:lnTo>
                    <a:pt x="731983" y="0"/>
                  </a:lnTo>
                  <a:lnTo>
                    <a:pt x="746279" y="1429"/>
                  </a:lnTo>
                  <a:lnTo>
                    <a:pt x="777732" y="11437"/>
                  </a:lnTo>
                  <a:lnTo>
                    <a:pt x="809184" y="38600"/>
                  </a:lnTo>
                  <a:lnTo>
                    <a:pt x="823481" y="91497"/>
                  </a:lnTo>
                  <a:lnTo>
                    <a:pt x="823481" y="320242"/>
                  </a:lnTo>
                  <a:lnTo>
                    <a:pt x="822051" y="334539"/>
                  </a:lnTo>
                  <a:lnTo>
                    <a:pt x="812043" y="365991"/>
                  </a:lnTo>
                  <a:lnTo>
                    <a:pt x="784880" y="397444"/>
                  </a:lnTo>
                  <a:lnTo>
                    <a:pt x="731983" y="411740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9">
              <a:extLst>
                <a:ext uri="{FF2B5EF4-FFF2-40B4-BE49-F238E27FC236}">
                  <a16:creationId xmlns:a16="http://schemas.microsoft.com/office/drawing/2014/main" id="{F29CD6EF-FFBB-63ED-854F-92D1C976617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4948" y="2470427"/>
              <a:ext cx="223993" cy="228744"/>
            </a:xfrm>
            <a:prstGeom prst="rect">
              <a:avLst/>
            </a:prstGeom>
          </p:spPr>
        </p:pic>
      </p:grpSp>
      <p:sp>
        <p:nvSpPr>
          <p:cNvPr id="53" name="object 11">
            <a:extLst>
              <a:ext uri="{FF2B5EF4-FFF2-40B4-BE49-F238E27FC236}">
                <a16:creationId xmlns:a16="http://schemas.microsoft.com/office/drawing/2014/main" id="{318748EB-5F58-7AAE-7251-810056190B2A}"/>
              </a:ext>
            </a:extLst>
          </p:cNvPr>
          <p:cNvSpPr txBox="1"/>
          <p:nvPr/>
        </p:nvSpPr>
        <p:spPr>
          <a:xfrm>
            <a:off x="2648138" y="5621841"/>
            <a:ext cx="48986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No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54" name="object 12">
            <a:extLst>
              <a:ext uri="{FF2B5EF4-FFF2-40B4-BE49-F238E27FC236}">
                <a16:creationId xmlns:a16="http://schemas.microsoft.com/office/drawing/2014/main" id="{B4CC1BC9-6403-1FD6-73D9-6621E98CEC1E}"/>
              </a:ext>
            </a:extLst>
          </p:cNvPr>
          <p:cNvSpPr txBox="1"/>
          <p:nvPr/>
        </p:nvSpPr>
        <p:spPr>
          <a:xfrm>
            <a:off x="1324831" y="6239357"/>
            <a:ext cx="39857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474747"/>
                </a:solidFill>
                <a:latin typeface="Roboto"/>
                <a:cs typeface="Roboto"/>
              </a:rPr>
              <a:t>Yes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55" name="object 13">
            <a:extLst>
              <a:ext uri="{FF2B5EF4-FFF2-40B4-BE49-F238E27FC236}">
                <a16:creationId xmlns:a16="http://schemas.microsoft.com/office/drawing/2014/main" id="{852D7C20-F2C2-6EC8-B6EB-943F539EC9A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5028" y="7055263"/>
            <a:ext cx="293129" cy="304396"/>
          </a:xfrm>
          <a:prstGeom prst="rect">
            <a:avLst/>
          </a:prstGeom>
        </p:spPr>
      </p:pic>
      <p:pic>
        <p:nvPicPr>
          <p:cNvPr id="56" name="object 14">
            <a:extLst>
              <a:ext uri="{FF2B5EF4-FFF2-40B4-BE49-F238E27FC236}">
                <a16:creationId xmlns:a16="http://schemas.microsoft.com/office/drawing/2014/main" id="{19712B19-007E-7603-0AD4-95151C79B06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250" y="3797919"/>
            <a:ext cx="285873" cy="303817"/>
          </a:xfrm>
          <a:prstGeom prst="rect">
            <a:avLst/>
          </a:prstGeom>
        </p:spPr>
      </p:pic>
      <p:pic>
        <p:nvPicPr>
          <p:cNvPr id="57" name="object 15">
            <a:extLst>
              <a:ext uri="{FF2B5EF4-FFF2-40B4-BE49-F238E27FC236}">
                <a16:creationId xmlns:a16="http://schemas.microsoft.com/office/drawing/2014/main" id="{331B26C2-4EF2-F4F1-6648-E4909A88C10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4855" y="2506946"/>
            <a:ext cx="285811" cy="298500"/>
          </a:xfrm>
          <a:prstGeom prst="rect">
            <a:avLst/>
          </a:prstGeom>
        </p:spPr>
      </p:pic>
      <p:pic>
        <p:nvPicPr>
          <p:cNvPr id="58" name="object 16">
            <a:extLst>
              <a:ext uri="{FF2B5EF4-FFF2-40B4-BE49-F238E27FC236}">
                <a16:creationId xmlns:a16="http://schemas.microsoft.com/office/drawing/2014/main" id="{C7C75C89-7B39-B0CC-99F2-3498EDC76EB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642" y="7055166"/>
            <a:ext cx="291264" cy="304493"/>
          </a:xfrm>
          <a:prstGeom prst="rect">
            <a:avLst/>
          </a:prstGeom>
        </p:spPr>
      </p:pic>
      <p:sp>
        <p:nvSpPr>
          <p:cNvPr id="59" name="object 17">
            <a:extLst>
              <a:ext uri="{FF2B5EF4-FFF2-40B4-BE49-F238E27FC236}">
                <a16:creationId xmlns:a16="http://schemas.microsoft.com/office/drawing/2014/main" id="{0E3FA33F-820F-F3D3-B343-AF62FBB38256}"/>
              </a:ext>
            </a:extLst>
          </p:cNvPr>
          <p:cNvSpPr txBox="1"/>
          <p:nvPr/>
        </p:nvSpPr>
        <p:spPr>
          <a:xfrm>
            <a:off x="2739031" y="6817430"/>
            <a:ext cx="145196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Roboto"/>
                <a:cs typeface="Roboto"/>
              </a:rPr>
              <a:t>Adjust </a:t>
            </a:r>
            <a:r>
              <a:rPr spc="-20" dirty="0">
                <a:solidFill>
                  <a:srgbClr val="FFFFFF"/>
                </a:solidFill>
                <a:latin typeface="Roboto"/>
                <a:cs typeface="Roboto"/>
              </a:rPr>
              <a:t>Environme</a:t>
            </a:r>
            <a:r>
              <a:rPr lang="en-US" spc="-20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pc="-20" dirty="0">
                <a:solidFill>
                  <a:srgbClr val="FFFFFF"/>
                </a:solidFill>
                <a:latin typeface="Roboto"/>
                <a:cs typeface="Roboto"/>
              </a:rPr>
              <a:t>tal </a:t>
            </a:r>
            <a:r>
              <a:rPr spc="-10" dirty="0">
                <a:solidFill>
                  <a:srgbClr val="FFFFFF"/>
                </a:solidFill>
                <a:latin typeface="Roboto"/>
                <a:cs typeface="Roboto"/>
              </a:rPr>
              <a:t>Controls</a:t>
            </a:r>
            <a:endParaRPr dirty="0">
              <a:latin typeface="Roboto"/>
              <a:cs typeface="Roboto"/>
            </a:endParaRPr>
          </a:p>
        </p:txBody>
      </p:sp>
      <p:sp>
        <p:nvSpPr>
          <p:cNvPr id="60" name="object 18">
            <a:extLst>
              <a:ext uri="{FF2B5EF4-FFF2-40B4-BE49-F238E27FC236}">
                <a16:creationId xmlns:a16="http://schemas.microsoft.com/office/drawing/2014/main" id="{C3D9F720-D842-3547-BA8E-39366B52C0B7}"/>
              </a:ext>
            </a:extLst>
          </p:cNvPr>
          <p:cNvSpPr txBox="1"/>
          <p:nvPr/>
        </p:nvSpPr>
        <p:spPr>
          <a:xfrm>
            <a:off x="1087779" y="2384676"/>
            <a:ext cx="74825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Initialize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Sensors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61" name="object 19">
            <a:extLst>
              <a:ext uri="{FF2B5EF4-FFF2-40B4-BE49-F238E27FC236}">
                <a16:creationId xmlns:a16="http://schemas.microsoft.com/office/drawing/2014/main" id="{C528F704-1162-54A8-070F-3E1F68B4820F}"/>
              </a:ext>
            </a:extLst>
          </p:cNvPr>
          <p:cNvSpPr txBox="1"/>
          <p:nvPr/>
        </p:nvSpPr>
        <p:spPr>
          <a:xfrm>
            <a:off x="1029500" y="6817430"/>
            <a:ext cx="784657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Roboto"/>
                <a:cs typeface="Roboto"/>
              </a:rPr>
              <a:t>Maintain </a:t>
            </a: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Current State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62" name="object 20">
            <a:extLst>
              <a:ext uri="{FF2B5EF4-FFF2-40B4-BE49-F238E27FC236}">
                <a16:creationId xmlns:a16="http://schemas.microsoft.com/office/drawing/2014/main" id="{F7258961-8298-F6D2-0F26-77F05C10B6B4}"/>
              </a:ext>
            </a:extLst>
          </p:cNvPr>
          <p:cNvSpPr txBox="1"/>
          <p:nvPr/>
        </p:nvSpPr>
        <p:spPr>
          <a:xfrm>
            <a:off x="647186" y="5379554"/>
            <a:ext cx="12273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255" algn="ctr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Optimal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Conditions?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EFA143F2-5250-8C2B-6DB4-72B6C7C766CC}"/>
              </a:ext>
            </a:extLst>
          </p:cNvPr>
          <p:cNvSpPr txBox="1"/>
          <p:nvPr/>
        </p:nvSpPr>
        <p:spPr>
          <a:xfrm>
            <a:off x="854661" y="3680965"/>
            <a:ext cx="11195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Roboto"/>
                <a:cs typeface="Roboto"/>
              </a:rPr>
              <a:t>Read</a:t>
            </a:r>
            <a:r>
              <a:rPr sz="1600" spc="-7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Sensor Data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64" name="object 22">
            <a:extLst>
              <a:ext uri="{FF2B5EF4-FFF2-40B4-BE49-F238E27FC236}">
                <a16:creationId xmlns:a16="http://schemas.microsoft.com/office/drawing/2014/main" id="{21FA0358-6A8A-CF9D-8555-1A496570D860}"/>
              </a:ext>
            </a:extLst>
          </p:cNvPr>
          <p:cNvSpPr txBox="1"/>
          <p:nvPr/>
        </p:nvSpPr>
        <p:spPr>
          <a:xfrm>
            <a:off x="1262618" y="1301058"/>
            <a:ext cx="44571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Roboto"/>
                <a:cs typeface="Roboto"/>
              </a:rPr>
              <a:t>Start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553EBC4E-07FE-9EB4-8244-DD5500FDCC41}"/>
              </a:ext>
            </a:extLst>
          </p:cNvPr>
          <p:cNvSpPr/>
          <p:nvPr/>
        </p:nvSpPr>
        <p:spPr>
          <a:xfrm>
            <a:off x="1254513" y="1721829"/>
            <a:ext cx="127001" cy="552430"/>
          </a:xfrm>
          <a:custGeom>
            <a:avLst/>
            <a:gdLst/>
            <a:ahLst/>
            <a:cxnLst/>
            <a:rect l="l" t="t" r="r" b="b"/>
            <a:pathLst>
              <a:path w="99695" h="415925">
                <a:moveTo>
                  <a:pt x="49561" y="0"/>
                </a:moveTo>
                <a:lnTo>
                  <a:pt x="49561" y="213495"/>
                </a:lnTo>
                <a:lnTo>
                  <a:pt x="49561" y="411740"/>
                </a:lnTo>
              </a:path>
              <a:path w="99695" h="415925">
                <a:moveTo>
                  <a:pt x="0" y="365991"/>
                </a:moveTo>
                <a:lnTo>
                  <a:pt x="49561" y="415553"/>
                </a:lnTo>
                <a:lnTo>
                  <a:pt x="99122" y="365991"/>
                </a:lnTo>
              </a:path>
            </a:pathLst>
          </a:custGeom>
          <a:ln w="15249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24">
            <a:extLst>
              <a:ext uri="{FF2B5EF4-FFF2-40B4-BE49-F238E27FC236}">
                <a16:creationId xmlns:a16="http://schemas.microsoft.com/office/drawing/2014/main" id="{664923ED-7CA2-2A9F-E21F-23B4F793488A}"/>
              </a:ext>
            </a:extLst>
          </p:cNvPr>
          <p:cNvGrpSpPr/>
          <p:nvPr/>
        </p:nvGrpSpPr>
        <p:grpSpPr>
          <a:xfrm>
            <a:off x="1254512" y="3018119"/>
            <a:ext cx="3307692" cy="4959397"/>
            <a:chOff x="7113246" y="3766647"/>
            <a:chExt cx="2596515" cy="3733935"/>
          </a:xfrm>
        </p:grpSpPr>
        <p:sp>
          <p:nvSpPr>
            <p:cNvPr id="67" name="object 25">
              <a:extLst>
                <a:ext uri="{FF2B5EF4-FFF2-40B4-BE49-F238E27FC236}">
                  <a16:creationId xmlns:a16="http://schemas.microsoft.com/office/drawing/2014/main" id="{850B8226-160B-3AAB-3BD7-8F09EBEB8863}"/>
                </a:ext>
              </a:extLst>
            </p:cNvPr>
            <p:cNvSpPr/>
            <p:nvPr/>
          </p:nvSpPr>
          <p:spPr>
            <a:xfrm>
              <a:off x="7113246" y="3980142"/>
              <a:ext cx="2596515" cy="3520440"/>
            </a:xfrm>
            <a:custGeom>
              <a:avLst/>
              <a:gdLst/>
              <a:ahLst/>
              <a:cxnLst/>
              <a:rect l="l" t="t" r="r" b="b"/>
              <a:pathLst>
                <a:path w="2596515" h="3520440">
                  <a:moveTo>
                    <a:pt x="1574526" y="3306887"/>
                  </a:moveTo>
                  <a:lnTo>
                    <a:pt x="1574526" y="3413634"/>
                  </a:lnTo>
                  <a:lnTo>
                    <a:pt x="1574526" y="3520382"/>
                  </a:lnTo>
                  <a:lnTo>
                    <a:pt x="2085389" y="3520382"/>
                  </a:lnTo>
                  <a:lnTo>
                    <a:pt x="2596253" y="3520382"/>
                  </a:lnTo>
                  <a:lnTo>
                    <a:pt x="2596253" y="1760572"/>
                  </a:lnTo>
                  <a:lnTo>
                    <a:pt x="2596253" y="0"/>
                  </a:lnTo>
                  <a:lnTo>
                    <a:pt x="1322907" y="0"/>
                  </a:lnTo>
                  <a:lnTo>
                    <a:pt x="49561" y="0"/>
                  </a:lnTo>
                  <a:lnTo>
                    <a:pt x="49561" y="106747"/>
                  </a:lnTo>
                  <a:lnTo>
                    <a:pt x="49561" y="198245"/>
                  </a:lnTo>
                </a:path>
                <a:path w="2596515" h="3520440">
                  <a:moveTo>
                    <a:pt x="0" y="152496"/>
                  </a:moveTo>
                  <a:lnTo>
                    <a:pt x="49561" y="202057"/>
                  </a:lnTo>
                  <a:lnTo>
                    <a:pt x="99122" y="152496"/>
                  </a:lnTo>
                </a:path>
              </a:pathLst>
            </a:custGeom>
            <a:ln w="15249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26">
              <a:extLst>
                <a:ext uri="{FF2B5EF4-FFF2-40B4-BE49-F238E27FC236}">
                  <a16:creationId xmlns:a16="http://schemas.microsoft.com/office/drawing/2014/main" id="{0BF72CA8-B103-1B9A-DCAF-76ADC66724E1}"/>
                </a:ext>
              </a:extLst>
            </p:cNvPr>
            <p:cNvSpPr/>
            <p:nvPr/>
          </p:nvSpPr>
          <p:spPr>
            <a:xfrm>
              <a:off x="7113246" y="4742625"/>
              <a:ext cx="99695" cy="629285"/>
            </a:xfrm>
            <a:custGeom>
              <a:avLst/>
              <a:gdLst/>
              <a:ahLst/>
              <a:cxnLst/>
              <a:rect l="l" t="t" r="r" b="b"/>
              <a:pathLst>
                <a:path w="99695" h="629285">
                  <a:moveTo>
                    <a:pt x="49561" y="0"/>
                  </a:moveTo>
                  <a:lnTo>
                    <a:pt x="49561" y="320242"/>
                  </a:lnTo>
                  <a:lnTo>
                    <a:pt x="49561" y="625235"/>
                  </a:lnTo>
                </a:path>
                <a:path w="99695" h="629285">
                  <a:moveTo>
                    <a:pt x="0" y="579486"/>
                  </a:moveTo>
                  <a:lnTo>
                    <a:pt x="49561" y="629048"/>
                  </a:lnTo>
                  <a:lnTo>
                    <a:pt x="99122" y="579486"/>
                  </a:lnTo>
                </a:path>
              </a:pathLst>
            </a:custGeom>
            <a:ln w="15249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7">
              <a:extLst>
                <a:ext uri="{FF2B5EF4-FFF2-40B4-BE49-F238E27FC236}">
                  <a16:creationId xmlns:a16="http://schemas.microsoft.com/office/drawing/2014/main" id="{8CB9BB4B-42A0-6E2E-D2D1-44FDCD504C78}"/>
                </a:ext>
              </a:extLst>
            </p:cNvPr>
            <p:cNvSpPr/>
            <p:nvPr/>
          </p:nvSpPr>
          <p:spPr>
            <a:xfrm>
              <a:off x="8007395" y="5755840"/>
              <a:ext cx="675640" cy="788670"/>
            </a:xfrm>
            <a:custGeom>
              <a:avLst/>
              <a:gdLst/>
              <a:ahLst/>
              <a:cxnLst/>
              <a:rect l="l" t="t" r="r" b="b"/>
              <a:pathLst>
                <a:path w="675640" h="788670">
                  <a:moveTo>
                    <a:pt x="0" y="0"/>
                  </a:moveTo>
                  <a:lnTo>
                    <a:pt x="312617" y="0"/>
                  </a:lnTo>
                  <a:lnTo>
                    <a:pt x="625998" y="0"/>
                  </a:lnTo>
                  <a:lnTo>
                    <a:pt x="625998" y="399540"/>
                  </a:lnTo>
                  <a:lnTo>
                    <a:pt x="625998" y="784594"/>
                  </a:lnTo>
                </a:path>
                <a:path w="675640" h="788670">
                  <a:moveTo>
                    <a:pt x="576436" y="738845"/>
                  </a:moveTo>
                  <a:lnTo>
                    <a:pt x="625998" y="788407"/>
                  </a:lnTo>
                  <a:lnTo>
                    <a:pt x="675559" y="738845"/>
                  </a:lnTo>
                </a:path>
              </a:pathLst>
            </a:custGeom>
            <a:ln w="15249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8">
              <a:extLst>
                <a:ext uri="{FF2B5EF4-FFF2-40B4-BE49-F238E27FC236}">
                  <a16:creationId xmlns:a16="http://schemas.microsoft.com/office/drawing/2014/main" id="{7AB42396-54A4-88E6-795B-35A4F316411B}"/>
                </a:ext>
              </a:extLst>
            </p:cNvPr>
            <p:cNvSpPr/>
            <p:nvPr/>
          </p:nvSpPr>
          <p:spPr>
            <a:xfrm>
              <a:off x="7113246" y="3766647"/>
              <a:ext cx="99695" cy="415925"/>
            </a:xfrm>
            <a:custGeom>
              <a:avLst/>
              <a:gdLst/>
              <a:ahLst/>
              <a:cxnLst/>
              <a:rect l="l" t="t" r="r" b="b"/>
              <a:pathLst>
                <a:path w="99695" h="415925">
                  <a:moveTo>
                    <a:pt x="49561" y="0"/>
                  </a:moveTo>
                  <a:lnTo>
                    <a:pt x="49561" y="213495"/>
                  </a:lnTo>
                  <a:lnTo>
                    <a:pt x="49561" y="411740"/>
                  </a:lnTo>
                </a:path>
                <a:path w="99695" h="415925">
                  <a:moveTo>
                    <a:pt x="0" y="365991"/>
                  </a:moveTo>
                  <a:lnTo>
                    <a:pt x="49561" y="415553"/>
                  </a:lnTo>
                  <a:lnTo>
                    <a:pt x="99122" y="365991"/>
                  </a:lnTo>
                </a:path>
              </a:pathLst>
            </a:custGeom>
            <a:ln w="15249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29">
              <a:extLst>
                <a:ext uri="{FF2B5EF4-FFF2-40B4-BE49-F238E27FC236}">
                  <a16:creationId xmlns:a16="http://schemas.microsoft.com/office/drawing/2014/main" id="{FC4AF45D-C2B2-12A3-F22E-39AD1191E6F0}"/>
                </a:ext>
              </a:extLst>
            </p:cNvPr>
            <p:cNvSpPr/>
            <p:nvPr/>
          </p:nvSpPr>
          <p:spPr>
            <a:xfrm>
              <a:off x="7113246" y="6128124"/>
              <a:ext cx="99695" cy="415925"/>
            </a:xfrm>
            <a:custGeom>
              <a:avLst/>
              <a:gdLst/>
              <a:ahLst/>
              <a:cxnLst/>
              <a:rect l="l" t="t" r="r" b="b"/>
              <a:pathLst>
                <a:path w="99695" h="415925">
                  <a:moveTo>
                    <a:pt x="49561" y="0"/>
                  </a:moveTo>
                  <a:lnTo>
                    <a:pt x="49561" y="213495"/>
                  </a:lnTo>
                  <a:lnTo>
                    <a:pt x="49561" y="411740"/>
                  </a:lnTo>
                </a:path>
                <a:path w="99695" h="415925">
                  <a:moveTo>
                    <a:pt x="0" y="365991"/>
                  </a:moveTo>
                  <a:lnTo>
                    <a:pt x="49561" y="415553"/>
                  </a:lnTo>
                  <a:lnTo>
                    <a:pt x="99122" y="365991"/>
                  </a:lnTo>
                </a:path>
              </a:pathLst>
            </a:custGeom>
            <a:ln w="15249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30">
              <a:extLst>
                <a:ext uri="{FF2B5EF4-FFF2-40B4-BE49-F238E27FC236}">
                  <a16:creationId xmlns:a16="http://schemas.microsoft.com/office/drawing/2014/main" id="{C7A6F66A-D20F-10E6-4120-60CB879FA3F2}"/>
                </a:ext>
              </a:extLst>
            </p:cNvPr>
            <p:cNvSpPr/>
            <p:nvPr/>
          </p:nvSpPr>
          <p:spPr>
            <a:xfrm>
              <a:off x="7113246" y="3980142"/>
              <a:ext cx="2596515" cy="3520440"/>
            </a:xfrm>
            <a:custGeom>
              <a:avLst/>
              <a:gdLst/>
              <a:ahLst/>
              <a:cxnLst/>
              <a:rect l="l" t="t" r="r" b="b"/>
              <a:pathLst>
                <a:path w="2596515" h="3520440">
                  <a:moveTo>
                    <a:pt x="49561" y="3306887"/>
                  </a:moveTo>
                  <a:lnTo>
                    <a:pt x="49561" y="3413634"/>
                  </a:lnTo>
                  <a:lnTo>
                    <a:pt x="49561" y="3520382"/>
                  </a:lnTo>
                  <a:lnTo>
                    <a:pt x="1322907" y="3520382"/>
                  </a:lnTo>
                  <a:lnTo>
                    <a:pt x="2596253" y="3520382"/>
                  </a:lnTo>
                  <a:lnTo>
                    <a:pt x="2596253" y="1760572"/>
                  </a:lnTo>
                  <a:lnTo>
                    <a:pt x="2596253" y="0"/>
                  </a:lnTo>
                  <a:lnTo>
                    <a:pt x="1322907" y="0"/>
                  </a:lnTo>
                  <a:lnTo>
                    <a:pt x="49561" y="0"/>
                  </a:lnTo>
                  <a:lnTo>
                    <a:pt x="49561" y="106747"/>
                  </a:lnTo>
                  <a:lnTo>
                    <a:pt x="49561" y="198245"/>
                  </a:lnTo>
                </a:path>
                <a:path w="2596515" h="3520440">
                  <a:moveTo>
                    <a:pt x="0" y="152496"/>
                  </a:moveTo>
                  <a:lnTo>
                    <a:pt x="49561" y="202057"/>
                  </a:lnTo>
                  <a:lnTo>
                    <a:pt x="99122" y="152496"/>
                  </a:lnTo>
                </a:path>
              </a:pathLst>
            </a:custGeom>
            <a:ln w="15249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88156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63623" y="2654527"/>
            <a:ext cx="1998355" cy="1998355"/>
            <a:chOff x="178912" y="2346051"/>
            <a:chExt cx="1702069" cy="1702069"/>
          </a:xfrm>
        </p:grpSpPr>
        <p:sp>
          <p:nvSpPr>
            <p:cNvPr id="2" name="Rounded Rectangle 1"/>
            <p:cNvSpPr/>
            <p:nvPr/>
          </p:nvSpPr>
          <p:spPr>
            <a:xfrm>
              <a:off x="178912" y="2346051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032991" y="100491"/>
                  </a:moveTo>
                  <a:cubicBezTo>
                    <a:pt x="1447504" y="200983"/>
                    <a:pt x="1702069" y="618478"/>
                    <a:pt x="1601577" y="1032991"/>
                  </a:cubicBez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78912" y="2346051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032991" y="100491"/>
                  </a:moveTo>
                  <a:cubicBezTo>
                    <a:pt x="1447504" y="200983"/>
                    <a:pt x="1702069" y="618478"/>
                    <a:pt x="1601577" y="1032991"/>
                  </a:cubicBez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lose/>
                </a:path>
              </a:pathLst>
            </a:custGeom>
            <a:no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85519" y="3368193"/>
            <a:ext cx="554563" cy="571023"/>
            <a:chOff x="1269259" y="1884642"/>
            <a:chExt cx="472341" cy="486360"/>
          </a:xfrm>
        </p:grpSpPr>
        <p:sp>
          <p:nvSpPr>
            <p:cNvPr id="5" name="Rounded Rectangle 4"/>
            <p:cNvSpPr/>
            <p:nvPr/>
          </p:nvSpPr>
          <p:spPr>
            <a:xfrm>
              <a:off x="1269259" y="1898518"/>
              <a:ext cx="469336" cy="472484"/>
            </a:xfrm>
            <a:custGeom>
              <a:avLst/>
              <a:gdLst/>
              <a:ahLst/>
              <a:cxnLst/>
              <a:rect l="0" t="0" r="0" b="0"/>
              <a:pathLst>
                <a:path w="469336" h="472484">
                  <a:moveTo>
                    <a:pt x="0" y="472484"/>
                  </a:moveTo>
                  <a:cubicBezTo>
                    <a:pt x="121375" y="280586"/>
                    <a:pt x="282589" y="120230"/>
                    <a:pt x="469336" y="0"/>
                  </a:cubicBezTo>
                </a:path>
              </a:pathLst>
            </a:custGeom>
            <a:noFill/>
            <a:ln w="10728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7229" y="1884642"/>
              <a:ext cx="64371" cy="76530"/>
            </a:xfrm>
            <a:custGeom>
              <a:avLst/>
              <a:gdLst/>
              <a:ahLst/>
              <a:cxnLst/>
              <a:rect l="0" t="0" r="0" b="0"/>
              <a:pathLst>
                <a:path w="64371" h="76530">
                  <a:moveTo>
                    <a:pt x="0" y="0"/>
                  </a:moveTo>
                  <a:lnTo>
                    <a:pt x="64371" y="12158"/>
                  </a:lnTo>
                  <a:lnTo>
                    <a:pt x="51496" y="76530"/>
                  </a:lnTo>
                </a:path>
              </a:pathLst>
            </a:custGeom>
            <a:noFill/>
            <a:ln w="10728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53985" y="2652637"/>
            <a:ext cx="2163717" cy="2099664"/>
            <a:chOff x="1715611" y="1798525"/>
            <a:chExt cx="1842914" cy="1788357"/>
          </a:xfrm>
        </p:grpSpPr>
        <p:sp>
          <p:nvSpPr>
            <p:cNvPr id="8" name="Rounded Rectangle 7"/>
            <p:cNvSpPr/>
            <p:nvPr/>
          </p:nvSpPr>
          <p:spPr>
            <a:xfrm>
              <a:off x="1715611" y="1798525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601577" y="1032991"/>
                  </a:move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ubicBezTo>
                    <a:pt x="1447504" y="200983"/>
                    <a:pt x="1702069" y="618478"/>
                    <a:pt x="1601577" y="1032991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56456" y="1884813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601577" y="1032991"/>
                  </a:move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ubicBezTo>
                    <a:pt x="1447504" y="200983"/>
                    <a:pt x="1702069" y="618478"/>
                    <a:pt x="1601577" y="1032991"/>
                  </a:cubicBezTo>
                  <a:close/>
                </a:path>
              </a:pathLst>
            </a:custGeom>
            <a:no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876324" y="3375373"/>
            <a:ext cx="572953" cy="556663"/>
            <a:chOff x="1260743" y="4028551"/>
            <a:chExt cx="488004" cy="474129"/>
          </a:xfrm>
        </p:grpSpPr>
        <p:sp>
          <p:nvSpPr>
            <p:cNvPr id="11" name="Rounded Rectangle 10"/>
            <p:cNvSpPr/>
            <p:nvPr/>
          </p:nvSpPr>
          <p:spPr>
            <a:xfrm>
              <a:off x="1275048" y="4031412"/>
              <a:ext cx="473699" cy="471268"/>
            </a:xfrm>
            <a:custGeom>
              <a:avLst/>
              <a:gdLst/>
              <a:ahLst/>
              <a:cxnLst/>
              <a:rect l="0" t="0" r="0" b="0"/>
              <a:pathLst>
                <a:path w="473699" h="471268">
                  <a:moveTo>
                    <a:pt x="473699" y="471268"/>
                  </a:moveTo>
                  <a:cubicBezTo>
                    <a:pt x="281158" y="349463"/>
                    <a:pt x="120373" y="187606"/>
                    <a:pt x="0" y="0"/>
                  </a:cubicBezTo>
                </a:path>
              </a:pathLst>
            </a:custGeom>
            <a:noFill/>
            <a:ln w="10728">
              <a:solidFill>
                <a:srgbClr val="E0CB1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60743" y="4028551"/>
              <a:ext cx="77245" cy="64371"/>
            </a:xfrm>
            <a:custGeom>
              <a:avLst/>
              <a:gdLst/>
              <a:ahLst/>
              <a:cxnLst/>
              <a:rect l="0" t="0" r="0" b="0"/>
              <a:pathLst>
                <a:path w="77245" h="64371">
                  <a:moveTo>
                    <a:pt x="0" y="64371"/>
                  </a:moveTo>
                  <a:lnTo>
                    <a:pt x="12874" y="0"/>
                  </a:lnTo>
                  <a:lnTo>
                    <a:pt x="77245" y="12874"/>
                  </a:lnTo>
                </a:path>
              </a:pathLst>
            </a:custGeom>
            <a:noFill/>
            <a:ln w="10728">
              <a:solidFill>
                <a:srgbClr val="E0CB15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63623" y="2654527"/>
            <a:ext cx="1998355" cy="1998355"/>
            <a:chOff x="3268726" y="2346058"/>
            <a:chExt cx="1702069" cy="1702069"/>
          </a:xfrm>
        </p:grpSpPr>
        <p:sp>
          <p:nvSpPr>
            <p:cNvPr id="14" name="Rounded Rectangle 13"/>
            <p:cNvSpPr/>
            <p:nvPr/>
          </p:nvSpPr>
          <p:spPr>
            <a:xfrm>
              <a:off x="3268726" y="2346058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032991" y="100491"/>
                  </a:moveTo>
                  <a:cubicBezTo>
                    <a:pt x="1447504" y="200983"/>
                    <a:pt x="1702069" y="618478"/>
                    <a:pt x="1601577" y="1032991"/>
                  </a:cubicBez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68726" y="2346058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032991" y="100491"/>
                  </a:moveTo>
                  <a:cubicBezTo>
                    <a:pt x="1447504" y="200983"/>
                    <a:pt x="1702069" y="618478"/>
                    <a:pt x="1601577" y="1032991"/>
                  </a:cubicBez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lose/>
                </a:path>
              </a:pathLst>
            </a:custGeom>
            <a:no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882958" y="3364834"/>
            <a:ext cx="559685" cy="577740"/>
            <a:chOff x="3405948" y="4019615"/>
            <a:chExt cx="476703" cy="492081"/>
          </a:xfrm>
        </p:grpSpPr>
        <p:sp>
          <p:nvSpPr>
            <p:cNvPr id="17" name="Rounded Rectangle 16"/>
            <p:cNvSpPr/>
            <p:nvPr/>
          </p:nvSpPr>
          <p:spPr>
            <a:xfrm>
              <a:off x="3409238" y="4019615"/>
              <a:ext cx="473413" cy="477276"/>
            </a:xfrm>
            <a:custGeom>
              <a:avLst/>
              <a:gdLst/>
              <a:ahLst/>
              <a:cxnLst/>
              <a:rect l="0" t="0" r="0" b="0"/>
              <a:pathLst>
                <a:path w="473413" h="477276">
                  <a:moveTo>
                    <a:pt x="473413" y="0"/>
                  </a:moveTo>
                  <a:cubicBezTo>
                    <a:pt x="351394" y="194114"/>
                    <a:pt x="188750" y="356186"/>
                    <a:pt x="0" y="477276"/>
                  </a:cubicBezTo>
                </a:path>
              </a:pathLst>
            </a:custGeom>
            <a:noFill/>
            <a:ln w="10728">
              <a:solidFill>
                <a:srgbClr val="92BD39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05948" y="4433736"/>
              <a:ext cx="65086" cy="77960"/>
            </a:xfrm>
            <a:custGeom>
              <a:avLst/>
              <a:gdLst/>
              <a:ahLst/>
              <a:cxnLst/>
              <a:rect l="0" t="0" r="0" b="0"/>
              <a:pathLst>
                <a:path w="65086" h="77960">
                  <a:moveTo>
                    <a:pt x="65086" y="77960"/>
                  </a:moveTo>
                  <a:lnTo>
                    <a:pt x="0" y="65086"/>
                  </a:lnTo>
                  <a:lnTo>
                    <a:pt x="12874" y="0"/>
                  </a:lnTo>
                </a:path>
              </a:pathLst>
            </a:custGeom>
            <a:noFill/>
            <a:ln w="10728">
              <a:solidFill>
                <a:srgbClr val="92BD39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76449" y="3375163"/>
            <a:ext cx="572702" cy="557082"/>
            <a:chOff x="3400941" y="1891509"/>
            <a:chExt cx="487790" cy="474486"/>
          </a:xfrm>
        </p:grpSpPr>
        <p:sp>
          <p:nvSpPr>
            <p:cNvPr id="23" name="Rounded Rectangle 22"/>
            <p:cNvSpPr/>
            <p:nvPr/>
          </p:nvSpPr>
          <p:spPr>
            <a:xfrm>
              <a:off x="3400941" y="1891509"/>
              <a:ext cx="473699" cy="471268"/>
            </a:xfrm>
            <a:custGeom>
              <a:avLst/>
              <a:gdLst/>
              <a:ahLst/>
              <a:cxnLst/>
              <a:rect l="0" t="0" r="0" b="0"/>
              <a:pathLst>
                <a:path w="473699" h="471268">
                  <a:moveTo>
                    <a:pt x="0" y="0"/>
                  </a:moveTo>
                  <a:cubicBezTo>
                    <a:pt x="192541" y="121804"/>
                    <a:pt x="353325" y="283662"/>
                    <a:pt x="473699" y="471268"/>
                  </a:cubicBezTo>
                </a:path>
              </a:pathLst>
            </a:custGeom>
            <a:noFill/>
            <a:ln w="10728">
              <a:solidFill>
                <a:srgbClr val="3CC58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11486" y="2300909"/>
              <a:ext cx="77245" cy="65086"/>
            </a:xfrm>
            <a:custGeom>
              <a:avLst/>
              <a:gdLst/>
              <a:ahLst/>
              <a:cxnLst/>
              <a:rect l="0" t="0" r="0" b="0"/>
              <a:pathLst>
                <a:path w="77245" h="65086">
                  <a:moveTo>
                    <a:pt x="77245" y="0"/>
                  </a:moveTo>
                  <a:lnTo>
                    <a:pt x="64371" y="65086"/>
                  </a:lnTo>
                  <a:lnTo>
                    <a:pt x="0" y="52212"/>
                  </a:lnTo>
                </a:path>
              </a:pathLst>
            </a:custGeom>
            <a:noFill/>
            <a:ln w="10728">
              <a:solidFill>
                <a:srgbClr val="3CC58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420833" y="3428598"/>
            <a:ext cx="1536721" cy="565979"/>
            <a:chOff x="815367" y="343312"/>
            <a:chExt cx="3261470" cy="386226"/>
          </a:xfrm>
          <a:solidFill>
            <a:srgbClr val="00B0F0"/>
          </a:solidFill>
        </p:grpSpPr>
        <p:sp>
          <p:nvSpPr>
            <p:cNvPr id="26" name="Rounded Rectangle 25"/>
            <p:cNvSpPr/>
            <p:nvPr/>
          </p:nvSpPr>
          <p:spPr>
            <a:xfrm>
              <a:off x="815367" y="343312"/>
              <a:ext cx="3261470" cy="386226"/>
            </a:xfrm>
            <a:custGeom>
              <a:avLst/>
              <a:gdLst/>
              <a:ahLst/>
              <a:cxnLst/>
              <a:rect l="0" t="0" r="0" b="0"/>
              <a:pathLst>
                <a:path w="3261470" h="386226">
                  <a:moveTo>
                    <a:pt x="85828" y="0"/>
                  </a:moveTo>
                  <a:lnTo>
                    <a:pt x="3175641" y="0"/>
                  </a:lnTo>
                  <a:cubicBezTo>
                    <a:pt x="3175641" y="0"/>
                    <a:pt x="3261470" y="0"/>
                    <a:pt x="3261470" y="85828"/>
                  </a:cubicBezTo>
                  <a:lnTo>
                    <a:pt x="3261470" y="300398"/>
                  </a:lnTo>
                  <a:cubicBezTo>
                    <a:pt x="3261470" y="300398"/>
                    <a:pt x="3261470" y="386226"/>
                    <a:pt x="3175641" y="386226"/>
                  </a:cubicBezTo>
                  <a:lnTo>
                    <a:pt x="85828" y="386226"/>
                  </a:lnTo>
                  <a:cubicBezTo>
                    <a:pt x="85828" y="386226"/>
                    <a:pt x="0" y="386226"/>
                    <a:pt x="0" y="300398"/>
                  </a:cubicBezTo>
                  <a:lnTo>
                    <a:pt x="0" y="85828"/>
                  </a:lnTo>
                  <a:cubicBezTo>
                    <a:pt x="0" y="85828"/>
                    <a:pt x="0" y="0"/>
                    <a:pt x="85828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5367" y="343312"/>
              <a:ext cx="3261470" cy="386226"/>
            </a:xfrm>
            <a:custGeom>
              <a:avLst/>
              <a:gdLst/>
              <a:ahLst/>
              <a:cxnLst/>
              <a:rect l="0" t="0" r="0" b="0"/>
              <a:pathLst>
                <a:path w="3261470" h="386226">
                  <a:moveTo>
                    <a:pt x="85828" y="0"/>
                  </a:moveTo>
                  <a:lnTo>
                    <a:pt x="3175641" y="0"/>
                  </a:lnTo>
                  <a:cubicBezTo>
                    <a:pt x="3175641" y="0"/>
                    <a:pt x="3261470" y="0"/>
                    <a:pt x="3261470" y="85828"/>
                  </a:cubicBezTo>
                  <a:lnTo>
                    <a:pt x="3261470" y="300398"/>
                  </a:lnTo>
                  <a:cubicBezTo>
                    <a:pt x="3261470" y="300398"/>
                    <a:pt x="3261470" y="386226"/>
                    <a:pt x="3175641" y="386226"/>
                  </a:cubicBezTo>
                  <a:lnTo>
                    <a:pt x="85828" y="386226"/>
                  </a:lnTo>
                  <a:cubicBezTo>
                    <a:pt x="85828" y="386226"/>
                    <a:pt x="0" y="386226"/>
                    <a:pt x="0" y="300398"/>
                  </a:cubicBezTo>
                  <a:lnTo>
                    <a:pt x="0" y="85828"/>
                  </a:lnTo>
                  <a:cubicBezTo>
                    <a:pt x="0" y="85828"/>
                    <a:pt x="0" y="0"/>
                    <a:pt x="85828" y="0"/>
                  </a:cubicBezTo>
                </a:path>
              </a:pathLst>
            </a:custGeom>
            <a:grp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6961263" y="3351399"/>
            <a:ext cx="403074" cy="604611"/>
          </a:xfrm>
          <a:custGeom>
            <a:avLst/>
            <a:gdLst/>
            <a:ahLst/>
            <a:cxnLst/>
            <a:rect l="0" t="0" r="0" b="0"/>
            <a:pathLst>
              <a:path w="343312" h="514968">
                <a:moveTo>
                  <a:pt x="343312" y="64371"/>
                </a:moveTo>
                <a:lnTo>
                  <a:pt x="343312" y="450597"/>
                </a:lnTo>
                <a:cubicBezTo>
                  <a:pt x="343312" y="486149"/>
                  <a:pt x="314492" y="514968"/>
                  <a:pt x="278941" y="514968"/>
                </a:cubicBezTo>
                <a:lnTo>
                  <a:pt x="64371" y="514968"/>
                </a:lnTo>
                <a:cubicBezTo>
                  <a:pt x="28819" y="514968"/>
                  <a:pt x="0" y="486149"/>
                  <a:pt x="0" y="450597"/>
                </a:cubicBezTo>
                <a:lnTo>
                  <a:pt x="0" y="64371"/>
                </a:lnTo>
                <a:cubicBezTo>
                  <a:pt x="0" y="28819"/>
                  <a:pt x="28819" y="0"/>
                  <a:pt x="64371" y="0"/>
                </a:cubicBezTo>
                <a:lnTo>
                  <a:pt x="278941" y="0"/>
                </a:lnTo>
                <a:cubicBezTo>
                  <a:pt x="314492" y="0"/>
                  <a:pt x="343312" y="28819"/>
                  <a:pt x="343312" y="64371"/>
                </a:cubicBezTo>
                <a:close/>
                <a:moveTo>
                  <a:pt x="300398" y="64371"/>
                </a:moveTo>
                <a:cubicBezTo>
                  <a:pt x="300398" y="52520"/>
                  <a:pt x="290791" y="42914"/>
                  <a:pt x="278941" y="42914"/>
                </a:cubicBezTo>
                <a:lnTo>
                  <a:pt x="64371" y="42914"/>
                </a:lnTo>
                <a:cubicBezTo>
                  <a:pt x="52520" y="42914"/>
                  <a:pt x="42914" y="52520"/>
                  <a:pt x="42914" y="64371"/>
                </a:cubicBezTo>
                <a:lnTo>
                  <a:pt x="42914" y="450597"/>
                </a:lnTo>
                <a:cubicBezTo>
                  <a:pt x="42914" y="462448"/>
                  <a:pt x="52520" y="472054"/>
                  <a:pt x="64371" y="472054"/>
                </a:cubicBezTo>
                <a:lnTo>
                  <a:pt x="278941" y="472054"/>
                </a:lnTo>
                <a:cubicBezTo>
                  <a:pt x="290791" y="472054"/>
                  <a:pt x="300398" y="462448"/>
                  <a:pt x="300398" y="450597"/>
                </a:cubicBezTo>
                <a:close/>
                <a:moveTo>
                  <a:pt x="230663" y="423776"/>
                </a:moveTo>
                <a:cubicBezTo>
                  <a:pt x="230663" y="432664"/>
                  <a:pt x="223458" y="439869"/>
                  <a:pt x="214570" y="439869"/>
                </a:cubicBezTo>
                <a:lnTo>
                  <a:pt x="128742" y="439869"/>
                </a:lnTo>
                <a:cubicBezTo>
                  <a:pt x="119854" y="439869"/>
                  <a:pt x="112649" y="432664"/>
                  <a:pt x="112649" y="423776"/>
                </a:cubicBezTo>
                <a:cubicBezTo>
                  <a:pt x="112649" y="414888"/>
                  <a:pt x="119854" y="407683"/>
                  <a:pt x="128742" y="407683"/>
                </a:cubicBezTo>
                <a:lnTo>
                  <a:pt x="214570" y="407683"/>
                </a:lnTo>
                <a:cubicBezTo>
                  <a:pt x="223458" y="407683"/>
                  <a:pt x="230663" y="414888"/>
                  <a:pt x="230663" y="423776"/>
                </a:cubicBezTo>
                <a:close/>
                <a:moveTo>
                  <a:pt x="134106" y="295034"/>
                </a:moveTo>
                <a:cubicBezTo>
                  <a:pt x="113368" y="295034"/>
                  <a:pt x="96556" y="278222"/>
                  <a:pt x="96556" y="257484"/>
                </a:cubicBezTo>
                <a:cubicBezTo>
                  <a:pt x="96666" y="239656"/>
                  <a:pt x="109162" y="224304"/>
                  <a:pt x="126596" y="220578"/>
                </a:cubicBezTo>
                <a:cubicBezTo>
                  <a:pt x="128748" y="220119"/>
                  <a:pt x="130428" y="218438"/>
                  <a:pt x="130887" y="216286"/>
                </a:cubicBezTo>
                <a:cubicBezTo>
                  <a:pt x="134078" y="198518"/>
                  <a:pt x="148465" y="184897"/>
                  <a:pt x="166382" y="182682"/>
                </a:cubicBezTo>
                <a:cubicBezTo>
                  <a:pt x="184298" y="180467"/>
                  <a:pt x="201569" y="190174"/>
                  <a:pt x="208991" y="206631"/>
                </a:cubicBezTo>
                <a:cubicBezTo>
                  <a:pt x="209702" y="208085"/>
                  <a:pt x="211244" y="208941"/>
                  <a:pt x="212853" y="208776"/>
                </a:cubicBezTo>
                <a:cubicBezTo>
                  <a:pt x="219910" y="208426"/>
                  <a:pt x="226687" y="211571"/>
                  <a:pt x="230975" y="217188"/>
                </a:cubicBezTo>
                <a:cubicBezTo>
                  <a:pt x="235262" y="222804"/>
                  <a:pt x="236509" y="230171"/>
                  <a:pt x="234310" y="236885"/>
                </a:cubicBezTo>
                <a:cubicBezTo>
                  <a:pt x="233872" y="238852"/>
                  <a:pt x="234528" y="240903"/>
                  <a:pt x="236027" y="242249"/>
                </a:cubicBezTo>
                <a:cubicBezTo>
                  <a:pt x="242744" y="247999"/>
                  <a:pt x="246654" y="256367"/>
                  <a:pt x="246755" y="265209"/>
                </a:cubicBezTo>
                <a:cubicBezTo>
                  <a:pt x="246755" y="281799"/>
                  <a:pt x="233306" y="295248"/>
                  <a:pt x="216716" y="295248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  <p:sp>
        <p:nvSpPr>
          <p:cNvPr id="30" name="Rounded Rectangle 29"/>
          <p:cNvSpPr/>
          <p:nvPr/>
        </p:nvSpPr>
        <p:spPr>
          <a:xfrm>
            <a:off x="6863970" y="3342984"/>
            <a:ext cx="597661" cy="621440"/>
          </a:xfrm>
          <a:custGeom>
            <a:avLst/>
            <a:gdLst/>
            <a:ahLst/>
            <a:cxnLst/>
            <a:rect l="0" t="0" r="0" b="0"/>
            <a:pathLst>
              <a:path w="509049" h="529302">
                <a:moveTo>
                  <a:pt x="147759" y="88249"/>
                </a:moveTo>
                <a:cubicBezTo>
                  <a:pt x="139376" y="79866"/>
                  <a:pt x="139375" y="66275"/>
                  <a:pt x="147755" y="57891"/>
                </a:cubicBezTo>
                <a:cubicBezTo>
                  <a:pt x="205689" y="0"/>
                  <a:pt x="300551" y="450"/>
                  <a:pt x="360180" y="57569"/>
                </a:cubicBezTo>
                <a:cubicBezTo>
                  <a:pt x="368736" y="65775"/>
                  <a:pt x="369019" y="79364"/>
                  <a:pt x="360813" y="87920"/>
                </a:cubicBezTo>
                <a:cubicBezTo>
                  <a:pt x="352607" y="96476"/>
                  <a:pt x="339018" y="96759"/>
                  <a:pt x="330462" y="88553"/>
                </a:cubicBezTo>
                <a:cubicBezTo>
                  <a:pt x="287119" y="46990"/>
                  <a:pt x="218907" y="47441"/>
                  <a:pt x="178117" y="88252"/>
                </a:cubicBezTo>
                <a:cubicBezTo>
                  <a:pt x="169732" y="96633"/>
                  <a:pt x="156142" y="96632"/>
                  <a:pt x="147759" y="88249"/>
                </a:cubicBezTo>
                <a:close/>
                <a:moveTo>
                  <a:pt x="283385" y="143354"/>
                </a:moveTo>
                <a:cubicBezTo>
                  <a:pt x="268623" y="127261"/>
                  <a:pt x="241995" y="126274"/>
                  <a:pt x="224250" y="144019"/>
                </a:cubicBezTo>
                <a:cubicBezTo>
                  <a:pt x="215830" y="152151"/>
                  <a:pt x="202448" y="152034"/>
                  <a:pt x="194171" y="143758"/>
                </a:cubicBezTo>
                <a:cubicBezTo>
                  <a:pt x="185894" y="135481"/>
                  <a:pt x="185778" y="122098"/>
                  <a:pt x="193909" y="113679"/>
                </a:cubicBezTo>
                <a:cubicBezTo>
                  <a:pt x="227640" y="79948"/>
                  <a:pt x="282549" y="78940"/>
                  <a:pt x="315013" y="114365"/>
                </a:cubicBezTo>
                <a:cubicBezTo>
                  <a:pt x="320403" y="119981"/>
                  <a:pt x="322329" y="128075"/>
                  <a:pt x="320047" y="135517"/>
                </a:cubicBezTo>
                <a:cubicBezTo>
                  <a:pt x="317764" y="142958"/>
                  <a:pt x="311631" y="148580"/>
                  <a:pt x="304019" y="150207"/>
                </a:cubicBezTo>
                <a:cubicBezTo>
                  <a:pt x="296407" y="151834"/>
                  <a:pt x="288511" y="149212"/>
                  <a:pt x="283385" y="143354"/>
                </a:cubicBezTo>
                <a:close/>
                <a:moveTo>
                  <a:pt x="254139" y="163180"/>
                </a:moveTo>
                <a:cubicBezTo>
                  <a:pt x="262072" y="163271"/>
                  <a:pt x="269646" y="166495"/>
                  <a:pt x="275210" y="172149"/>
                </a:cubicBezTo>
                <a:cubicBezTo>
                  <a:pt x="280865" y="177713"/>
                  <a:pt x="284089" y="185288"/>
                  <a:pt x="284179" y="193220"/>
                </a:cubicBezTo>
                <a:cubicBezTo>
                  <a:pt x="284089" y="201152"/>
                  <a:pt x="280865" y="208727"/>
                  <a:pt x="275210" y="214291"/>
                </a:cubicBezTo>
                <a:cubicBezTo>
                  <a:pt x="269646" y="219946"/>
                  <a:pt x="262072" y="223170"/>
                  <a:pt x="254139" y="223260"/>
                </a:cubicBezTo>
                <a:cubicBezTo>
                  <a:pt x="246207" y="223170"/>
                  <a:pt x="238632" y="219946"/>
                  <a:pt x="233069" y="214291"/>
                </a:cubicBezTo>
                <a:cubicBezTo>
                  <a:pt x="228434" y="209678"/>
                  <a:pt x="224100" y="202361"/>
                  <a:pt x="224100" y="193220"/>
                </a:cubicBezTo>
                <a:cubicBezTo>
                  <a:pt x="224190" y="185288"/>
                  <a:pt x="227414" y="177713"/>
                  <a:pt x="233069" y="172149"/>
                </a:cubicBezTo>
                <a:cubicBezTo>
                  <a:pt x="238632" y="166495"/>
                  <a:pt x="246207" y="163271"/>
                  <a:pt x="254139" y="163180"/>
                </a:cubicBezTo>
                <a:close/>
                <a:moveTo>
                  <a:pt x="486991" y="266453"/>
                </a:moveTo>
                <a:lnTo>
                  <a:pt x="469847" y="300784"/>
                </a:lnTo>
                <a:cubicBezTo>
                  <a:pt x="465577" y="311513"/>
                  <a:pt x="454849" y="317950"/>
                  <a:pt x="441974" y="317950"/>
                </a:cubicBezTo>
                <a:lnTo>
                  <a:pt x="64845" y="317950"/>
                </a:lnTo>
                <a:cubicBezTo>
                  <a:pt x="54117" y="317950"/>
                  <a:pt x="43410" y="311513"/>
                  <a:pt x="36994" y="300784"/>
                </a:cubicBezTo>
                <a:lnTo>
                  <a:pt x="19829" y="266453"/>
                </a:lnTo>
                <a:cubicBezTo>
                  <a:pt x="15537" y="262162"/>
                  <a:pt x="19829" y="255724"/>
                  <a:pt x="26266" y="255724"/>
                </a:cubicBezTo>
                <a:lnTo>
                  <a:pt x="482700" y="255724"/>
                </a:lnTo>
                <a:cubicBezTo>
                  <a:pt x="489137" y="255724"/>
                  <a:pt x="493428" y="262162"/>
                  <a:pt x="486991" y="266453"/>
                </a:cubicBezTo>
                <a:close/>
                <a:moveTo>
                  <a:pt x="141490" y="373738"/>
                </a:moveTo>
                <a:lnTo>
                  <a:pt x="141490" y="317950"/>
                </a:lnTo>
                <a:lnTo>
                  <a:pt x="366789" y="317950"/>
                </a:lnTo>
                <a:lnTo>
                  <a:pt x="366789" y="373738"/>
                </a:lnTo>
                <a:close/>
                <a:moveTo>
                  <a:pt x="141468" y="400560"/>
                </a:moveTo>
                <a:lnTo>
                  <a:pt x="366767" y="400560"/>
                </a:lnTo>
                <a:lnTo>
                  <a:pt x="436524" y="400560"/>
                </a:lnTo>
                <a:cubicBezTo>
                  <a:pt x="437334" y="400563"/>
                  <a:pt x="438142" y="400598"/>
                  <a:pt x="438949" y="400667"/>
                </a:cubicBezTo>
                <a:cubicBezTo>
                  <a:pt x="450986" y="401632"/>
                  <a:pt x="462530" y="409808"/>
                  <a:pt x="466543" y="419871"/>
                </a:cubicBezTo>
                <a:lnTo>
                  <a:pt x="503020" y="477805"/>
                </a:lnTo>
                <a:cubicBezTo>
                  <a:pt x="504322" y="480670"/>
                  <a:pt x="505245" y="483692"/>
                  <a:pt x="505766" y="486795"/>
                </a:cubicBezTo>
                <a:cubicBezTo>
                  <a:pt x="509049" y="506450"/>
                  <a:pt x="495531" y="526255"/>
                  <a:pt x="475576" y="528980"/>
                </a:cubicBezTo>
                <a:cubicBezTo>
                  <a:pt x="474031" y="529195"/>
                  <a:pt x="472465" y="529302"/>
                  <a:pt x="470855" y="529302"/>
                </a:cubicBezTo>
                <a:lnTo>
                  <a:pt x="37681" y="529302"/>
                </a:lnTo>
                <a:cubicBezTo>
                  <a:pt x="24592" y="529302"/>
                  <a:pt x="14357" y="523165"/>
                  <a:pt x="8285" y="514239"/>
                </a:cubicBezTo>
                <a:cubicBezTo>
                  <a:pt x="1057" y="503414"/>
                  <a:pt x="0" y="489604"/>
                  <a:pt x="5495" y="477805"/>
                </a:cubicBezTo>
                <a:lnTo>
                  <a:pt x="39805" y="419871"/>
                </a:lnTo>
                <a:cubicBezTo>
                  <a:pt x="43817" y="411825"/>
                  <a:pt x="50362" y="406289"/>
                  <a:pt x="57829" y="403285"/>
                </a:cubicBezTo>
                <a:cubicBezTo>
                  <a:pt x="62313" y="401461"/>
                  <a:pt x="67141" y="400560"/>
                  <a:pt x="71969" y="400560"/>
                </a:cubicBezTo>
                <a:close/>
                <a:moveTo>
                  <a:pt x="108339" y="451520"/>
                </a:moveTo>
                <a:cubicBezTo>
                  <a:pt x="100932" y="451520"/>
                  <a:pt x="94928" y="457524"/>
                  <a:pt x="94928" y="464931"/>
                </a:cubicBezTo>
                <a:cubicBezTo>
                  <a:pt x="94928" y="472337"/>
                  <a:pt x="100932" y="478341"/>
                  <a:pt x="108339" y="478341"/>
                </a:cubicBezTo>
                <a:lnTo>
                  <a:pt x="204895" y="478341"/>
                </a:lnTo>
                <a:cubicBezTo>
                  <a:pt x="212302" y="478341"/>
                  <a:pt x="218306" y="472337"/>
                  <a:pt x="218306" y="464931"/>
                </a:cubicBezTo>
                <a:cubicBezTo>
                  <a:pt x="218306" y="457524"/>
                  <a:pt x="212302" y="451520"/>
                  <a:pt x="204895" y="451520"/>
                </a:cubicBezTo>
                <a:close/>
                <a:moveTo>
                  <a:pt x="294672" y="480315"/>
                </a:moveTo>
                <a:cubicBezTo>
                  <a:pt x="298148" y="483813"/>
                  <a:pt x="303534" y="486924"/>
                  <a:pt x="310035" y="486924"/>
                </a:cubicBezTo>
                <a:cubicBezTo>
                  <a:pt x="316558" y="486924"/>
                  <a:pt x="321944" y="483813"/>
                  <a:pt x="325420" y="480315"/>
                </a:cubicBezTo>
                <a:cubicBezTo>
                  <a:pt x="328917" y="476818"/>
                  <a:pt x="332028" y="471432"/>
                  <a:pt x="332028" y="464931"/>
                </a:cubicBezTo>
                <a:cubicBezTo>
                  <a:pt x="332028" y="458494"/>
                  <a:pt x="329733" y="452271"/>
                  <a:pt x="324518" y="447915"/>
                </a:cubicBezTo>
                <a:cubicBezTo>
                  <a:pt x="320421" y="444614"/>
                  <a:pt x="315296" y="442853"/>
                  <a:pt x="310035" y="442937"/>
                </a:cubicBezTo>
                <a:cubicBezTo>
                  <a:pt x="305915" y="442937"/>
                  <a:pt x="300336" y="443946"/>
                  <a:pt x="295551" y="447915"/>
                </a:cubicBezTo>
                <a:cubicBezTo>
                  <a:pt x="290359" y="452250"/>
                  <a:pt x="288042" y="458494"/>
                  <a:pt x="288042" y="464931"/>
                </a:cubicBezTo>
                <a:cubicBezTo>
                  <a:pt x="288042" y="471432"/>
                  <a:pt x="291174" y="476818"/>
                  <a:pt x="294672" y="480315"/>
                </a:cubicBezTo>
                <a:close/>
                <a:moveTo>
                  <a:pt x="391572" y="486924"/>
                </a:moveTo>
                <a:cubicBezTo>
                  <a:pt x="397363" y="486830"/>
                  <a:pt x="402884" y="484455"/>
                  <a:pt x="406935" y="480315"/>
                </a:cubicBezTo>
                <a:cubicBezTo>
                  <a:pt x="410433" y="476818"/>
                  <a:pt x="413565" y="471432"/>
                  <a:pt x="413565" y="464931"/>
                </a:cubicBezTo>
                <a:cubicBezTo>
                  <a:pt x="413565" y="458494"/>
                  <a:pt x="411248" y="452250"/>
                  <a:pt x="406055" y="447915"/>
                </a:cubicBezTo>
                <a:cubicBezTo>
                  <a:pt x="401270" y="443946"/>
                  <a:pt x="395691" y="442937"/>
                  <a:pt x="391550" y="442937"/>
                </a:cubicBezTo>
                <a:cubicBezTo>
                  <a:pt x="387431" y="442937"/>
                  <a:pt x="381852" y="443946"/>
                  <a:pt x="377088" y="447915"/>
                </a:cubicBezTo>
                <a:cubicBezTo>
                  <a:pt x="371874" y="452271"/>
                  <a:pt x="369578" y="458494"/>
                  <a:pt x="369578" y="464931"/>
                </a:cubicBezTo>
                <a:cubicBezTo>
                  <a:pt x="369672" y="470733"/>
                  <a:pt x="372055" y="476263"/>
                  <a:pt x="376208" y="480315"/>
                </a:cubicBezTo>
                <a:cubicBezTo>
                  <a:pt x="379685" y="483813"/>
                  <a:pt x="385070" y="486924"/>
                  <a:pt x="391593" y="486924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  <p:sp>
        <p:nvSpPr>
          <p:cNvPr id="31" name="Rounded Rectangle 30"/>
          <p:cNvSpPr/>
          <p:nvPr/>
        </p:nvSpPr>
        <p:spPr>
          <a:xfrm>
            <a:off x="6858213" y="3350157"/>
            <a:ext cx="609175" cy="607095"/>
          </a:xfrm>
          <a:custGeom>
            <a:avLst/>
            <a:gdLst/>
            <a:ahLst/>
            <a:cxnLst/>
            <a:rect l="0" t="0" r="0" b="0"/>
            <a:pathLst>
              <a:path w="518856" h="517084">
                <a:moveTo>
                  <a:pt x="233397" y="357968"/>
                </a:moveTo>
                <a:cubicBezTo>
                  <a:pt x="234529" y="359733"/>
                  <a:pt x="234529" y="361996"/>
                  <a:pt x="233397" y="363761"/>
                </a:cubicBezTo>
                <a:cubicBezTo>
                  <a:pt x="232439" y="365603"/>
                  <a:pt x="230538" y="366760"/>
                  <a:pt x="228462" y="366765"/>
                </a:cubicBezTo>
                <a:lnTo>
                  <a:pt x="11317" y="366765"/>
                </a:lnTo>
                <a:cubicBezTo>
                  <a:pt x="8032" y="366778"/>
                  <a:pt x="4903" y="365370"/>
                  <a:pt x="2734" y="362903"/>
                </a:cubicBezTo>
                <a:cubicBezTo>
                  <a:pt x="782" y="360418"/>
                  <a:pt x="0" y="357211"/>
                  <a:pt x="588" y="354106"/>
                </a:cubicBezTo>
                <a:cubicBezTo>
                  <a:pt x="2519" y="345308"/>
                  <a:pt x="3807" y="336511"/>
                  <a:pt x="4879" y="328786"/>
                </a:cubicBezTo>
                <a:cubicBezTo>
                  <a:pt x="10458" y="294455"/>
                  <a:pt x="14321" y="269565"/>
                  <a:pt x="41571" y="257764"/>
                </a:cubicBezTo>
                <a:lnTo>
                  <a:pt x="126112" y="221287"/>
                </a:lnTo>
                <a:cubicBezTo>
                  <a:pt x="128079" y="220557"/>
                  <a:pt x="129370" y="218664"/>
                  <a:pt x="129330" y="216566"/>
                </a:cubicBezTo>
                <a:lnTo>
                  <a:pt x="129330" y="192534"/>
                </a:lnTo>
                <a:cubicBezTo>
                  <a:pt x="129311" y="191066"/>
                  <a:pt x="128690" y="189670"/>
                  <a:pt x="127614" y="188672"/>
                </a:cubicBezTo>
                <a:cubicBezTo>
                  <a:pt x="116177" y="175800"/>
                  <a:pt x="109976" y="159112"/>
                  <a:pt x="110233" y="141896"/>
                </a:cubicBezTo>
                <a:cubicBezTo>
                  <a:pt x="110188" y="140225"/>
                  <a:pt x="109300" y="138690"/>
                  <a:pt x="107873" y="137819"/>
                </a:cubicBezTo>
                <a:cubicBezTo>
                  <a:pt x="98938" y="131484"/>
                  <a:pt x="93780" y="121086"/>
                  <a:pt x="94141" y="110139"/>
                </a:cubicBezTo>
                <a:cubicBezTo>
                  <a:pt x="93825" y="102591"/>
                  <a:pt x="95767" y="95120"/>
                  <a:pt x="99720" y="88682"/>
                </a:cubicBezTo>
                <a:cubicBezTo>
                  <a:pt x="100763" y="87114"/>
                  <a:pt x="101987" y="85673"/>
                  <a:pt x="103367" y="84391"/>
                </a:cubicBezTo>
                <a:cubicBezTo>
                  <a:pt x="104631" y="82509"/>
                  <a:pt x="104631" y="80050"/>
                  <a:pt x="103367" y="78168"/>
                </a:cubicBezTo>
                <a:cubicBezTo>
                  <a:pt x="97359" y="66152"/>
                  <a:pt x="91566" y="51561"/>
                  <a:pt x="99720" y="41048"/>
                </a:cubicBezTo>
                <a:cubicBezTo>
                  <a:pt x="104401" y="35413"/>
                  <a:pt x="111509" y="32378"/>
                  <a:pt x="118816" y="32894"/>
                </a:cubicBezTo>
                <a:cubicBezTo>
                  <a:pt x="120698" y="33012"/>
                  <a:pt x="122469" y="32000"/>
                  <a:pt x="123322" y="30319"/>
                </a:cubicBezTo>
                <a:cubicBezTo>
                  <a:pt x="140151" y="10530"/>
                  <a:pt x="165441" y="0"/>
                  <a:pt x="191341" y="1996"/>
                </a:cubicBezTo>
                <a:cubicBezTo>
                  <a:pt x="220308" y="1996"/>
                  <a:pt x="256785" y="12510"/>
                  <a:pt x="264724" y="42764"/>
                </a:cubicBezTo>
                <a:cubicBezTo>
                  <a:pt x="268046" y="55132"/>
                  <a:pt x="266906" y="68274"/>
                  <a:pt x="261506" y="79885"/>
                </a:cubicBezTo>
                <a:cubicBezTo>
                  <a:pt x="260411" y="81583"/>
                  <a:pt x="260411" y="83765"/>
                  <a:pt x="261506" y="85464"/>
                </a:cubicBezTo>
                <a:cubicBezTo>
                  <a:pt x="266128" y="91648"/>
                  <a:pt x="268545" y="99202"/>
                  <a:pt x="268372" y="106921"/>
                </a:cubicBezTo>
                <a:cubicBezTo>
                  <a:pt x="268820" y="118104"/>
                  <a:pt x="264627" y="128975"/>
                  <a:pt x="256785" y="136960"/>
                </a:cubicBezTo>
                <a:cubicBezTo>
                  <a:pt x="255699" y="137885"/>
                  <a:pt x="255008" y="139190"/>
                  <a:pt x="254854" y="140608"/>
                </a:cubicBezTo>
                <a:cubicBezTo>
                  <a:pt x="255517" y="158099"/>
                  <a:pt x="249538" y="175193"/>
                  <a:pt x="238117" y="188457"/>
                </a:cubicBezTo>
                <a:cubicBezTo>
                  <a:pt x="237190" y="189535"/>
                  <a:pt x="236660" y="190898"/>
                  <a:pt x="236615" y="192320"/>
                </a:cubicBezTo>
                <a:lnTo>
                  <a:pt x="236615" y="216566"/>
                </a:lnTo>
                <a:cubicBezTo>
                  <a:pt x="236536" y="218859"/>
                  <a:pt x="238048" y="220904"/>
                  <a:pt x="240263" y="221501"/>
                </a:cubicBezTo>
                <a:lnTo>
                  <a:pt x="268586" y="233732"/>
                </a:lnTo>
                <a:cubicBezTo>
                  <a:pt x="270747" y="234589"/>
                  <a:pt x="272065" y="236787"/>
                  <a:pt x="271805" y="239096"/>
                </a:cubicBezTo>
                <a:cubicBezTo>
                  <a:pt x="271594" y="241379"/>
                  <a:pt x="269956" y="243276"/>
                  <a:pt x="267728" y="243817"/>
                </a:cubicBezTo>
                <a:cubicBezTo>
                  <a:pt x="249630" y="248497"/>
                  <a:pt x="234169" y="260247"/>
                  <a:pt x="224814" y="276431"/>
                </a:cubicBezTo>
                <a:cubicBezTo>
                  <a:pt x="209058" y="302458"/>
                  <a:pt x="212567" y="335793"/>
                  <a:pt x="233397" y="357968"/>
                </a:cubicBezTo>
                <a:close/>
                <a:moveTo>
                  <a:pt x="349265" y="367409"/>
                </a:moveTo>
                <a:cubicBezTo>
                  <a:pt x="349265" y="349634"/>
                  <a:pt x="363675" y="335224"/>
                  <a:pt x="381450" y="335224"/>
                </a:cubicBezTo>
                <a:cubicBezTo>
                  <a:pt x="399226" y="335224"/>
                  <a:pt x="413636" y="349634"/>
                  <a:pt x="413636" y="367409"/>
                </a:cubicBezTo>
                <a:cubicBezTo>
                  <a:pt x="413636" y="385185"/>
                  <a:pt x="399226" y="399595"/>
                  <a:pt x="381450" y="399595"/>
                </a:cubicBezTo>
                <a:cubicBezTo>
                  <a:pt x="363675" y="399595"/>
                  <a:pt x="349265" y="385185"/>
                  <a:pt x="349265" y="367409"/>
                </a:cubicBezTo>
                <a:moveTo>
                  <a:pt x="483801" y="360114"/>
                </a:moveTo>
                <a:cubicBezTo>
                  <a:pt x="480363" y="363882"/>
                  <a:pt x="480363" y="369649"/>
                  <a:pt x="483801" y="373417"/>
                </a:cubicBezTo>
                <a:lnTo>
                  <a:pt x="505258" y="396376"/>
                </a:lnTo>
                <a:cubicBezTo>
                  <a:pt x="516772" y="408698"/>
                  <a:pt x="518782" y="427137"/>
                  <a:pt x="510193" y="441650"/>
                </a:cubicBezTo>
                <a:cubicBezTo>
                  <a:pt x="502000" y="456273"/>
                  <a:pt x="485065" y="463644"/>
                  <a:pt x="468781" y="459674"/>
                </a:cubicBezTo>
                <a:lnTo>
                  <a:pt x="438312" y="452594"/>
                </a:lnTo>
                <a:cubicBezTo>
                  <a:pt x="433124" y="451658"/>
                  <a:pt x="428116" y="454965"/>
                  <a:pt x="426939" y="460104"/>
                </a:cubicBezTo>
                <a:lnTo>
                  <a:pt x="417927" y="489929"/>
                </a:lnTo>
                <a:cubicBezTo>
                  <a:pt x="413148" y="506060"/>
                  <a:pt x="398274" y="517084"/>
                  <a:pt x="381450" y="516965"/>
                </a:cubicBezTo>
                <a:cubicBezTo>
                  <a:pt x="364422" y="517077"/>
                  <a:pt x="349449" y="505716"/>
                  <a:pt x="344973" y="489285"/>
                </a:cubicBezTo>
                <a:lnTo>
                  <a:pt x="335747" y="459460"/>
                </a:lnTo>
                <a:cubicBezTo>
                  <a:pt x="334383" y="454513"/>
                  <a:pt x="329388" y="451497"/>
                  <a:pt x="324375" y="452594"/>
                </a:cubicBezTo>
                <a:lnTo>
                  <a:pt x="294120" y="460747"/>
                </a:lnTo>
                <a:cubicBezTo>
                  <a:pt x="277752" y="464518"/>
                  <a:pt x="260842" y="457152"/>
                  <a:pt x="252455" y="442598"/>
                </a:cubicBezTo>
                <a:cubicBezTo>
                  <a:pt x="244068" y="428045"/>
                  <a:pt x="246174" y="409720"/>
                  <a:pt x="257643" y="397449"/>
                </a:cubicBezTo>
                <a:lnTo>
                  <a:pt x="279100" y="374490"/>
                </a:lnTo>
                <a:cubicBezTo>
                  <a:pt x="282538" y="370722"/>
                  <a:pt x="282538" y="364955"/>
                  <a:pt x="279100" y="361187"/>
                </a:cubicBezTo>
                <a:lnTo>
                  <a:pt x="257643" y="338228"/>
                </a:lnTo>
                <a:cubicBezTo>
                  <a:pt x="245088" y="326129"/>
                  <a:pt x="242319" y="307064"/>
                  <a:pt x="250915" y="291894"/>
                </a:cubicBezTo>
                <a:cubicBezTo>
                  <a:pt x="259511" y="276725"/>
                  <a:pt x="277290" y="269302"/>
                  <a:pt x="294120" y="273856"/>
                </a:cubicBezTo>
                <a:lnTo>
                  <a:pt x="324375" y="280937"/>
                </a:lnTo>
                <a:cubicBezTo>
                  <a:pt x="329324" y="282052"/>
                  <a:pt x="334293" y="279146"/>
                  <a:pt x="335747" y="274286"/>
                </a:cubicBezTo>
                <a:lnTo>
                  <a:pt x="344973" y="244246"/>
                </a:lnTo>
                <a:cubicBezTo>
                  <a:pt x="349690" y="228071"/>
                  <a:pt x="364603" y="217018"/>
                  <a:pt x="381450" y="217210"/>
                </a:cubicBezTo>
                <a:cubicBezTo>
                  <a:pt x="398274" y="217090"/>
                  <a:pt x="413148" y="228115"/>
                  <a:pt x="417927" y="244246"/>
                </a:cubicBezTo>
                <a:lnTo>
                  <a:pt x="426939" y="274286"/>
                </a:lnTo>
                <a:cubicBezTo>
                  <a:pt x="428479" y="279079"/>
                  <a:pt x="433379" y="281945"/>
                  <a:pt x="438312" y="280937"/>
                </a:cubicBezTo>
                <a:lnTo>
                  <a:pt x="468781" y="274500"/>
                </a:lnTo>
                <a:cubicBezTo>
                  <a:pt x="485066" y="270531"/>
                  <a:pt x="502000" y="277901"/>
                  <a:pt x="510193" y="292524"/>
                </a:cubicBezTo>
                <a:cubicBezTo>
                  <a:pt x="518856" y="307021"/>
                  <a:pt x="516841" y="325508"/>
                  <a:pt x="505258" y="337798"/>
                </a:cubicBezTo>
                <a:close/>
                <a:moveTo>
                  <a:pt x="317079" y="366765"/>
                </a:moveTo>
                <a:cubicBezTo>
                  <a:pt x="317079" y="402317"/>
                  <a:pt x="345899" y="431137"/>
                  <a:pt x="381450" y="431137"/>
                </a:cubicBezTo>
                <a:cubicBezTo>
                  <a:pt x="417002" y="431137"/>
                  <a:pt x="445822" y="402317"/>
                  <a:pt x="445822" y="366765"/>
                </a:cubicBezTo>
                <a:cubicBezTo>
                  <a:pt x="445822" y="331214"/>
                  <a:pt x="417002" y="302394"/>
                  <a:pt x="381450" y="302394"/>
                </a:cubicBezTo>
                <a:cubicBezTo>
                  <a:pt x="345899" y="302394"/>
                  <a:pt x="317079" y="331214"/>
                  <a:pt x="317079" y="366765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  <p:sp>
        <p:nvSpPr>
          <p:cNvPr id="32" name="Rounded Rectangle 31"/>
          <p:cNvSpPr/>
          <p:nvPr/>
        </p:nvSpPr>
        <p:spPr>
          <a:xfrm>
            <a:off x="6860476" y="3345101"/>
            <a:ext cx="604649" cy="617207"/>
          </a:xfrm>
          <a:custGeom>
            <a:avLst/>
            <a:gdLst/>
            <a:ahLst/>
            <a:cxnLst/>
            <a:rect l="0" t="0" r="0" b="0"/>
            <a:pathLst>
              <a:path w="515001" h="525697">
                <a:moveTo>
                  <a:pt x="21473" y="450597"/>
                </a:moveTo>
                <a:lnTo>
                  <a:pt x="21473" y="407683"/>
                </a:lnTo>
                <a:cubicBezTo>
                  <a:pt x="21473" y="395833"/>
                  <a:pt x="31080" y="386226"/>
                  <a:pt x="42930" y="386226"/>
                </a:cubicBezTo>
                <a:lnTo>
                  <a:pt x="85844" y="386226"/>
                </a:lnTo>
                <a:cubicBezTo>
                  <a:pt x="97695" y="386226"/>
                  <a:pt x="107301" y="395833"/>
                  <a:pt x="107301" y="407683"/>
                </a:cubicBezTo>
                <a:lnTo>
                  <a:pt x="107301" y="450597"/>
                </a:lnTo>
                <a:cubicBezTo>
                  <a:pt x="107301" y="453560"/>
                  <a:pt x="104899" y="455962"/>
                  <a:pt x="101937" y="455962"/>
                </a:cubicBezTo>
                <a:lnTo>
                  <a:pt x="26837" y="455962"/>
                </a:lnTo>
                <a:cubicBezTo>
                  <a:pt x="23875" y="455962"/>
                  <a:pt x="21473" y="453560"/>
                  <a:pt x="21473" y="450597"/>
                </a:cubicBezTo>
                <a:close/>
                <a:moveTo>
                  <a:pt x="214586" y="278941"/>
                </a:moveTo>
                <a:cubicBezTo>
                  <a:pt x="226437" y="278941"/>
                  <a:pt x="236043" y="288548"/>
                  <a:pt x="236043" y="300398"/>
                </a:cubicBezTo>
                <a:lnTo>
                  <a:pt x="236043" y="450597"/>
                </a:lnTo>
                <a:cubicBezTo>
                  <a:pt x="236043" y="453560"/>
                  <a:pt x="233642" y="455962"/>
                  <a:pt x="230679" y="455962"/>
                </a:cubicBezTo>
                <a:lnTo>
                  <a:pt x="155579" y="455962"/>
                </a:lnTo>
                <a:cubicBezTo>
                  <a:pt x="152617" y="455962"/>
                  <a:pt x="150215" y="453560"/>
                  <a:pt x="150215" y="450597"/>
                </a:cubicBezTo>
                <a:lnTo>
                  <a:pt x="150215" y="300398"/>
                </a:lnTo>
                <a:cubicBezTo>
                  <a:pt x="150215" y="288548"/>
                  <a:pt x="159822" y="278941"/>
                  <a:pt x="171672" y="278941"/>
                </a:cubicBezTo>
                <a:close/>
                <a:moveTo>
                  <a:pt x="343329" y="321855"/>
                </a:moveTo>
                <a:cubicBezTo>
                  <a:pt x="355179" y="321855"/>
                  <a:pt x="364786" y="331462"/>
                  <a:pt x="364786" y="343312"/>
                </a:cubicBezTo>
                <a:lnTo>
                  <a:pt x="364786" y="450597"/>
                </a:lnTo>
                <a:cubicBezTo>
                  <a:pt x="364786" y="453560"/>
                  <a:pt x="362384" y="455962"/>
                  <a:pt x="359421" y="455962"/>
                </a:cubicBezTo>
                <a:lnTo>
                  <a:pt x="284322" y="455962"/>
                </a:lnTo>
                <a:cubicBezTo>
                  <a:pt x="281359" y="455962"/>
                  <a:pt x="278957" y="453560"/>
                  <a:pt x="278957" y="450597"/>
                </a:cubicBezTo>
                <a:lnTo>
                  <a:pt x="278957" y="343312"/>
                </a:lnTo>
                <a:cubicBezTo>
                  <a:pt x="278957" y="331462"/>
                  <a:pt x="288564" y="321855"/>
                  <a:pt x="300415" y="321855"/>
                </a:cubicBezTo>
                <a:close/>
                <a:moveTo>
                  <a:pt x="472071" y="171656"/>
                </a:moveTo>
                <a:cubicBezTo>
                  <a:pt x="483921" y="171656"/>
                  <a:pt x="493528" y="181263"/>
                  <a:pt x="493528" y="193113"/>
                </a:cubicBezTo>
                <a:lnTo>
                  <a:pt x="493528" y="450597"/>
                </a:lnTo>
                <a:cubicBezTo>
                  <a:pt x="493528" y="453560"/>
                  <a:pt x="491126" y="455962"/>
                  <a:pt x="488164" y="455962"/>
                </a:cubicBezTo>
                <a:lnTo>
                  <a:pt x="413064" y="455962"/>
                </a:lnTo>
                <a:cubicBezTo>
                  <a:pt x="410101" y="455962"/>
                  <a:pt x="407700" y="453560"/>
                  <a:pt x="407700" y="450597"/>
                </a:cubicBezTo>
                <a:lnTo>
                  <a:pt x="407700" y="193113"/>
                </a:lnTo>
                <a:cubicBezTo>
                  <a:pt x="407700" y="181263"/>
                  <a:pt x="417306" y="171656"/>
                  <a:pt x="429157" y="171656"/>
                </a:cubicBezTo>
                <a:close/>
                <a:moveTo>
                  <a:pt x="448897" y="0"/>
                </a:moveTo>
                <a:cubicBezTo>
                  <a:pt x="472598" y="0"/>
                  <a:pt x="491811" y="19213"/>
                  <a:pt x="491811" y="42914"/>
                </a:cubicBezTo>
                <a:cubicBezTo>
                  <a:pt x="491811" y="66615"/>
                  <a:pt x="472598" y="85828"/>
                  <a:pt x="448897" y="85828"/>
                </a:cubicBezTo>
                <a:cubicBezTo>
                  <a:pt x="443078" y="85789"/>
                  <a:pt x="437322" y="84623"/>
                  <a:pt x="431946" y="82395"/>
                </a:cubicBezTo>
                <a:cubicBezTo>
                  <a:pt x="429768" y="81467"/>
                  <a:pt x="427239" y="82078"/>
                  <a:pt x="425724" y="83897"/>
                </a:cubicBezTo>
                <a:lnTo>
                  <a:pt x="361352" y="160069"/>
                </a:lnTo>
                <a:cubicBezTo>
                  <a:pt x="360309" y="161783"/>
                  <a:pt x="360309" y="163935"/>
                  <a:pt x="361352" y="165648"/>
                </a:cubicBezTo>
                <a:cubicBezTo>
                  <a:pt x="367924" y="181007"/>
                  <a:pt x="364985" y="198784"/>
                  <a:pt x="353820" y="211211"/>
                </a:cubicBezTo>
                <a:cubicBezTo>
                  <a:pt x="342655" y="223638"/>
                  <a:pt x="325293" y="228455"/>
                  <a:pt x="309320" y="223559"/>
                </a:cubicBezTo>
                <a:cubicBezTo>
                  <a:pt x="293348" y="218662"/>
                  <a:pt x="281669" y="204942"/>
                  <a:pt x="279387" y="188392"/>
                </a:cubicBezTo>
                <a:cubicBezTo>
                  <a:pt x="279157" y="186306"/>
                  <a:pt x="277732" y="184545"/>
                  <a:pt x="275739" y="183886"/>
                </a:cubicBezTo>
                <a:lnTo>
                  <a:pt x="228962" y="168437"/>
                </a:lnTo>
                <a:cubicBezTo>
                  <a:pt x="227079" y="167734"/>
                  <a:pt x="224957" y="168243"/>
                  <a:pt x="223598" y="169725"/>
                </a:cubicBezTo>
                <a:cubicBezTo>
                  <a:pt x="215535" y="177836"/>
                  <a:pt x="204567" y="182394"/>
                  <a:pt x="193129" y="182384"/>
                </a:cubicBezTo>
                <a:cubicBezTo>
                  <a:pt x="186991" y="182757"/>
                  <a:pt x="180844" y="181806"/>
                  <a:pt x="175105" y="179595"/>
                </a:cubicBezTo>
                <a:cubicBezTo>
                  <a:pt x="173392" y="178552"/>
                  <a:pt x="171240" y="178552"/>
                  <a:pt x="169526" y="179595"/>
                </a:cubicBezTo>
                <a:lnTo>
                  <a:pt x="107301" y="231521"/>
                </a:lnTo>
                <a:cubicBezTo>
                  <a:pt x="106296" y="233168"/>
                  <a:pt x="106296" y="235238"/>
                  <a:pt x="107301" y="236885"/>
                </a:cubicBezTo>
                <a:cubicBezTo>
                  <a:pt x="107630" y="240167"/>
                  <a:pt x="107630" y="243474"/>
                  <a:pt x="107301" y="246756"/>
                </a:cubicBezTo>
                <a:cubicBezTo>
                  <a:pt x="106912" y="265668"/>
                  <a:pt x="94185" y="282094"/>
                  <a:pt x="75970" y="287196"/>
                </a:cubicBezTo>
                <a:cubicBezTo>
                  <a:pt x="57754" y="292297"/>
                  <a:pt x="38347" y="284870"/>
                  <a:pt x="28191" y="268911"/>
                </a:cubicBezTo>
                <a:cubicBezTo>
                  <a:pt x="18035" y="252953"/>
                  <a:pt x="19527" y="232226"/>
                  <a:pt x="31863" y="217886"/>
                </a:cubicBezTo>
                <a:cubicBezTo>
                  <a:pt x="44199" y="203545"/>
                  <a:pt x="64470" y="198974"/>
                  <a:pt x="81767" y="206631"/>
                </a:cubicBezTo>
                <a:cubicBezTo>
                  <a:pt x="83481" y="207674"/>
                  <a:pt x="85633" y="207674"/>
                  <a:pt x="87346" y="206631"/>
                </a:cubicBezTo>
                <a:lnTo>
                  <a:pt x="150215" y="155563"/>
                </a:lnTo>
                <a:cubicBezTo>
                  <a:pt x="151367" y="153882"/>
                  <a:pt x="151367" y="151665"/>
                  <a:pt x="150215" y="149984"/>
                </a:cubicBezTo>
                <a:cubicBezTo>
                  <a:pt x="149876" y="146703"/>
                  <a:pt x="149876" y="143395"/>
                  <a:pt x="150215" y="140114"/>
                </a:cubicBezTo>
                <a:cubicBezTo>
                  <a:pt x="148561" y="116416"/>
                  <a:pt x="166428" y="95862"/>
                  <a:pt x="190126" y="94204"/>
                </a:cubicBezTo>
                <a:cubicBezTo>
                  <a:pt x="213824" y="92545"/>
                  <a:pt x="234380" y="110408"/>
                  <a:pt x="236043" y="134106"/>
                </a:cubicBezTo>
                <a:cubicBezTo>
                  <a:pt x="236409" y="135848"/>
                  <a:pt x="237615" y="137294"/>
                  <a:pt x="239262" y="137968"/>
                </a:cubicBezTo>
                <a:lnTo>
                  <a:pt x="286038" y="153417"/>
                </a:lnTo>
                <a:cubicBezTo>
                  <a:pt x="287922" y="154121"/>
                  <a:pt x="290044" y="153612"/>
                  <a:pt x="291402" y="152130"/>
                </a:cubicBezTo>
                <a:cubicBezTo>
                  <a:pt x="299466" y="144018"/>
                  <a:pt x="310434" y="139461"/>
                  <a:pt x="321871" y="139470"/>
                </a:cubicBezTo>
                <a:cubicBezTo>
                  <a:pt x="325416" y="139464"/>
                  <a:pt x="328947" y="139896"/>
                  <a:pt x="332385" y="140758"/>
                </a:cubicBezTo>
                <a:cubicBezTo>
                  <a:pt x="334352" y="141196"/>
                  <a:pt x="336403" y="140540"/>
                  <a:pt x="337750" y="139041"/>
                </a:cubicBezTo>
                <a:lnTo>
                  <a:pt x="407700" y="57504"/>
                </a:lnTo>
                <a:cubicBezTo>
                  <a:pt x="408787" y="56191"/>
                  <a:pt x="409186" y="54438"/>
                  <a:pt x="408772" y="52784"/>
                </a:cubicBezTo>
                <a:cubicBezTo>
                  <a:pt x="408085" y="49538"/>
                  <a:pt x="407726" y="46231"/>
                  <a:pt x="407700" y="42914"/>
                </a:cubicBezTo>
                <a:cubicBezTo>
                  <a:pt x="407700" y="19213"/>
                  <a:pt x="426913" y="0"/>
                  <a:pt x="450614" y="0"/>
                </a:cubicBezTo>
                <a:close/>
                <a:moveTo>
                  <a:pt x="16" y="504240"/>
                </a:moveTo>
                <a:cubicBezTo>
                  <a:pt x="0" y="496035"/>
                  <a:pt x="4664" y="488539"/>
                  <a:pt x="12032" y="484929"/>
                </a:cubicBezTo>
                <a:cubicBezTo>
                  <a:pt x="14986" y="483538"/>
                  <a:pt x="18208" y="482806"/>
                  <a:pt x="21473" y="482783"/>
                </a:cubicBezTo>
                <a:lnTo>
                  <a:pt x="493528" y="482783"/>
                </a:lnTo>
                <a:cubicBezTo>
                  <a:pt x="496793" y="482806"/>
                  <a:pt x="500015" y="483538"/>
                  <a:pt x="502969" y="484929"/>
                </a:cubicBezTo>
                <a:cubicBezTo>
                  <a:pt x="510337" y="488539"/>
                  <a:pt x="515001" y="496035"/>
                  <a:pt x="514985" y="504240"/>
                </a:cubicBezTo>
                <a:cubicBezTo>
                  <a:pt x="514985" y="516090"/>
                  <a:pt x="505378" y="525697"/>
                  <a:pt x="493528" y="525697"/>
                </a:cubicBezTo>
                <a:lnTo>
                  <a:pt x="21473" y="525697"/>
                </a:lnTo>
                <a:cubicBezTo>
                  <a:pt x="9623" y="525697"/>
                  <a:pt x="16" y="516090"/>
                  <a:pt x="16" y="504240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  <p:sp>
        <p:nvSpPr>
          <p:cNvPr id="33" name="TextBox 32"/>
          <p:cNvSpPr txBox="1"/>
          <p:nvPr/>
        </p:nvSpPr>
        <p:spPr>
          <a:xfrm>
            <a:off x="7080926" y="3509113"/>
            <a:ext cx="163748" cy="2891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79" b="1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07036" y="3554286"/>
            <a:ext cx="1511529" cy="198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Read Sensor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2228" y="3509178"/>
            <a:ext cx="1461145" cy="2890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939" b="0" dirty="0">
                <a:solidFill>
                  <a:srgbClr val="FFFFFF"/>
                </a:solidFill>
                <a:latin typeface="Roboto"/>
              </a:rPr>
              <a:t>Collect environmental
data from sensors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63718" y="3509178"/>
            <a:ext cx="1398164" cy="2890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939" b="0">
                <a:solidFill>
                  <a:srgbClr val="FFFFFF"/>
                </a:solidFill>
                <a:latin typeface="Roboto"/>
              </a:rPr>
              <a:t>Implement necessary
adjustments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80926" y="3509113"/>
            <a:ext cx="163748" cy="2891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79" b="1" dirty="0">
                <a:solidFill>
                  <a:srgbClr val="FFFFFF"/>
                </a:solidFill>
                <a:latin typeface="Roboto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080926" y="3509113"/>
            <a:ext cx="163748" cy="2891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79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46361" y="3554286"/>
            <a:ext cx="1032878" cy="198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Update LCD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02275" y="3554286"/>
            <a:ext cx="1121051" cy="198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Process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564487" y="3509178"/>
            <a:ext cx="1196627" cy="2890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939" b="0">
                <a:solidFill>
                  <a:srgbClr val="FFFFFF"/>
                </a:solidFill>
                <a:latin typeface="Roboto"/>
              </a:rPr>
              <a:t>Display current
conditions on LCD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394440" y="3509178"/>
            <a:ext cx="1536721" cy="2890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939" b="0">
                <a:solidFill>
                  <a:srgbClr val="FFFFFF"/>
                </a:solidFill>
                <a:latin typeface="Roboto"/>
              </a:rPr>
              <a:t>Analyze collected data
for insights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80926" y="3509113"/>
            <a:ext cx="163748" cy="2891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79" b="1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58958" y="3554286"/>
            <a:ext cx="1007685" cy="19883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Take Action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153985" y="3291458"/>
            <a:ext cx="1983769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000" b="0" dirty="0">
                <a:solidFill>
                  <a:srgbClr val="F669BE"/>
                </a:solidFill>
                <a:latin typeface="Roboto"/>
              </a:rPr>
              <a:t>Environmental Monitoring and Control 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951208" y="3439500"/>
            <a:ext cx="423184" cy="428408"/>
          </a:xfrm>
          <a:custGeom>
            <a:avLst/>
            <a:gdLst/>
            <a:ahLst/>
            <a:cxnLst/>
            <a:rect l="0" t="0" r="0" b="0"/>
            <a:pathLst>
              <a:path w="187991" h="200400">
                <a:moveTo>
                  <a:pt x="160927" y="128876"/>
                </a:moveTo>
                <a:lnTo>
                  <a:pt x="184396" y="128876"/>
                </a:lnTo>
                <a:cubicBezTo>
                  <a:pt x="185704" y="128875"/>
                  <a:pt x="186893" y="129634"/>
                  <a:pt x="187442" y="130821"/>
                </a:cubicBezTo>
                <a:cubicBezTo>
                  <a:pt x="187991" y="132007"/>
                  <a:pt x="187800" y="133405"/>
                  <a:pt x="186953" y="134401"/>
                </a:cubicBezTo>
                <a:lnTo>
                  <a:pt x="134106" y="200400"/>
                </a:lnTo>
                <a:lnTo>
                  <a:pt x="134106" y="146757"/>
                </a:lnTo>
                <a:lnTo>
                  <a:pt x="110637" y="146757"/>
                </a:lnTo>
                <a:cubicBezTo>
                  <a:pt x="109333" y="146751"/>
                  <a:pt x="108150" y="145991"/>
                  <a:pt x="107602" y="144807"/>
                </a:cubicBezTo>
                <a:cubicBezTo>
                  <a:pt x="107055" y="143624"/>
                  <a:pt x="107241" y="142230"/>
                  <a:pt x="108080" y="141232"/>
                </a:cubicBezTo>
                <a:lnTo>
                  <a:pt x="160927" y="75233"/>
                </a:lnTo>
                <a:close/>
                <a:moveTo>
                  <a:pt x="80919" y="164235"/>
                </a:moveTo>
                <a:cubicBezTo>
                  <a:pt x="54226" y="164240"/>
                  <a:pt x="29751" y="149379"/>
                  <a:pt x="17442" y="125693"/>
                </a:cubicBezTo>
                <a:moveTo>
                  <a:pt x="80919" y="21189"/>
                </a:moveTo>
                <a:cubicBezTo>
                  <a:pt x="107621" y="21191"/>
                  <a:pt x="132097" y="36067"/>
                  <a:pt x="144396" y="59767"/>
                </a:cubicBezTo>
                <a:moveTo>
                  <a:pt x="98800" y="39069"/>
                </a:moveTo>
                <a:lnTo>
                  <a:pt x="80919" y="21189"/>
                </a:lnTo>
                <a:lnTo>
                  <a:pt x="98800" y="3308"/>
                </a:lnTo>
                <a:moveTo>
                  <a:pt x="63038" y="146355"/>
                </a:moveTo>
                <a:lnTo>
                  <a:pt x="80919" y="164235"/>
                </a:lnTo>
                <a:lnTo>
                  <a:pt x="63038" y="182116"/>
                </a:lnTo>
                <a:moveTo>
                  <a:pt x="62583" y="70763"/>
                </a:moveTo>
                <a:cubicBezTo>
                  <a:pt x="62583" y="88045"/>
                  <a:pt x="48573" y="102055"/>
                  <a:pt x="31291" y="102055"/>
                </a:cubicBezTo>
                <a:cubicBezTo>
                  <a:pt x="14009" y="102055"/>
                  <a:pt x="0" y="88045"/>
                  <a:pt x="0" y="70763"/>
                </a:cubicBezTo>
                <a:cubicBezTo>
                  <a:pt x="0" y="57353"/>
                  <a:pt x="18882" y="18909"/>
                  <a:pt x="27313" y="2432"/>
                </a:cubicBezTo>
                <a:cubicBezTo>
                  <a:pt x="28077" y="939"/>
                  <a:pt x="29614" y="0"/>
                  <a:pt x="31291" y="0"/>
                </a:cubicBezTo>
                <a:cubicBezTo>
                  <a:pt x="32968" y="0"/>
                  <a:pt x="34505" y="939"/>
                  <a:pt x="35270" y="2432"/>
                </a:cubicBezTo>
                <a:cubicBezTo>
                  <a:pt x="43700" y="18909"/>
                  <a:pt x="62583" y="57335"/>
                  <a:pt x="62583" y="70763"/>
                </a:cubicBezTo>
                <a:close/>
              </a:path>
            </a:pathLst>
          </a:custGeom>
          <a:noFill/>
          <a:ln w="10728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  <p:grpSp>
        <p:nvGrpSpPr>
          <p:cNvPr id="22" name="Group 21"/>
          <p:cNvGrpSpPr/>
          <p:nvPr/>
        </p:nvGrpSpPr>
        <p:grpSpPr>
          <a:xfrm>
            <a:off x="5991839" y="2425701"/>
            <a:ext cx="2771162" cy="2681748"/>
            <a:chOff x="1723819" y="801166"/>
            <a:chExt cx="1702069" cy="1702069"/>
          </a:xfrm>
        </p:grpSpPr>
        <p:sp>
          <p:nvSpPr>
            <p:cNvPr id="20" name="Rounded Rectangle 19"/>
            <p:cNvSpPr/>
            <p:nvPr/>
          </p:nvSpPr>
          <p:spPr>
            <a:xfrm>
              <a:off x="1723819" y="801166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601577" y="1032991"/>
                  </a:move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ubicBezTo>
                    <a:pt x="1447504" y="200983"/>
                    <a:pt x="1702069" y="618478"/>
                    <a:pt x="1601577" y="1032991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723819" y="801166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601577" y="1032991"/>
                  </a:move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ubicBezTo>
                    <a:pt x="1447504" y="200983"/>
                    <a:pt x="1702069" y="618478"/>
                    <a:pt x="1601577" y="1032991"/>
                  </a:cubicBezTo>
                  <a:close/>
                </a:path>
              </a:pathLst>
            </a:custGeom>
            <a:no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361F67D-4DC7-7706-78B8-A5DDCADB36C7}"/>
              </a:ext>
            </a:extLst>
          </p:cNvPr>
          <p:cNvSpPr txBox="1"/>
          <p:nvPr/>
        </p:nvSpPr>
        <p:spPr>
          <a:xfrm>
            <a:off x="6035099" y="3364834"/>
            <a:ext cx="27711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accent2">
                    <a:lumMod val="50000"/>
                  </a:schemeClr>
                </a:solidFill>
                <a:latin typeface="Roboto"/>
              </a:rPr>
              <a:t>Environmental Monitoring and Control Cycle</a:t>
            </a:r>
          </a:p>
        </p:txBody>
      </p:sp>
      <p:sp>
        <p:nvSpPr>
          <p:cNvPr id="49" name="Rounded Rectangle 45">
            <a:extLst>
              <a:ext uri="{FF2B5EF4-FFF2-40B4-BE49-F238E27FC236}">
                <a16:creationId xmlns:a16="http://schemas.microsoft.com/office/drawing/2014/main" id="{7DCC752F-8A6A-6F43-EEEB-88B6CB156903}"/>
              </a:ext>
            </a:extLst>
          </p:cNvPr>
          <p:cNvSpPr/>
          <p:nvPr/>
        </p:nvSpPr>
        <p:spPr>
          <a:xfrm>
            <a:off x="7105588" y="2876322"/>
            <a:ext cx="505744" cy="537962"/>
          </a:xfrm>
          <a:custGeom>
            <a:avLst/>
            <a:gdLst/>
            <a:ahLst/>
            <a:cxnLst/>
            <a:rect l="0" t="0" r="0" b="0"/>
            <a:pathLst>
              <a:path w="187991" h="200400">
                <a:moveTo>
                  <a:pt x="160927" y="128876"/>
                </a:moveTo>
                <a:lnTo>
                  <a:pt x="184396" y="128876"/>
                </a:lnTo>
                <a:cubicBezTo>
                  <a:pt x="185704" y="128875"/>
                  <a:pt x="186893" y="129634"/>
                  <a:pt x="187442" y="130821"/>
                </a:cubicBezTo>
                <a:cubicBezTo>
                  <a:pt x="187991" y="132007"/>
                  <a:pt x="187800" y="133405"/>
                  <a:pt x="186953" y="134401"/>
                </a:cubicBezTo>
                <a:lnTo>
                  <a:pt x="134106" y="200400"/>
                </a:lnTo>
                <a:lnTo>
                  <a:pt x="134106" y="146757"/>
                </a:lnTo>
                <a:lnTo>
                  <a:pt x="110637" y="146757"/>
                </a:lnTo>
                <a:cubicBezTo>
                  <a:pt x="109333" y="146751"/>
                  <a:pt x="108150" y="145991"/>
                  <a:pt x="107602" y="144807"/>
                </a:cubicBezTo>
                <a:cubicBezTo>
                  <a:pt x="107055" y="143624"/>
                  <a:pt x="107241" y="142230"/>
                  <a:pt x="108080" y="141232"/>
                </a:cubicBezTo>
                <a:lnTo>
                  <a:pt x="160927" y="75233"/>
                </a:lnTo>
                <a:close/>
                <a:moveTo>
                  <a:pt x="80919" y="164235"/>
                </a:moveTo>
                <a:cubicBezTo>
                  <a:pt x="54226" y="164240"/>
                  <a:pt x="29751" y="149379"/>
                  <a:pt x="17442" y="125693"/>
                </a:cubicBezTo>
                <a:moveTo>
                  <a:pt x="80919" y="21189"/>
                </a:moveTo>
                <a:cubicBezTo>
                  <a:pt x="107621" y="21191"/>
                  <a:pt x="132097" y="36067"/>
                  <a:pt x="144396" y="59767"/>
                </a:cubicBezTo>
                <a:moveTo>
                  <a:pt x="98800" y="39069"/>
                </a:moveTo>
                <a:lnTo>
                  <a:pt x="80919" y="21189"/>
                </a:lnTo>
                <a:lnTo>
                  <a:pt x="98800" y="3308"/>
                </a:lnTo>
                <a:moveTo>
                  <a:pt x="63038" y="146355"/>
                </a:moveTo>
                <a:lnTo>
                  <a:pt x="80919" y="164235"/>
                </a:lnTo>
                <a:lnTo>
                  <a:pt x="63038" y="182116"/>
                </a:lnTo>
                <a:moveTo>
                  <a:pt x="62583" y="70763"/>
                </a:moveTo>
                <a:cubicBezTo>
                  <a:pt x="62583" y="88045"/>
                  <a:pt x="48573" y="102055"/>
                  <a:pt x="31291" y="102055"/>
                </a:cubicBezTo>
                <a:cubicBezTo>
                  <a:pt x="14009" y="102055"/>
                  <a:pt x="0" y="88045"/>
                  <a:pt x="0" y="70763"/>
                </a:cubicBezTo>
                <a:cubicBezTo>
                  <a:pt x="0" y="57353"/>
                  <a:pt x="18882" y="18909"/>
                  <a:pt x="27313" y="2432"/>
                </a:cubicBezTo>
                <a:cubicBezTo>
                  <a:pt x="28077" y="939"/>
                  <a:pt x="29614" y="0"/>
                  <a:pt x="31291" y="0"/>
                </a:cubicBezTo>
                <a:cubicBezTo>
                  <a:pt x="32968" y="0"/>
                  <a:pt x="34505" y="939"/>
                  <a:pt x="35270" y="2432"/>
                </a:cubicBezTo>
                <a:cubicBezTo>
                  <a:pt x="43700" y="18909"/>
                  <a:pt x="62583" y="57335"/>
                  <a:pt x="62583" y="70763"/>
                </a:cubicBezTo>
                <a:close/>
              </a:path>
            </a:pathLst>
          </a:custGeom>
          <a:noFill/>
          <a:ln w="10728">
            <a:solidFill>
              <a:schemeClr val="tx1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</p:spTree>
    <p:extLst>
      <p:ext uri="{BB962C8B-B14F-4D97-AF65-F5344CB8AC3E}">
        <p14:creationId xmlns:p14="http://schemas.microsoft.com/office/powerpoint/2010/main" val="405136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349787" y="3295473"/>
            <a:ext cx="1998355" cy="1998355"/>
            <a:chOff x="178912" y="2346051"/>
            <a:chExt cx="1702069" cy="1702069"/>
          </a:xfrm>
        </p:grpSpPr>
        <p:sp>
          <p:nvSpPr>
            <p:cNvPr id="2" name="Rounded Rectangle 1"/>
            <p:cNvSpPr/>
            <p:nvPr/>
          </p:nvSpPr>
          <p:spPr>
            <a:xfrm>
              <a:off x="178912" y="2346051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032991" y="100491"/>
                  </a:moveTo>
                  <a:cubicBezTo>
                    <a:pt x="1447504" y="200983"/>
                    <a:pt x="1702069" y="618478"/>
                    <a:pt x="1601577" y="1032991"/>
                  </a:cubicBez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78912" y="2346051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032991" y="100491"/>
                  </a:moveTo>
                  <a:cubicBezTo>
                    <a:pt x="1447504" y="200983"/>
                    <a:pt x="1702069" y="618478"/>
                    <a:pt x="1601577" y="1032991"/>
                  </a:cubicBez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lose/>
                </a:path>
              </a:pathLst>
            </a:custGeom>
            <a:no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29936" y="2753744"/>
            <a:ext cx="554563" cy="571023"/>
            <a:chOff x="1269259" y="1884642"/>
            <a:chExt cx="472341" cy="486360"/>
          </a:xfrm>
        </p:grpSpPr>
        <p:sp>
          <p:nvSpPr>
            <p:cNvPr id="5" name="Rounded Rectangle 4"/>
            <p:cNvSpPr/>
            <p:nvPr/>
          </p:nvSpPr>
          <p:spPr>
            <a:xfrm>
              <a:off x="1269259" y="1898518"/>
              <a:ext cx="469336" cy="472484"/>
            </a:xfrm>
            <a:custGeom>
              <a:avLst/>
              <a:gdLst/>
              <a:ahLst/>
              <a:cxnLst/>
              <a:rect l="0" t="0" r="0" b="0"/>
              <a:pathLst>
                <a:path w="469336" h="472484">
                  <a:moveTo>
                    <a:pt x="0" y="472484"/>
                  </a:moveTo>
                  <a:cubicBezTo>
                    <a:pt x="121375" y="280586"/>
                    <a:pt x="282589" y="120230"/>
                    <a:pt x="469336" y="0"/>
                  </a:cubicBezTo>
                </a:path>
              </a:pathLst>
            </a:custGeom>
            <a:noFill/>
            <a:ln w="10728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77229" y="1884642"/>
              <a:ext cx="64371" cy="76530"/>
            </a:xfrm>
            <a:custGeom>
              <a:avLst/>
              <a:gdLst/>
              <a:ahLst/>
              <a:cxnLst/>
              <a:rect l="0" t="0" r="0" b="0"/>
              <a:pathLst>
                <a:path w="64371" h="76530">
                  <a:moveTo>
                    <a:pt x="0" y="0"/>
                  </a:moveTo>
                  <a:lnTo>
                    <a:pt x="64371" y="12158"/>
                  </a:lnTo>
                  <a:lnTo>
                    <a:pt x="51496" y="76530"/>
                  </a:lnTo>
                </a:path>
              </a:pathLst>
            </a:custGeom>
            <a:noFill/>
            <a:ln w="10728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63620" y="5109337"/>
            <a:ext cx="1998355" cy="1998355"/>
            <a:chOff x="1723817" y="3890983"/>
            <a:chExt cx="1702069" cy="1702069"/>
          </a:xfrm>
        </p:grpSpPr>
        <p:sp>
          <p:nvSpPr>
            <p:cNvPr id="8" name="Rounded Rectangle 7"/>
            <p:cNvSpPr/>
            <p:nvPr/>
          </p:nvSpPr>
          <p:spPr>
            <a:xfrm>
              <a:off x="1723817" y="3890983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601577" y="1032991"/>
                  </a:move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ubicBezTo>
                    <a:pt x="1447504" y="200983"/>
                    <a:pt x="1702069" y="618478"/>
                    <a:pt x="1601577" y="1032991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23817" y="3890983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601577" y="1032991"/>
                  </a:move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ubicBezTo>
                    <a:pt x="1447504" y="200983"/>
                    <a:pt x="1702069" y="618478"/>
                    <a:pt x="1601577" y="1032991"/>
                  </a:cubicBezTo>
                  <a:close/>
                </a:path>
              </a:pathLst>
            </a:custGeom>
            <a:no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19936" y="5270852"/>
            <a:ext cx="572953" cy="556663"/>
            <a:chOff x="1260743" y="4028551"/>
            <a:chExt cx="488004" cy="474129"/>
          </a:xfrm>
        </p:grpSpPr>
        <p:sp>
          <p:nvSpPr>
            <p:cNvPr id="11" name="Rounded Rectangle 10"/>
            <p:cNvSpPr/>
            <p:nvPr/>
          </p:nvSpPr>
          <p:spPr>
            <a:xfrm>
              <a:off x="1275048" y="4031412"/>
              <a:ext cx="473699" cy="471268"/>
            </a:xfrm>
            <a:custGeom>
              <a:avLst/>
              <a:gdLst/>
              <a:ahLst/>
              <a:cxnLst/>
              <a:rect l="0" t="0" r="0" b="0"/>
              <a:pathLst>
                <a:path w="473699" h="471268">
                  <a:moveTo>
                    <a:pt x="473699" y="471268"/>
                  </a:moveTo>
                  <a:cubicBezTo>
                    <a:pt x="281158" y="349463"/>
                    <a:pt x="120373" y="187606"/>
                    <a:pt x="0" y="0"/>
                  </a:cubicBez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260743" y="4028551"/>
              <a:ext cx="77245" cy="64371"/>
            </a:xfrm>
            <a:custGeom>
              <a:avLst/>
              <a:gdLst/>
              <a:ahLst/>
              <a:cxnLst/>
              <a:rect l="0" t="0" r="0" b="0"/>
              <a:pathLst>
                <a:path w="77245" h="64371">
                  <a:moveTo>
                    <a:pt x="0" y="64371"/>
                  </a:moveTo>
                  <a:lnTo>
                    <a:pt x="12874" y="0"/>
                  </a:lnTo>
                  <a:lnTo>
                    <a:pt x="77245" y="12874"/>
                  </a:lnTo>
                </a:path>
              </a:pathLst>
            </a:custGeom>
            <a:noFill/>
            <a:ln w="19050">
              <a:solidFill>
                <a:srgbClr val="FFFF00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977458" y="3295481"/>
            <a:ext cx="1998355" cy="1998355"/>
            <a:chOff x="3268726" y="2346058"/>
            <a:chExt cx="1702069" cy="1702069"/>
          </a:xfrm>
        </p:grpSpPr>
        <p:sp>
          <p:nvSpPr>
            <p:cNvPr id="14" name="Rounded Rectangle 13"/>
            <p:cNvSpPr/>
            <p:nvPr/>
          </p:nvSpPr>
          <p:spPr>
            <a:xfrm>
              <a:off x="3268726" y="2346058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032991" y="100491"/>
                  </a:moveTo>
                  <a:cubicBezTo>
                    <a:pt x="1447504" y="200983"/>
                    <a:pt x="1702069" y="618478"/>
                    <a:pt x="1601577" y="1032991"/>
                  </a:cubicBez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68726" y="2346058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032991" y="100491"/>
                  </a:moveTo>
                  <a:cubicBezTo>
                    <a:pt x="1447504" y="200983"/>
                    <a:pt x="1702069" y="618478"/>
                    <a:pt x="1601577" y="1032991"/>
                  </a:cubicBez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lose/>
                </a:path>
              </a:pathLst>
            </a:custGeom>
            <a:no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38566" y="5260361"/>
            <a:ext cx="559685" cy="577740"/>
            <a:chOff x="3405948" y="4019615"/>
            <a:chExt cx="476703" cy="492081"/>
          </a:xfrm>
        </p:grpSpPr>
        <p:sp>
          <p:nvSpPr>
            <p:cNvPr id="17" name="Rounded Rectangle 16"/>
            <p:cNvSpPr/>
            <p:nvPr/>
          </p:nvSpPr>
          <p:spPr>
            <a:xfrm>
              <a:off x="3409238" y="4019615"/>
              <a:ext cx="473413" cy="477276"/>
            </a:xfrm>
            <a:custGeom>
              <a:avLst/>
              <a:gdLst/>
              <a:ahLst/>
              <a:cxnLst/>
              <a:rect l="0" t="0" r="0" b="0"/>
              <a:pathLst>
                <a:path w="473413" h="477276">
                  <a:moveTo>
                    <a:pt x="473413" y="0"/>
                  </a:moveTo>
                  <a:cubicBezTo>
                    <a:pt x="351394" y="194114"/>
                    <a:pt x="188750" y="356186"/>
                    <a:pt x="0" y="477276"/>
                  </a:cubicBezTo>
                </a:path>
              </a:pathLst>
            </a:custGeom>
            <a:noFill/>
            <a:ln w="10728">
              <a:solidFill>
                <a:srgbClr val="00B050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>
                <a:solidFill>
                  <a:srgbClr val="00B050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05948" y="4433736"/>
              <a:ext cx="65086" cy="77960"/>
            </a:xfrm>
            <a:custGeom>
              <a:avLst/>
              <a:gdLst/>
              <a:ahLst/>
              <a:cxnLst/>
              <a:rect l="0" t="0" r="0" b="0"/>
              <a:pathLst>
                <a:path w="65086" h="77960">
                  <a:moveTo>
                    <a:pt x="65086" y="77960"/>
                  </a:moveTo>
                  <a:lnTo>
                    <a:pt x="0" y="65086"/>
                  </a:lnTo>
                  <a:lnTo>
                    <a:pt x="12874" y="0"/>
                  </a:lnTo>
                </a:path>
              </a:pathLst>
            </a:custGeom>
            <a:noFill/>
            <a:ln w="10728">
              <a:solidFill>
                <a:srgbClr val="00B050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>
                <a:solidFill>
                  <a:srgbClr val="00B05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163623" y="1481663"/>
            <a:ext cx="1998355" cy="1998355"/>
            <a:chOff x="1723819" y="801166"/>
            <a:chExt cx="1702069" cy="1702069"/>
          </a:xfrm>
        </p:grpSpPr>
        <p:sp>
          <p:nvSpPr>
            <p:cNvPr id="20" name="Rounded Rectangle 19"/>
            <p:cNvSpPr/>
            <p:nvPr/>
          </p:nvSpPr>
          <p:spPr>
            <a:xfrm>
              <a:off x="1723819" y="801166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601577" y="1032991"/>
                  </a:move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ubicBezTo>
                    <a:pt x="1447504" y="200983"/>
                    <a:pt x="1702069" y="618478"/>
                    <a:pt x="1601577" y="1032991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723819" y="801166"/>
              <a:ext cx="1702069" cy="1702069"/>
            </a:xfrm>
            <a:custGeom>
              <a:avLst/>
              <a:gdLst/>
              <a:ahLst/>
              <a:cxnLst/>
              <a:rect l="0" t="0" r="0" b="0"/>
              <a:pathLst>
                <a:path w="1702069" h="1702069">
                  <a:moveTo>
                    <a:pt x="1601577" y="1032991"/>
                  </a:moveTo>
                  <a:cubicBezTo>
                    <a:pt x="1501085" y="1447504"/>
                    <a:pt x="1083591" y="1702069"/>
                    <a:pt x="669077" y="1601577"/>
                  </a:cubicBezTo>
                  <a:cubicBezTo>
                    <a:pt x="254564" y="1501085"/>
                    <a:pt x="0" y="1083591"/>
                    <a:pt x="100491" y="669077"/>
                  </a:cubicBezTo>
                  <a:cubicBezTo>
                    <a:pt x="200983" y="254564"/>
                    <a:pt x="618478" y="0"/>
                    <a:pt x="1032991" y="100491"/>
                  </a:cubicBezTo>
                  <a:cubicBezTo>
                    <a:pt x="1447504" y="200983"/>
                    <a:pt x="1702069" y="618478"/>
                    <a:pt x="1601577" y="1032991"/>
                  </a:cubicBezTo>
                  <a:close/>
                </a:path>
              </a:pathLst>
            </a:custGeom>
            <a:no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132687" y="2761806"/>
            <a:ext cx="572702" cy="557082"/>
            <a:chOff x="3400941" y="1891509"/>
            <a:chExt cx="487790" cy="474486"/>
          </a:xfrm>
        </p:grpSpPr>
        <p:sp>
          <p:nvSpPr>
            <p:cNvPr id="23" name="Rounded Rectangle 22"/>
            <p:cNvSpPr/>
            <p:nvPr/>
          </p:nvSpPr>
          <p:spPr>
            <a:xfrm>
              <a:off x="3400941" y="1891509"/>
              <a:ext cx="473699" cy="471268"/>
            </a:xfrm>
            <a:custGeom>
              <a:avLst/>
              <a:gdLst/>
              <a:ahLst/>
              <a:cxnLst/>
              <a:rect l="0" t="0" r="0" b="0"/>
              <a:pathLst>
                <a:path w="473699" h="471268">
                  <a:moveTo>
                    <a:pt x="0" y="0"/>
                  </a:moveTo>
                  <a:cubicBezTo>
                    <a:pt x="192541" y="121804"/>
                    <a:pt x="353325" y="283662"/>
                    <a:pt x="473699" y="471268"/>
                  </a:cubicBezTo>
                </a:path>
              </a:pathLst>
            </a:custGeom>
            <a:noFill/>
            <a:ln w="10728">
              <a:solidFill>
                <a:srgbClr val="3CC58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11486" y="2300909"/>
              <a:ext cx="77245" cy="65086"/>
            </a:xfrm>
            <a:custGeom>
              <a:avLst/>
              <a:gdLst/>
              <a:ahLst/>
              <a:cxnLst/>
              <a:rect l="0" t="0" r="0" b="0"/>
              <a:pathLst>
                <a:path w="77245" h="65086">
                  <a:moveTo>
                    <a:pt x="77245" y="0"/>
                  </a:moveTo>
                  <a:lnTo>
                    <a:pt x="64371" y="65086"/>
                  </a:lnTo>
                  <a:lnTo>
                    <a:pt x="0" y="52212"/>
                  </a:lnTo>
                </a:path>
              </a:pathLst>
            </a:custGeom>
            <a:noFill/>
            <a:ln w="10728">
              <a:solidFill>
                <a:srgbClr val="3CC583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349786" y="688114"/>
            <a:ext cx="5247742" cy="709452"/>
            <a:chOff x="815366" y="343312"/>
            <a:chExt cx="3261471" cy="386226"/>
          </a:xfrm>
          <a:solidFill>
            <a:schemeClr val="accent2">
              <a:lumMod val="50000"/>
            </a:schemeClr>
          </a:solidFill>
        </p:grpSpPr>
        <p:sp>
          <p:nvSpPr>
            <p:cNvPr id="26" name="Rounded Rectangle 25"/>
            <p:cNvSpPr/>
            <p:nvPr/>
          </p:nvSpPr>
          <p:spPr>
            <a:xfrm>
              <a:off x="815367" y="343312"/>
              <a:ext cx="3261470" cy="386226"/>
            </a:xfrm>
            <a:custGeom>
              <a:avLst/>
              <a:gdLst/>
              <a:ahLst/>
              <a:cxnLst/>
              <a:rect l="0" t="0" r="0" b="0"/>
              <a:pathLst>
                <a:path w="3261470" h="386226">
                  <a:moveTo>
                    <a:pt x="85828" y="0"/>
                  </a:moveTo>
                  <a:lnTo>
                    <a:pt x="3175641" y="0"/>
                  </a:lnTo>
                  <a:cubicBezTo>
                    <a:pt x="3175641" y="0"/>
                    <a:pt x="3261470" y="0"/>
                    <a:pt x="3261470" y="85828"/>
                  </a:cubicBezTo>
                  <a:lnTo>
                    <a:pt x="3261470" y="300398"/>
                  </a:lnTo>
                  <a:cubicBezTo>
                    <a:pt x="3261470" y="300398"/>
                    <a:pt x="3261470" y="386226"/>
                    <a:pt x="3175641" y="386226"/>
                  </a:cubicBezTo>
                  <a:lnTo>
                    <a:pt x="85828" y="386226"/>
                  </a:lnTo>
                  <a:cubicBezTo>
                    <a:pt x="85828" y="386226"/>
                    <a:pt x="0" y="386226"/>
                    <a:pt x="0" y="300398"/>
                  </a:cubicBezTo>
                  <a:lnTo>
                    <a:pt x="0" y="85828"/>
                  </a:lnTo>
                  <a:cubicBezTo>
                    <a:pt x="0" y="85828"/>
                    <a:pt x="0" y="0"/>
                    <a:pt x="85828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15366" y="343312"/>
              <a:ext cx="3261470" cy="386226"/>
            </a:xfrm>
            <a:custGeom>
              <a:avLst/>
              <a:gdLst/>
              <a:ahLst/>
              <a:cxnLst/>
              <a:rect l="0" t="0" r="0" b="0"/>
              <a:pathLst>
                <a:path w="3261470" h="386226">
                  <a:moveTo>
                    <a:pt x="85828" y="0"/>
                  </a:moveTo>
                  <a:lnTo>
                    <a:pt x="3175641" y="0"/>
                  </a:lnTo>
                  <a:cubicBezTo>
                    <a:pt x="3175641" y="0"/>
                    <a:pt x="3261470" y="0"/>
                    <a:pt x="3261470" y="85828"/>
                  </a:cubicBezTo>
                  <a:lnTo>
                    <a:pt x="3261470" y="300398"/>
                  </a:lnTo>
                  <a:cubicBezTo>
                    <a:pt x="3261470" y="300398"/>
                    <a:pt x="3261470" y="386226"/>
                    <a:pt x="3175641" y="386226"/>
                  </a:cubicBezTo>
                  <a:lnTo>
                    <a:pt x="85828" y="386226"/>
                  </a:lnTo>
                  <a:cubicBezTo>
                    <a:pt x="85828" y="386226"/>
                    <a:pt x="0" y="386226"/>
                    <a:pt x="0" y="300398"/>
                  </a:cubicBezTo>
                  <a:lnTo>
                    <a:pt x="0" y="85828"/>
                  </a:lnTo>
                  <a:cubicBezTo>
                    <a:pt x="0" y="85828"/>
                    <a:pt x="0" y="0"/>
                    <a:pt x="85828" y="0"/>
                  </a:cubicBezTo>
                </a:path>
              </a:pathLst>
            </a:custGeom>
            <a:grpFill/>
            <a:ln w="10728">
              <a:solidFill>
                <a:srgbClr val="FFFFFF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3934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78697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918045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557394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196742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836091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475439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14788" algn="l" defTabSz="639348" rtl="0" eaLnBrk="1" latinLnBrk="0" hangingPunct="1">
                <a:defRPr sz="251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955" dirty="0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5248186" y="2380060"/>
            <a:ext cx="403074" cy="604611"/>
          </a:xfrm>
          <a:custGeom>
            <a:avLst/>
            <a:gdLst/>
            <a:ahLst/>
            <a:cxnLst/>
            <a:rect l="0" t="0" r="0" b="0"/>
            <a:pathLst>
              <a:path w="343312" h="514968">
                <a:moveTo>
                  <a:pt x="343312" y="64371"/>
                </a:moveTo>
                <a:lnTo>
                  <a:pt x="343312" y="450597"/>
                </a:lnTo>
                <a:cubicBezTo>
                  <a:pt x="343312" y="486149"/>
                  <a:pt x="314492" y="514968"/>
                  <a:pt x="278941" y="514968"/>
                </a:cubicBezTo>
                <a:lnTo>
                  <a:pt x="64371" y="514968"/>
                </a:lnTo>
                <a:cubicBezTo>
                  <a:pt x="28819" y="514968"/>
                  <a:pt x="0" y="486149"/>
                  <a:pt x="0" y="450597"/>
                </a:cubicBezTo>
                <a:lnTo>
                  <a:pt x="0" y="64371"/>
                </a:lnTo>
                <a:cubicBezTo>
                  <a:pt x="0" y="28819"/>
                  <a:pt x="28819" y="0"/>
                  <a:pt x="64371" y="0"/>
                </a:cubicBezTo>
                <a:lnTo>
                  <a:pt x="278941" y="0"/>
                </a:lnTo>
                <a:cubicBezTo>
                  <a:pt x="314492" y="0"/>
                  <a:pt x="343312" y="28819"/>
                  <a:pt x="343312" y="64371"/>
                </a:cubicBezTo>
                <a:close/>
                <a:moveTo>
                  <a:pt x="300398" y="64371"/>
                </a:moveTo>
                <a:cubicBezTo>
                  <a:pt x="300398" y="52520"/>
                  <a:pt x="290791" y="42914"/>
                  <a:pt x="278941" y="42914"/>
                </a:cubicBezTo>
                <a:lnTo>
                  <a:pt x="64371" y="42914"/>
                </a:lnTo>
                <a:cubicBezTo>
                  <a:pt x="52520" y="42914"/>
                  <a:pt x="42914" y="52520"/>
                  <a:pt x="42914" y="64371"/>
                </a:cubicBezTo>
                <a:lnTo>
                  <a:pt x="42914" y="450597"/>
                </a:lnTo>
                <a:cubicBezTo>
                  <a:pt x="42914" y="462448"/>
                  <a:pt x="52520" y="472054"/>
                  <a:pt x="64371" y="472054"/>
                </a:cubicBezTo>
                <a:lnTo>
                  <a:pt x="278941" y="472054"/>
                </a:lnTo>
                <a:cubicBezTo>
                  <a:pt x="290791" y="472054"/>
                  <a:pt x="300398" y="462448"/>
                  <a:pt x="300398" y="450597"/>
                </a:cubicBezTo>
                <a:close/>
                <a:moveTo>
                  <a:pt x="230663" y="423776"/>
                </a:moveTo>
                <a:cubicBezTo>
                  <a:pt x="230663" y="432664"/>
                  <a:pt x="223458" y="439869"/>
                  <a:pt x="214570" y="439869"/>
                </a:cubicBezTo>
                <a:lnTo>
                  <a:pt x="128742" y="439869"/>
                </a:lnTo>
                <a:cubicBezTo>
                  <a:pt x="119854" y="439869"/>
                  <a:pt x="112649" y="432664"/>
                  <a:pt x="112649" y="423776"/>
                </a:cubicBezTo>
                <a:cubicBezTo>
                  <a:pt x="112649" y="414888"/>
                  <a:pt x="119854" y="407683"/>
                  <a:pt x="128742" y="407683"/>
                </a:cubicBezTo>
                <a:lnTo>
                  <a:pt x="214570" y="407683"/>
                </a:lnTo>
                <a:cubicBezTo>
                  <a:pt x="223458" y="407683"/>
                  <a:pt x="230663" y="414888"/>
                  <a:pt x="230663" y="423776"/>
                </a:cubicBezTo>
                <a:close/>
                <a:moveTo>
                  <a:pt x="134106" y="295034"/>
                </a:moveTo>
                <a:cubicBezTo>
                  <a:pt x="113368" y="295034"/>
                  <a:pt x="96556" y="278222"/>
                  <a:pt x="96556" y="257484"/>
                </a:cubicBezTo>
                <a:cubicBezTo>
                  <a:pt x="96666" y="239656"/>
                  <a:pt x="109162" y="224304"/>
                  <a:pt x="126596" y="220578"/>
                </a:cubicBezTo>
                <a:cubicBezTo>
                  <a:pt x="128748" y="220119"/>
                  <a:pt x="130428" y="218438"/>
                  <a:pt x="130887" y="216286"/>
                </a:cubicBezTo>
                <a:cubicBezTo>
                  <a:pt x="134078" y="198518"/>
                  <a:pt x="148465" y="184897"/>
                  <a:pt x="166382" y="182682"/>
                </a:cubicBezTo>
                <a:cubicBezTo>
                  <a:pt x="184298" y="180467"/>
                  <a:pt x="201569" y="190174"/>
                  <a:pt x="208991" y="206631"/>
                </a:cubicBezTo>
                <a:cubicBezTo>
                  <a:pt x="209702" y="208085"/>
                  <a:pt x="211244" y="208941"/>
                  <a:pt x="212853" y="208776"/>
                </a:cubicBezTo>
                <a:cubicBezTo>
                  <a:pt x="219910" y="208426"/>
                  <a:pt x="226687" y="211571"/>
                  <a:pt x="230975" y="217188"/>
                </a:cubicBezTo>
                <a:cubicBezTo>
                  <a:pt x="235262" y="222804"/>
                  <a:pt x="236509" y="230171"/>
                  <a:pt x="234310" y="236885"/>
                </a:cubicBezTo>
                <a:cubicBezTo>
                  <a:pt x="233872" y="238852"/>
                  <a:pt x="234528" y="240903"/>
                  <a:pt x="236027" y="242249"/>
                </a:cubicBezTo>
                <a:cubicBezTo>
                  <a:pt x="242744" y="247999"/>
                  <a:pt x="246654" y="256367"/>
                  <a:pt x="246755" y="265209"/>
                </a:cubicBezTo>
                <a:cubicBezTo>
                  <a:pt x="246755" y="281799"/>
                  <a:pt x="233306" y="295248"/>
                  <a:pt x="216716" y="295248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  <p:sp>
        <p:nvSpPr>
          <p:cNvPr id="30" name="Rounded Rectangle 29"/>
          <p:cNvSpPr/>
          <p:nvPr/>
        </p:nvSpPr>
        <p:spPr>
          <a:xfrm>
            <a:off x="8577478" y="2363233"/>
            <a:ext cx="597661" cy="621440"/>
          </a:xfrm>
          <a:custGeom>
            <a:avLst/>
            <a:gdLst/>
            <a:ahLst/>
            <a:cxnLst/>
            <a:rect l="0" t="0" r="0" b="0"/>
            <a:pathLst>
              <a:path w="509049" h="529302">
                <a:moveTo>
                  <a:pt x="147759" y="88249"/>
                </a:moveTo>
                <a:cubicBezTo>
                  <a:pt x="139376" y="79866"/>
                  <a:pt x="139375" y="66275"/>
                  <a:pt x="147755" y="57891"/>
                </a:cubicBezTo>
                <a:cubicBezTo>
                  <a:pt x="205689" y="0"/>
                  <a:pt x="300551" y="450"/>
                  <a:pt x="360180" y="57569"/>
                </a:cubicBezTo>
                <a:cubicBezTo>
                  <a:pt x="368736" y="65775"/>
                  <a:pt x="369019" y="79364"/>
                  <a:pt x="360813" y="87920"/>
                </a:cubicBezTo>
                <a:cubicBezTo>
                  <a:pt x="352607" y="96476"/>
                  <a:pt x="339018" y="96759"/>
                  <a:pt x="330462" y="88553"/>
                </a:cubicBezTo>
                <a:cubicBezTo>
                  <a:pt x="287119" y="46990"/>
                  <a:pt x="218907" y="47441"/>
                  <a:pt x="178117" y="88252"/>
                </a:cubicBezTo>
                <a:cubicBezTo>
                  <a:pt x="169732" y="96633"/>
                  <a:pt x="156142" y="96632"/>
                  <a:pt x="147759" y="88249"/>
                </a:cubicBezTo>
                <a:close/>
                <a:moveTo>
                  <a:pt x="283385" y="143354"/>
                </a:moveTo>
                <a:cubicBezTo>
                  <a:pt x="268623" y="127261"/>
                  <a:pt x="241995" y="126274"/>
                  <a:pt x="224250" y="144019"/>
                </a:cubicBezTo>
                <a:cubicBezTo>
                  <a:pt x="215830" y="152151"/>
                  <a:pt x="202448" y="152034"/>
                  <a:pt x="194171" y="143758"/>
                </a:cubicBezTo>
                <a:cubicBezTo>
                  <a:pt x="185894" y="135481"/>
                  <a:pt x="185778" y="122098"/>
                  <a:pt x="193909" y="113679"/>
                </a:cubicBezTo>
                <a:cubicBezTo>
                  <a:pt x="227640" y="79948"/>
                  <a:pt x="282549" y="78940"/>
                  <a:pt x="315013" y="114365"/>
                </a:cubicBezTo>
                <a:cubicBezTo>
                  <a:pt x="320403" y="119981"/>
                  <a:pt x="322329" y="128075"/>
                  <a:pt x="320047" y="135517"/>
                </a:cubicBezTo>
                <a:cubicBezTo>
                  <a:pt x="317764" y="142958"/>
                  <a:pt x="311631" y="148580"/>
                  <a:pt x="304019" y="150207"/>
                </a:cubicBezTo>
                <a:cubicBezTo>
                  <a:pt x="296407" y="151834"/>
                  <a:pt x="288511" y="149212"/>
                  <a:pt x="283385" y="143354"/>
                </a:cubicBezTo>
                <a:close/>
                <a:moveTo>
                  <a:pt x="254139" y="163180"/>
                </a:moveTo>
                <a:cubicBezTo>
                  <a:pt x="262072" y="163271"/>
                  <a:pt x="269646" y="166495"/>
                  <a:pt x="275210" y="172149"/>
                </a:cubicBezTo>
                <a:cubicBezTo>
                  <a:pt x="280865" y="177713"/>
                  <a:pt x="284089" y="185288"/>
                  <a:pt x="284179" y="193220"/>
                </a:cubicBezTo>
                <a:cubicBezTo>
                  <a:pt x="284089" y="201152"/>
                  <a:pt x="280865" y="208727"/>
                  <a:pt x="275210" y="214291"/>
                </a:cubicBezTo>
                <a:cubicBezTo>
                  <a:pt x="269646" y="219946"/>
                  <a:pt x="262072" y="223170"/>
                  <a:pt x="254139" y="223260"/>
                </a:cubicBezTo>
                <a:cubicBezTo>
                  <a:pt x="246207" y="223170"/>
                  <a:pt x="238632" y="219946"/>
                  <a:pt x="233069" y="214291"/>
                </a:cubicBezTo>
                <a:cubicBezTo>
                  <a:pt x="228434" y="209678"/>
                  <a:pt x="224100" y="202361"/>
                  <a:pt x="224100" y="193220"/>
                </a:cubicBezTo>
                <a:cubicBezTo>
                  <a:pt x="224190" y="185288"/>
                  <a:pt x="227414" y="177713"/>
                  <a:pt x="233069" y="172149"/>
                </a:cubicBezTo>
                <a:cubicBezTo>
                  <a:pt x="238632" y="166495"/>
                  <a:pt x="246207" y="163271"/>
                  <a:pt x="254139" y="163180"/>
                </a:cubicBezTo>
                <a:close/>
                <a:moveTo>
                  <a:pt x="486991" y="266453"/>
                </a:moveTo>
                <a:lnTo>
                  <a:pt x="469847" y="300784"/>
                </a:lnTo>
                <a:cubicBezTo>
                  <a:pt x="465577" y="311513"/>
                  <a:pt x="454849" y="317950"/>
                  <a:pt x="441974" y="317950"/>
                </a:cubicBezTo>
                <a:lnTo>
                  <a:pt x="64845" y="317950"/>
                </a:lnTo>
                <a:cubicBezTo>
                  <a:pt x="54117" y="317950"/>
                  <a:pt x="43410" y="311513"/>
                  <a:pt x="36994" y="300784"/>
                </a:cubicBezTo>
                <a:lnTo>
                  <a:pt x="19829" y="266453"/>
                </a:lnTo>
                <a:cubicBezTo>
                  <a:pt x="15537" y="262162"/>
                  <a:pt x="19829" y="255724"/>
                  <a:pt x="26266" y="255724"/>
                </a:cubicBezTo>
                <a:lnTo>
                  <a:pt x="482700" y="255724"/>
                </a:lnTo>
                <a:cubicBezTo>
                  <a:pt x="489137" y="255724"/>
                  <a:pt x="493428" y="262162"/>
                  <a:pt x="486991" y="266453"/>
                </a:cubicBezTo>
                <a:close/>
                <a:moveTo>
                  <a:pt x="141490" y="373738"/>
                </a:moveTo>
                <a:lnTo>
                  <a:pt x="141490" y="317950"/>
                </a:lnTo>
                <a:lnTo>
                  <a:pt x="366789" y="317950"/>
                </a:lnTo>
                <a:lnTo>
                  <a:pt x="366789" y="373738"/>
                </a:lnTo>
                <a:close/>
                <a:moveTo>
                  <a:pt x="141468" y="400560"/>
                </a:moveTo>
                <a:lnTo>
                  <a:pt x="366767" y="400560"/>
                </a:lnTo>
                <a:lnTo>
                  <a:pt x="436524" y="400560"/>
                </a:lnTo>
                <a:cubicBezTo>
                  <a:pt x="437334" y="400563"/>
                  <a:pt x="438142" y="400598"/>
                  <a:pt x="438949" y="400667"/>
                </a:cubicBezTo>
                <a:cubicBezTo>
                  <a:pt x="450986" y="401632"/>
                  <a:pt x="462530" y="409808"/>
                  <a:pt x="466543" y="419871"/>
                </a:cubicBezTo>
                <a:lnTo>
                  <a:pt x="503020" y="477805"/>
                </a:lnTo>
                <a:cubicBezTo>
                  <a:pt x="504322" y="480670"/>
                  <a:pt x="505245" y="483692"/>
                  <a:pt x="505766" y="486795"/>
                </a:cubicBezTo>
                <a:cubicBezTo>
                  <a:pt x="509049" y="506450"/>
                  <a:pt x="495531" y="526255"/>
                  <a:pt x="475576" y="528980"/>
                </a:cubicBezTo>
                <a:cubicBezTo>
                  <a:pt x="474031" y="529195"/>
                  <a:pt x="472465" y="529302"/>
                  <a:pt x="470855" y="529302"/>
                </a:cubicBezTo>
                <a:lnTo>
                  <a:pt x="37681" y="529302"/>
                </a:lnTo>
                <a:cubicBezTo>
                  <a:pt x="24592" y="529302"/>
                  <a:pt x="14357" y="523165"/>
                  <a:pt x="8285" y="514239"/>
                </a:cubicBezTo>
                <a:cubicBezTo>
                  <a:pt x="1057" y="503414"/>
                  <a:pt x="0" y="489604"/>
                  <a:pt x="5495" y="477805"/>
                </a:cubicBezTo>
                <a:lnTo>
                  <a:pt x="39805" y="419871"/>
                </a:lnTo>
                <a:cubicBezTo>
                  <a:pt x="43817" y="411825"/>
                  <a:pt x="50362" y="406289"/>
                  <a:pt x="57829" y="403285"/>
                </a:cubicBezTo>
                <a:cubicBezTo>
                  <a:pt x="62313" y="401461"/>
                  <a:pt x="67141" y="400560"/>
                  <a:pt x="71969" y="400560"/>
                </a:cubicBezTo>
                <a:close/>
                <a:moveTo>
                  <a:pt x="108339" y="451520"/>
                </a:moveTo>
                <a:cubicBezTo>
                  <a:pt x="100932" y="451520"/>
                  <a:pt x="94928" y="457524"/>
                  <a:pt x="94928" y="464931"/>
                </a:cubicBezTo>
                <a:cubicBezTo>
                  <a:pt x="94928" y="472337"/>
                  <a:pt x="100932" y="478341"/>
                  <a:pt x="108339" y="478341"/>
                </a:cubicBezTo>
                <a:lnTo>
                  <a:pt x="204895" y="478341"/>
                </a:lnTo>
                <a:cubicBezTo>
                  <a:pt x="212302" y="478341"/>
                  <a:pt x="218306" y="472337"/>
                  <a:pt x="218306" y="464931"/>
                </a:cubicBezTo>
                <a:cubicBezTo>
                  <a:pt x="218306" y="457524"/>
                  <a:pt x="212302" y="451520"/>
                  <a:pt x="204895" y="451520"/>
                </a:cubicBezTo>
                <a:close/>
                <a:moveTo>
                  <a:pt x="294672" y="480315"/>
                </a:moveTo>
                <a:cubicBezTo>
                  <a:pt x="298148" y="483813"/>
                  <a:pt x="303534" y="486924"/>
                  <a:pt x="310035" y="486924"/>
                </a:cubicBezTo>
                <a:cubicBezTo>
                  <a:pt x="316558" y="486924"/>
                  <a:pt x="321944" y="483813"/>
                  <a:pt x="325420" y="480315"/>
                </a:cubicBezTo>
                <a:cubicBezTo>
                  <a:pt x="328917" y="476818"/>
                  <a:pt x="332028" y="471432"/>
                  <a:pt x="332028" y="464931"/>
                </a:cubicBezTo>
                <a:cubicBezTo>
                  <a:pt x="332028" y="458494"/>
                  <a:pt x="329733" y="452271"/>
                  <a:pt x="324518" y="447915"/>
                </a:cubicBezTo>
                <a:cubicBezTo>
                  <a:pt x="320421" y="444614"/>
                  <a:pt x="315296" y="442853"/>
                  <a:pt x="310035" y="442937"/>
                </a:cubicBezTo>
                <a:cubicBezTo>
                  <a:pt x="305915" y="442937"/>
                  <a:pt x="300336" y="443946"/>
                  <a:pt x="295551" y="447915"/>
                </a:cubicBezTo>
                <a:cubicBezTo>
                  <a:pt x="290359" y="452250"/>
                  <a:pt x="288042" y="458494"/>
                  <a:pt x="288042" y="464931"/>
                </a:cubicBezTo>
                <a:cubicBezTo>
                  <a:pt x="288042" y="471432"/>
                  <a:pt x="291174" y="476818"/>
                  <a:pt x="294672" y="480315"/>
                </a:cubicBezTo>
                <a:close/>
                <a:moveTo>
                  <a:pt x="391572" y="486924"/>
                </a:moveTo>
                <a:cubicBezTo>
                  <a:pt x="397363" y="486830"/>
                  <a:pt x="402884" y="484455"/>
                  <a:pt x="406935" y="480315"/>
                </a:cubicBezTo>
                <a:cubicBezTo>
                  <a:pt x="410433" y="476818"/>
                  <a:pt x="413565" y="471432"/>
                  <a:pt x="413565" y="464931"/>
                </a:cubicBezTo>
                <a:cubicBezTo>
                  <a:pt x="413565" y="458494"/>
                  <a:pt x="411248" y="452250"/>
                  <a:pt x="406055" y="447915"/>
                </a:cubicBezTo>
                <a:cubicBezTo>
                  <a:pt x="401270" y="443946"/>
                  <a:pt x="395691" y="442937"/>
                  <a:pt x="391550" y="442937"/>
                </a:cubicBezTo>
                <a:cubicBezTo>
                  <a:pt x="387431" y="442937"/>
                  <a:pt x="381852" y="443946"/>
                  <a:pt x="377088" y="447915"/>
                </a:cubicBezTo>
                <a:cubicBezTo>
                  <a:pt x="371874" y="452271"/>
                  <a:pt x="369578" y="458494"/>
                  <a:pt x="369578" y="464931"/>
                </a:cubicBezTo>
                <a:cubicBezTo>
                  <a:pt x="369672" y="470733"/>
                  <a:pt x="372055" y="476263"/>
                  <a:pt x="376208" y="480315"/>
                </a:cubicBezTo>
                <a:cubicBezTo>
                  <a:pt x="379685" y="483813"/>
                  <a:pt x="385070" y="486924"/>
                  <a:pt x="391593" y="486924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  <p:sp>
        <p:nvSpPr>
          <p:cNvPr id="31" name="Rounded Rectangle 30"/>
          <p:cNvSpPr/>
          <p:nvPr/>
        </p:nvSpPr>
        <p:spPr>
          <a:xfrm>
            <a:off x="5146726" y="5602309"/>
            <a:ext cx="609175" cy="607095"/>
          </a:xfrm>
          <a:custGeom>
            <a:avLst/>
            <a:gdLst/>
            <a:ahLst/>
            <a:cxnLst/>
            <a:rect l="0" t="0" r="0" b="0"/>
            <a:pathLst>
              <a:path w="518856" h="517084">
                <a:moveTo>
                  <a:pt x="233397" y="357968"/>
                </a:moveTo>
                <a:cubicBezTo>
                  <a:pt x="234529" y="359733"/>
                  <a:pt x="234529" y="361996"/>
                  <a:pt x="233397" y="363761"/>
                </a:cubicBezTo>
                <a:cubicBezTo>
                  <a:pt x="232439" y="365603"/>
                  <a:pt x="230538" y="366760"/>
                  <a:pt x="228462" y="366765"/>
                </a:cubicBezTo>
                <a:lnTo>
                  <a:pt x="11317" y="366765"/>
                </a:lnTo>
                <a:cubicBezTo>
                  <a:pt x="8032" y="366778"/>
                  <a:pt x="4903" y="365370"/>
                  <a:pt x="2734" y="362903"/>
                </a:cubicBezTo>
                <a:cubicBezTo>
                  <a:pt x="782" y="360418"/>
                  <a:pt x="0" y="357211"/>
                  <a:pt x="588" y="354106"/>
                </a:cubicBezTo>
                <a:cubicBezTo>
                  <a:pt x="2519" y="345308"/>
                  <a:pt x="3807" y="336511"/>
                  <a:pt x="4879" y="328786"/>
                </a:cubicBezTo>
                <a:cubicBezTo>
                  <a:pt x="10458" y="294455"/>
                  <a:pt x="14321" y="269565"/>
                  <a:pt x="41571" y="257764"/>
                </a:cubicBezTo>
                <a:lnTo>
                  <a:pt x="126112" y="221287"/>
                </a:lnTo>
                <a:cubicBezTo>
                  <a:pt x="128079" y="220557"/>
                  <a:pt x="129370" y="218664"/>
                  <a:pt x="129330" y="216566"/>
                </a:cubicBezTo>
                <a:lnTo>
                  <a:pt x="129330" y="192534"/>
                </a:lnTo>
                <a:cubicBezTo>
                  <a:pt x="129311" y="191066"/>
                  <a:pt x="128690" y="189670"/>
                  <a:pt x="127614" y="188672"/>
                </a:cubicBezTo>
                <a:cubicBezTo>
                  <a:pt x="116177" y="175800"/>
                  <a:pt x="109976" y="159112"/>
                  <a:pt x="110233" y="141896"/>
                </a:cubicBezTo>
                <a:cubicBezTo>
                  <a:pt x="110188" y="140225"/>
                  <a:pt x="109300" y="138690"/>
                  <a:pt x="107873" y="137819"/>
                </a:cubicBezTo>
                <a:cubicBezTo>
                  <a:pt x="98938" y="131484"/>
                  <a:pt x="93780" y="121086"/>
                  <a:pt x="94141" y="110139"/>
                </a:cubicBezTo>
                <a:cubicBezTo>
                  <a:pt x="93825" y="102591"/>
                  <a:pt x="95767" y="95120"/>
                  <a:pt x="99720" y="88682"/>
                </a:cubicBezTo>
                <a:cubicBezTo>
                  <a:pt x="100763" y="87114"/>
                  <a:pt x="101987" y="85673"/>
                  <a:pt x="103367" y="84391"/>
                </a:cubicBezTo>
                <a:cubicBezTo>
                  <a:pt x="104631" y="82509"/>
                  <a:pt x="104631" y="80050"/>
                  <a:pt x="103367" y="78168"/>
                </a:cubicBezTo>
                <a:cubicBezTo>
                  <a:pt x="97359" y="66152"/>
                  <a:pt x="91566" y="51561"/>
                  <a:pt x="99720" y="41048"/>
                </a:cubicBezTo>
                <a:cubicBezTo>
                  <a:pt x="104401" y="35413"/>
                  <a:pt x="111509" y="32378"/>
                  <a:pt x="118816" y="32894"/>
                </a:cubicBezTo>
                <a:cubicBezTo>
                  <a:pt x="120698" y="33012"/>
                  <a:pt x="122469" y="32000"/>
                  <a:pt x="123322" y="30319"/>
                </a:cubicBezTo>
                <a:cubicBezTo>
                  <a:pt x="140151" y="10530"/>
                  <a:pt x="165441" y="0"/>
                  <a:pt x="191341" y="1996"/>
                </a:cubicBezTo>
                <a:cubicBezTo>
                  <a:pt x="220308" y="1996"/>
                  <a:pt x="256785" y="12510"/>
                  <a:pt x="264724" y="42764"/>
                </a:cubicBezTo>
                <a:cubicBezTo>
                  <a:pt x="268046" y="55132"/>
                  <a:pt x="266906" y="68274"/>
                  <a:pt x="261506" y="79885"/>
                </a:cubicBezTo>
                <a:cubicBezTo>
                  <a:pt x="260411" y="81583"/>
                  <a:pt x="260411" y="83765"/>
                  <a:pt x="261506" y="85464"/>
                </a:cubicBezTo>
                <a:cubicBezTo>
                  <a:pt x="266128" y="91648"/>
                  <a:pt x="268545" y="99202"/>
                  <a:pt x="268372" y="106921"/>
                </a:cubicBezTo>
                <a:cubicBezTo>
                  <a:pt x="268820" y="118104"/>
                  <a:pt x="264627" y="128975"/>
                  <a:pt x="256785" y="136960"/>
                </a:cubicBezTo>
                <a:cubicBezTo>
                  <a:pt x="255699" y="137885"/>
                  <a:pt x="255008" y="139190"/>
                  <a:pt x="254854" y="140608"/>
                </a:cubicBezTo>
                <a:cubicBezTo>
                  <a:pt x="255517" y="158099"/>
                  <a:pt x="249538" y="175193"/>
                  <a:pt x="238117" y="188457"/>
                </a:cubicBezTo>
                <a:cubicBezTo>
                  <a:pt x="237190" y="189535"/>
                  <a:pt x="236660" y="190898"/>
                  <a:pt x="236615" y="192320"/>
                </a:cubicBezTo>
                <a:lnTo>
                  <a:pt x="236615" y="216566"/>
                </a:lnTo>
                <a:cubicBezTo>
                  <a:pt x="236536" y="218859"/>
                  <a:pt x="238048" y="220904"/>
                  <a:pt x="240263" y="221501"/>
                </a:cubicBezTo>
                <a:lnTo>
                  <a:pt x="268586" y="233732"/>
                </a:lnTo>
                <a:cubicBezTo>
                  <a:pt x="270747" y="234589"/>
                  <a:pt x="272065" y="236787"/>
                  <a:pt x="271805" y="239096"/>
                </a:cubicBezTo>
                <a:cubicBezTo>
                  <a:pt x="271594" y="241379"/>
                  <a:pt x="269956" y="243276"/>
                  <a:pt x="267728" y="243817"/>
                </a:cubicBezTo>
                <a:cubicBezTo>
                  <a:pt x="249630" y="248497"/>
                  <a:pt x="234169" y="260247"/>
                  <a:pt x="224814" y="276431"/>
                </a:cubicBezTo>
                <a:cubicBezTo>
                  <a:pt x="209058" y="302458"/>
                  <a:pt x="212567" y="335793"/>
                  <a:pt x="233397" y="357968"/>
                </a:cubicBezTo>
                <a:close/>
                <a:moveTo>
                  <a:pt x="349265" y="367409"/>
                </a:moveTo>
                <a:cubicBezTo>
                  <a:pt x="349265" y="349634"/>
                  <a:pt x="363675" y="335224"/>
                  <a:pt x="381450" y="335224"/>
                </a:cubicBezTo>
                <a:cubicBezTo>
                  <a:pt x="399226" y="335224"/>
                  <a:pt x="413636" y="349634"/>
                  <a:pt x="413636" y="367409"/>
                </a:cubicBezTo>
                <a:cubicBezTo>
                  <a:pt x="413636" y="385185"/>
                  <a:pt x="399226" y="399595"/>
                  <a:pt x="381450" y="399595"/>
                </a:cubicBezTo>
                <a:cubicBezTo>
                  <a:pt x="363675" y="399595"/>
                  <a:pt x="349265" y="385185"/>
                  <a:pt x="349265" y="367409"/>
                </a:cubicBezTo>
                <a:moveTo>
                  <a:pt x="483801" y="360114"/>
                </a:moveTo>
                <a:cubicBezTo>
                  <a:pt x="480363" y="363882"/>
                  <a:pt x="480363" y="369649"/>
                  <a:pt x="483801" y="373417"/>
                </a:cubicBezTo>
                <a:lnTo>
                  <a:pt x="505258" y="396376"/>
                </a:lnTo>
                <a:cubicBezTo>
                  <a:pt x="516772" y="408698"/>
                  <a:pt x="518782" y="427137"/>
                  <a:pt x="510193" y="441650"/>
                </a:cubicBezTo>
                <a:cubicBezTo>
                  <a:pt x="502000" y="456273"/>
                  <a:pt x="485065" y="463644"/>
                  <a:pt x="468781" y="459674"/>
                </a:cubicBezTo>
                <a:lnTo>
                  <a:pt x="438312" y="452594"/>
                </a:lnTo>
                <a:cubicBezTo>
                  <a:pt x="433124" y="451658"/>
                  <a:pt x="428116" y="454965"/>
                  <a:pt x="426939" y="460104"/>
                </a:cubicBezTo>
                <a:lnTo>
                  <a:pt x="417927" y="489929"/>
                </a:lnTo>
                <a:cubicBezTo>
                  <a:pt x="413148" y="506060"/>
                  <a:pt x="398274" y="517084"/>
                  <a:pt x="381450" y="516965"/>
                </a:cubicBezTo>
                <a:cubicBezTo>
                  <a:pt x="364422" y="517077"/>
                  <a:pt x="349449" y="505716"/>
                  <a:pt x="344973" y="489285"/>
                </a:cubicBezTo>
                <a:lnTo>
                  <a:pt x="335747" y="459460"/>
                </a:lnTo>
                <a:cubicBezTo>
                  <a:pt x="334383" y="454513"/>
                  <a:pt x="329388" y="451497"/>
                  <a:pt x="324375" y="452594"/>
                </a:cubicBezTo>
                <a:lnTo>
                  <a:pt x="294120" y="460747"/>
                </a:lnTo>
                <a:cubicBezTo>
                  <a:pt x="277752" y="464518"/>
                  <a:pt x="260842" y="457152"/>
                  <a:pt x="252455" y="442598"/>
                </a:cubicBezTo>
                <a:cubicBezTo>
                  <a:pt x="244068" y="428045"/>
                  <a:pt x="246174" y="409720"/>
                  <a:pt x="257643" y="397449"/>
                </a:cubicBezTo>
                <a:lnTo>
                  <a:pt x="279100" y="374490"/>
                </a:lnTo>
                <a:cubicBezTo>
                  <a:pt x="282538" y="370722"/>
                  <a:pt x="282538" y="364955"/>
                  <a:pt x="279100" y="361187"/>
                </a:cubicBezTo>
                <a:lnTo>
                  <a:pt x="257643" y="338228"/>
                </a:lnTo>
                <a:cubicBezTo>
                  <a:pt x="245088" y="326129"/>
                  <a:pt x="242319" y="307064"/>
                  <a:pt x="250915" y="291894"/>
                </a:cubicBezTo>
                <a:cubicBezTo>
                  <a:pt x="259511" y="276725"/>
                  <a:pt x="277290" y="269302"/>
                  <a:pt x="294120" y="273856"/>
                </a:cubicBezTo>
                <a:lnTo>
                  <a:pt x="324375" y="280937"/>
                </a:lnTo>
                <a:cubicBezTo>
                  <a:pt x="329324" y="282052"/>
                  <a:pt x="334293" y="279146"/>
                  <a:pt x="335747" y="274286"/>
                </a:cubicBezTo>
                <a:lnTo>
                  <a:pt x="344973" y="244246"/>
                </a:lnTo>
                <a:cubicBezTo>
                  <a:pt x="349690" y="228071"/>
                  <a:pt x="364603" y="217018"/>
                  <a:pt x="381450" y="217210"/>
                </a:cubicBezTo>
                <a:cubicBezTo>
                  <a:pt x="398274" y="217090"/>
                  <a:pt x="413148" y="228115"/>
                  <a:pt x="417927" y="244246"/>
                </a:cubicBezTo>
                <a:lnTo>
                  <a:pt x="426939" y="274286"/>
                </a:lnTo>
                <a:cubicBezTo>
                  <a:pt x="428479" y="279079"/>
                  <a:pt x="433379" y="281945"/>
                  <a:pt x="438312" y="280937"/>
                </a:cubicBezTo>
                <a:lnTo>
                  <a:pt x="468781" y="274500"/>
                </a:lnTo>
                <a:cubicBezTo>
                  <a:pt x="485066" y="270531"/>
                  <a:pt x="502000" y="277901"/>
                  <a:pt x="510193" y="292524"/>
                </a:cubicBezTo>
                <a:cubicBezTo>
                  <a:pt x="518856" y="307021"/>
                  <a:pt x="516841" y="325508"/>
                  <a:pt x="505258" y="337798"/>
                </a:cubicBezTo>
                <a:close/>
                <a:moveTo>
                  <a:pt x="317079" y="366765"/>
                </a:moveTo>
                <a:cubicBezTo>
                  <a:pt x="317079" y="402317"/>
                  <a:pt x="345899" y="431137"/>
                  <a:pt x="381450" y="431137"/>
                </a:cubicBezTo>
                <a:cubicBezTo>
                  <a:pt x="417002" y="431137"/>
                  <a:pt x="445822" y="402317"/>
                  <a:pt x="445822" y="366765"/>
                </a:cubicBezTo>
                <a:cubicBezTo>
                  <a:pt x="445822" y="331214"/>
                  <a:pt x="417002" y="302394"/>
                  <a:pt x="381450" y="302394"/>
                </a:cubicBezTo>
                <a:cubicBezTo>
                  <a:pt x="345899" y="302394"/>
                  <a:pt x="317079" y="331214"/>
                  <a:pt x="317079" y="366765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  <p:sp>
        <p:nvSpPr>
          <p:cNvPr id="32" name="Rounded Rectangle 31"/>
          <p:cNvSpPr/>
          <p:nvPr/>
        </p:nvSpPr>
        <p:spPr>
          <a:xfrm>
            <a:off x="8573531" y="5598356"/>
            <a:ext cx="604649" cy="617207"/>
          </a:xfrm>
          <a:custGeom>
            <a:avLst/>
            <a:gdLst/>
            <a:ahLst/>
            <a:cxnLst/>
            <a:rect l="0" t="0" r="0" b="0"/>
            <a:pathLst>
              <a:path w="515001" h="525697">
                <a:moveTo>
                  <a:pt x="21473" y="450597"/>
                </a:moveTo>
                <a:lnTo>
                  <a:pt x="21473" y="407683"/>
                </a:lnTo>
                <a:cubicBezTo>
                  <a:pt x="21473" y="395833"/>
                  <a:pt x="31080" y="386226"/>
                  <a:pt x="42930" y="386226"/>
                </a:cubicBezTo>
                <a:lnTo>
                  <a:pt x="85844" y="386226"/>
                </a:lnTo>
                <a:cubicBezTo>
                  <a:pt x="97695" y="386226"/>
                  <a:pt x="107301" y="395833"/>
                  <a:pt x="107301" y="407683"/>
                </a:cubicBezTo>
                <a:lnTo>
                  <a:pt x="107301" y="450597"/>
                </a:lnTo>
                <a:cubicBezTo>
                  <a:pt x="107301" y="453560"/>
                  <a:pt x="104899" y="455962"/>
                  <a:pt x="101937" y="455962"/>
                </a:cubicBezTo>
                <a:lnTo>
                  <a:pt x="26837" y="455962"/>
                </a:lnTo>
                <a:cubicBezTo>
                  <a:pt x="23875" y="455962"/>
                  <a:pt x="21473" y="453560"/>
                  <a:pt x="21473" y="450597"/>
                </a:cubicBezTo>
                <a:close/>
                <a:moveTo>
                  <a:pt x="214586" y="278941"/>
                </a:moveTo>
                <a:cubicBezTo>
                  <a:pt x="226437" y="278941"/>
                  <a:pt x="236043" y="288548"/>
                  <a:pt x="236043" y="300398"/>
                </a:cubicBezTo>
                <a:lnTo>
                  <a:pt x="236043" y="450597"/>
                </a:lnTo>
                <a:cubicBezTo>
                  <a:pt x="236043" y="453560"/>
                  <a:pt x="233642" y="455962"/>
                  <a:pt x="230679" y="455962"/>
                </a:cubicBezTo>
                <a:lnTo>
                  <a:pt x="155579" y="455962"/>
                </a:lnTo>
                <a:cubicBezTo>
                  <a:pt x="152617" y="455962"/>
                  <a:pt x="150215" y="453560"/>
                  <a:pt x="150215" y="450597"/>
                </a:cubicBezTo>
                <a:lnTo>
                  <a:pt x="150215" y="300398"/>
                </a:lnTo>
                <a:cubicBezTo>
                  <a:pt x="150215" y="288548"/>
                  <a:pt x="159822" y="278941"/>
                  <a:pt x="171672" y="278941"/>
                </a:cubicBezTo>
                <a:close/>
                <a:moveTo>
                  <a:pt x="343329" y="321855"/>
                </a:moveTo>
                <a:cubicBezTo>
                  <a:pt x="355179" y="321855"/>
                  <a:pt x="364786" y="331462"/>
                  <a:pt x="364786" y="343312"/>
                </a:cubicBezTo>
                <a:lnTo>
                  <a:pt x="364786" y="450597"/>
                </a:lnTo>
                <a:cubicBezTo>
                  <a:pt x="364786" y="453560"/>
                  <a:pt x="362384" y="455962"/>
                  <a:pt x="359421" y="455962"/>
                </a:cubicBezTo>
                <a:lnTo>
                  <a:pt x="284322" y="455962"/>
                </a:lnTo>
                <a:cubicBezTo>
                  <a:pt x="281359" y="455962"/>
                  <a:pt x="278957" y="453560"/>
                  <a:pt x="278957" y="450597"/>
                </a:cubicBezTo>
                <a:lnTo>
                  <a:pt x="278957" y="343312"/>
                </a:lnTo>
                <a:cubicBezTo>
                  <a:pt x="278957" y="331462"/>
                  <a:pt x="288564" y="321855"/>
                  <a:pt x="300415" y="321855"/>
                </a:cubicBezTo>
                <a:close/>
                <a:moveTo>
                  <a:pt x="472071" y="171656"/>
                </a:moveTo>
                <a:cubicBezTo>
                  <a:pt x="483921" y="171656"/>
                  <a:pt x="493528" y="181263"/>
                  <a:pt x="493528" y="193113"/>
                </a:cubicBezTo>
                <a:lnTo>
                  <a:pt x="493528" y="450597"/>
                </a:lnTo>
                <a:cubicBezTo>
                  <a:pt x="493528" y="453560"/>
                  <a:pt x="491126" y="455962"/>
                  <a:pt x="488164" y="455962"/>
                </a:cubicBezTo>
                <a:lnTo>
                  <a:pt x="413064" y="455962"/>
                </a:lnTo>
                <a:cubicBezTo>
                  <a:pt x="410101" y="455962"/>
                  <a:pt x="407700" y="453560"/>
                  <a:pt x="407700" y="450597"/>
                </a:cubicBezTo>
                <a:lnTo>
                  <a:pt x="407700" y="193113"/>
                </a:lnTo>
                <a:cubicBezTo>
                  <a:pt x="407700" y="181263"/>
                  <a:pt x="417306" y="171656"/>
                  <a:pt x="429157" y="171656"/>
                </a:cubicBezTo>
                <a:close/>
                <a:moveTo>
                  <a:pt x="448897" y="0"/>
                </a:moveTo>
                <a:cubicBezTo>
                  <a:pt x="472598" y="0"/>
                  <a:pt x="491811" y="19213"/>
                  <a:pt x="491811" y="42914"/>
                </a:cubicBezTo>
                <a:cubicBezTo>
                  <a:pt x="491811" y="66615"/>
                  <a:pt x="472598" y="85828"/>
                  <a:pt x="448897" y="85828"/>
                </a:cubicBezTo>
                <a:cubicBezTo>
                  <a:pt x="443078" y="85789"/>
                  <a:pt x="437322" y="84623"/>
                  <a:pt x="431946" y="82395"/>
                </a:cubicBezTo>
                <a:cubicBezTo>
                  <a:pt x="429768" y="81467"/>
                  <a:pt x="427239" y="82078"/>
                  <a:pt x="425724" y="83897"/>
                </a:cubicBezTo>
                <a:lnTo>
                  <a:pt x="361352" y="160069"/>
                </a:lnTo>
                <a:cubicBezTo>
                  <a:pt x="360309" y="161783"/>
                  <a:pt x="360309" y="163935"/>
                  <a:pt x="361352" y="165648"/>
                </a:cubicBezTo>
                <a:cubicBezTo>
                  <a:pt x="367924" y="181007"/>
                  <a:pt x="364985" y="198784"/>
                  <a:pt x="353820" y="211211"/>
                </a:cubicBezTo>
                <a:cubicBezTo>
                  <a:pt x="342655" y="223638"/>
                  <a:pt x="325293" y="228455"/>
                  <a:pt x="309320" y="223559"/>
                </a:cubicBezTo>
                <a:cubicBezTo>
                  <a:pt x="293348" y="218662"/>
                  <a:pt x="281669" y="204942"/>
                  <a:pt x="279387" y="188392"/>
                </a:cubicBezTo>
                <a:cubicBezTo>
                  <a:pt x="279157" y="186306"/>
                  <a:pt x="277732" y="184545"/>
                  <a:pt x="275739" y="183886"/>
                </a:cubicBezTo>
                <a:lnTo>
                  <a:pt x="228962" y="168437"/>
                </a:lnTo>
                <a:cubicBezTo>
                  <a:pt x="227079" y="167734"/>
                  <a:pt x="224957" y="168243"/>
                  <a:pt x="223598" y="169725"/>
                </a:cubicBezTo>
                <a:cubicBezTo>
                  <a:pt x="215535" y="177836"/>
                  <a:pt x="204567" y="182394"/>
                  <a:pt x="193129" y="182384"/>
                </a:cubicBezTo>
                <a:cubicBezTo>
                  <a:pt x="186991" y="182757"/>
                  <a:pt x="180844" y="181806"/>
                  <a:pt x="175105" y="179595"/>
                </a:cubicBezTo>
                <a:cubicBezTo>
                  <a:pt x="173392" y="178552"/>
                  <a:pt x="171240" y="178552"/>
                  <a:pt x="169526" y="179595"/>
                </a:cubicBezTo>
                <a:lnTo>
                  <a:pt x="107301" y="231521"/>
                </a:lnTo>
                <a:cubicBezTo>
                  <a:pt x="106296" y="233168"/>
                  <a:pt x="106296" y="235238"/>
                  <a:pt x="107301" y="236885"/>
                </a:cubicBezTo>
                <a:cubicBezTo>
                  <a:pt x="107630" y="240167"/>
                  <a:pt x="107630" y="243474"/>
                  <a:pt x="107301" y="246756"/>
                </a:cubicBezTo>
                <a:cubicBezTo>
                  <a:pt x="106912" y="265668"/>
                  <a:pt x="94185" y="282094"/>
                  <a:pt x="75970" y="287196"/>
                </a:cubicBezTo>
                <a:cubicBezTo>
                  <a:pt x="57754" y="292297"/>
                  <a:pt x="38347" y="284870"/>
                  <a:pt x="28191" y="268911"/>
                </a:cubicBezTo>
                <a:cubicBezTo>
                  <a:pt x="18035" y="252953"/>
                  <a:pt x="19527" y="232226"/>
                  <a:pt x="31863" y="217886"/>
                </a:cubicBezTo>
                <a:cubicBezTo>
                  <a:pt x="44199" y="203545"/>
                  <a:pt x="64470" y="198974"/>
                  <a:pt x="81767" y="206631"/>
                </a:cubicBezTo>
                <a:cubicBezTo>
                  <a:pt x="83481" y="207674"/>
                  <a:pt x="85633" y="207674"/>
                  <a:pt x="87346" y="206631"/>
                </a:cubicBezTo>
                <a:lnTo>
                  <a:pt x="150215" y="155563"/>
                </a:lnTo>
                <a:cubicBezTo>
                  <a:pt x="151367" y="153882"/>
                  <a:pt x="151367" y="151665"/>
                  <a:pt x="150215" y="149984"/>
                </a:cubicBezTo>
                <a:cubicBezTo>
                  <a:pt x="149876" y="146703"/>
                  <a:pt x="149876" y="143395"/>
                  <a:pt x="150215" y="140114"/>
                </a:cubicBezTo>
                <a:cubicBezTo>
                  <a:pt x="148561" y="116416"/>
                  <a:pt x="166428" y="95862"/>
                  <a:pt x="190126" y="94204"/>
                </a:cubicBezTo>
                <a:cubicBezTo>
                  <a:pt x="213824" y="92545"/>
                  <a:pt x="234380" y="110408"/>
                  <a:pt x="236043" y="134106"/>
                </a:cubicBezTo>
                <a:cubicBezTo>
                  <a:pt x="236409" y="135848"/>
                  <a:pt x="237615" y="137294"/>
                  <a:pt x="239262" y="137968"/>
                </a:cubicBezTo>
                <a:lnTo>
                  <a:pt x="286038" y="153417"/>
                </a:lnTo>
                <a:cubicBezTo>
                  <a:pt x="287922" y="154121"/>
                  <a:pt x="290044" y="153612"/>
                  <a:pt x="291402" y="152130"/>
                </a:cubicBezTo>
                <a:cubicBezTo>
                  <a:pt x="299466" y="144018"/>
                  <a:pt x="310434" y="139461"/>
                  <a:pt x="321871" y="139470"/>
                </a:cubicBezTo>
                <a:cubicBezTo>
                  <a:pt x="325416" y="139464"/>
                  <a:pt x="328947" y="139896"/>
                  <a:pt x="332385" y="140758"/>
                </a:cubicBezTo>
                <a:cubicBezTo>
                  <a:pt x="334352" y="141196"/>
                  <a:pt x="336403" y="140540"/>
                  <a:pt x="337750" y="139041"/>
                </a:cubicBezTo>
                <a:lnTo>
                  <a:pt x="407700" y="57504"/>
                </a:lnTo>
                <a:cubicBezTo>
                  <a:pt x="408787" y="56191"/>
                  <a:pt x="409186" y="54438"/>
                  <a:pt x="408772" y="52784"/>
                </a:cubicBezTo>
                <a:cubicBezTo>
                  <a:pt x="408085" y="49538"/>
                  <a:pt x="407726" y="46231"/>
                  <a:pt x="407700" y="42914"/>
                </a:cubicBezTo>
                <a:cubicBezTo>
                  <a:pt x="407700" y="19213"/>
                  <a:pt x="426913" y="0"/>
                  <a:pt x="450614" y="0"/>
                </a:cubicBezTo>
                <a:close/>
                <a:moveTo>
                  <a:pt x="16" y="504240"/>
                </a:moveTo>
                <a:cubicBezTo>
                  <a:pt x="0" y="496035"/>
                  <a:pt x="4664" y="488539"/>
                  <a:pt x="12032" y="484929"/>
                </a:cubicBezTo>
                <a:cubicBezTo>
                  <a:pt x="14986" y="483538"/>
                  <a:pt x="18208" y="482806"/>
                  <a:pt x="21473" y="482783"/>
                </a:cubicBezTo>
                <a:lnTo>
                  <a:pt x="493528" y="482783"/>
                </a:lnTo>
                <a:cubicBezTo>
                  <a:pt x="496793" y="482806"/>
                  <a:pt x="500015" y="483538"/>
                  <a:pt x="502969" y="484929"/>
                </a:cubicBezTo>
                <a:cubicBezTo>
                  <a:pt x="510337" y="488539"/>
                  <a:pt x="515001" y="496035"/>
                  <a:pt x="514985" y="504240"/>
                </a:cubicBezTo>
                <a:cubicBezTo>
                  <a:pt x="514985" y="516090"/>
                  <a:pt x="505378" y="525697"/>
                  <a:pt x="493528" y="525697"/>
                </a:cubicBezTo>
                <a:lnTo>
                  <a:pt x="21473" y="525697"/>
                </a:lnTo>
                <a:cubicBezTo>
                  <a:pt x="9623" y="525697"/>
                  <a:pt x="16" y="516090"/>
                  <a:pt x="16" y="504240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  <p:sp>
        <p:nvSpPr>
          <p:cNvPr id="33" name="TextBox 32"/>
          <p:cNvSpPr txBox="1"/>
          <p:nvPr/>
        </p:nvSpPr>
        <p:spPr>
          <a:xfrm>
            <a:off x="7040103" y="1909774"/>
            <a:ext cx="163748" cy="2891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79" b="1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68530" y="2302212"/>
            <a:ext cx="1670641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Read Sensor Data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73277" y="2600758"/>
            <a:ext cx="1461145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100" b="0" dirty="0">
                <a:solidFill>
                  <a:srgbClr val="FFFFFF"/>
                </a:solidFill>
                <a:latin typeface="Roboto"/>
              </a:rPr>
              <a:t>Collect environmental
data from sensors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24921" y="6274285"/>
            <a:ext cx="1875752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300" b="0" dirty="0">
                <a:solidFill>
                  <a:srgbClr val="FFFFFF"/>
                </a:solidFill>
                <a:latin typeface="Roboto"/>
              </a:rPr>
              <a:t>Implement necessary
adjustments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6268" y="3723605"/>
            <a:ext cx="163748" cy="2891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79" b="1" dirty="0">
                <a:solidFill>
                  <a:srgbClr val="FFFFFF"/>
                </a:solidFill>
                <a:latin typeface="Roboto"/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853939" y="3723605"/>
            <a:ext cx="163748" cy="2891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79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25087" y="4086981"/>
            <a:ext cx="156610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00" b="1" dirty="0">
                <a:solidFill>
                  <a:srgbClr val="FFFFFF"/>
                </a:solidFill>
                <a:latin typeface="Roboto"/>
              </a:rPr>
              <a:t>Update LCD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281374" y="4099877"/>
            <a:ext cx="139052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00" b="1" dirty="0">
                <a:solidFill>
                  <a:srgbClr val="FFFFFF"/>
                </a:solidFill>
                <a:latin typeface="Roboto"/>
              </a:rPr>
              <a:t>Process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72094" y="4413064"/>
            <a:ext cx="135374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0" dirty="0">
                <a:solidFill>
                  <a:srgbClr val="FFFFFF"/>
                </a:solidFill>
                <a:latin typeface="Roboto"/>
              </a:rPr>
              <a:t>Display current
conditions on LCD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49326" y="4413064"/>
            <a:ext cx="1536721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200" b="0" dirty="0">
                <a:solidFill>
                  <a:srgbClr val="FFFFFF"/>
                </a:solidFill>
                <a:latin typeface="Roboto"/>
              </a:rPr>
              <a:t>Analyze collected data
for insights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40103" y="5537440"/>
            <a:ext cx="163748" cy="28918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1879" b="1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22895" y="5933322"/>
            <a:ext cx="1398164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000" b="1" dirty="0">
                <a:solidFill>
                  <a:srgbClr val="FFFFFF"/>
                </a:solidFill>
                <a:latin typeface="Roboto"/>
              </a:rPr>
              <a:t>Take Action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24297" y="791457"/>
            <a:ext cx="435910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sz="2000" b="0" dirty="0">
                <a:solidFill>
                  <a:srgbClr val="F669BE"/>
                </a:solidFill>
                <a:latin typeface="Roboto"/>
              </a:rPr>
              <a:t>Environmental Monitoring and Control Cycle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514108" y="872660"/>
            <a:ext cx="423184" cy="428408"/>
          </a:xfrm>
          <a:custGeom>
            <a:avLst/>
            <a:gdLst/>
            <a:ahLst/>
            <a:cxnLst/>
            <a:rect l="0" t="0" r="0" b="0"/>
            <a:pathLst>
              <a:path w="187991" h="200400">
                <a:moveTo>
                  <a:pt x="160927" y="128876"/>
                </a:moveTo>
                <a:lnTo>
                  <a:pt x="184396" y="128876"/>
                </a:lnTo>
                <a:cubicBezTo>
                  <a:pt x="185704" y="128875"/>
                  <a:pt x="186893" y="129634"/>
                  <a:pt x="187442" y="130821"/>
                </a:cubicBezTo>
                <a:cubicBezTo>
                  <a:pt x="187991" y="132007"/>
                  <a:pt x="187800" y="133405"/>
                  <a:pt x="186953" y="134401"/>
                </a:cubicBezTo>
                <a:lnTo>
                  <a:pt x="134106" y="200400"/>
                </a:lnTo>
                <a:lnTo>
                  <a:pt x="134106" y="146757"/>
                </a:lnTo>
                <a:lnTo>
                  <a:pt x="110637" y="146757"/>
                </a:lnTo>
                <a:cubicBezTo>
                  <a:pt x="109333" y="146751"/>
                  <a:pt x="108150" y="145991"/>
                  <a:pt x="107602" y="144807"/>
                </a:cubicBezTo>
                <a:cubicBezTo>
                  <a:pt x="107055" y="143624"/>
                  <a:pt x="107241" y="142230"/>
                  <a:pt x="108080" y="141232"/>
                </a:cubicBezTo>
                <a:lnTo>
                  <a:pt x="160927" y="75233"/>
                </a:lnTo>
                <a:close/>
                <a:moveTo>
                  <a:pt x="80919" y="164235"/>
                </a:moveTo>
                <a:cubicBezTo>
                  <a:pt x="54226" y="164240"/>
                  <a:pt x="29751" y="149379"/>
                  <a:pt x="17442" y="125693"/>
                </a:cubicBezTo>
                <a:moveTo>
                  <a:pt x="80919" y="21189"/>
                </a:moveTo>
                <a:cubicBezTo>
                  <a:pt x="107621" y="21191"/>
                  <a:pt x="132097" y="36067"/>
                  <a:pt x="144396" y="59767"/>
                </a:cubicBezTo>
                <a:moveTo>
                  <a:pt x="98800" y="39069"/>
                </a:moveTo>
                <a:lnTo>
                  <a:pt x="80919" y="21189"/>
                </a:lnTo>
                <a:lnTo>
                  <a:pt x="98800" y="3308"/>
                </a:lnTo>
                <a:moveTo>
                  <a:pt x="63038" y="146355"/>
                </a:moveTo>
                <a:lnTo>
                  <a:pt x="80919" y="164235"/>
                </a:lnTo>
                <a:lnTo>
                  <a:pt x="63038" y="182116"/>
                </a:lnTo>
                <a:moveTo>
                  <a:pt x="62583" y="70763"/>
                </a:moveTo>
                <a:cubicBezTo>
                  <a:pt x="62583" y="88045"/>
                  <a:pt x="48573" y="102055"/>
                  <a:pt x="31291" y="102055"/>
                </a:cubicBezTo>
                <a:cubicBezTo>
                  <a:pt x="14009" y="102055"/>
                  <a:pt x="0" y="88045"/>
                  <a:pt x="0" y="70763"/>
                </a:cubicBezTo>
                <a:cubicBezTo>
                  <a:pt x="0" y="57353"/>
                  <a:pt x="18882" y="18909"/>
                  <a:pt x="27313" y="2432"/>
                </a:cubicBezTo>
                <a:cubicBezTo>
                  <a:pt x="28077" y="939"/>
                  <a:pt x="29614" y="0"/>
                  <a:pt x="31291" y="0"/>
                </a:cubicBezTo>
                <a:cubicBezTo>
                  <a:pt x="32968" y="0"/>
                  <a:pt x="34505" y="939"/>
                  <a:pt x="35270" y="2432"/>
                </a:cubicBezTo>
                <a:cubicBezTo>
                  <a:pt x="43700" y="18909"/>
                  <a:pt x="62583" y="57335"/>
                  <a:pt x="62583" y="70763"/>
                </a:cubicBezTo>
                <a:close/>
              </a:path>
            </a:pathLst>
          </a:custGeom>
          <a:noFill/>
          <a:ln w="10728">
            <a:solidFill>
              <a:srgbClr val="FFFFFF"/>
            </a:solidFill>
          </a:ln>
        </p:spPr>
        <p:txBody>
          <a:bodyPr rtlCol="0" anchor="ctr"/>
          <a:lstStyle>
            <a:defPPr>
              <a:defRPr lang="en-US"/>
            </a:defPPr>
            <a:lvl1pPr marL="0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34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78697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18045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57394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96742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36091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75439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14788" algn="l" defTabSz="639348" rtl="0" eaLnBrk="1" latinLnBrk="0" hangingPunct="1">
              <a:defRPr sz="25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955"/>
          </a:p>
        </p:txBody>
      </p:sp>
    </p:spTree>
    <p:extLst>
      <p:ext uri="{BB962C8B-B14F-4D97-AF65-F5344CB8AC3E}">
        <p14:creationId xmlns:p14="http://schemas.microsoft.com/office/powerpoint/2010/main" val="453045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913714" y="3592404"/>
            <a:ext cx="2428535" cy="815834"/>
            <a:chOff x="1333143" y="444381"/>
            <a:chExt cx="3443955" cy="555476"/>
          </a:xfrm>
          <a:solidFill>
            <a:srgbClr val="00B0F0"/>
          </a:solidFill>
        </p:grpSpPr>
        <p:sp>
          <p:nvSpPr>
            <p:cNvPr id="5" name="Rounded Rectangle 4"/>
            <p:cNvSpPr/>
            <p:nvPr/>
          </p:nvSpPr>
          <p:spPr>
            <a:xfrm>
              <a:off x="1333143" y="444381"/>
              <a:ext cx="3443955" cy="555476"/>
            </a:xfrm>
            <a:custGeom>
              <a:avLst/>
              <a:gdLst/>
              <a:ahLst/>
              <a:cxnLst/>
              <a:rect l="0" t="0" r="0" b="0"/>
              <a:pathLst>
                <a:path w="3443955" h="555476">
                  <a:moveTo>
                    <a:pt x="111095" y="0"/>
                  </a:moveTo>
                  <a:lnTo>
                    <a:pt x="3332859" y="0"/>
                  </a:lnTo>
                  <a:cubicBezTo>
                    <a:pt x="3332859" y="0"/>
                    <a:pt x="3443955" y="0"/>
                    <a:pt x="3443955" y="111095"/>
                  </a:cubicBezTo>
                  <a:lnTo>
                    <a:pt x="3443955" y="444381"/>
                  </a:lnTo>
                  <a:cubicBezTo>
                    <a:pt x="3443955" y="444381"/>
                    <a:pt x="3443955" y="555476"/>
                    <a:pt x="3332859" y="555476"/>
                  </a:cubicBezTo>
                  <a:lnTo>
                    <a:pt x="111095" y="555476"/>
                  </a:lnTo>
                  <a:cubicBezTo>
                    <a:pt x="111095" y="555476"/>
                    <a:pt x="0" y="555476"/>
                    <a:pt x="0" y="444381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33143" y="444381"/>
              <a:ext cx="3443955" cy="555476"/>
            </a:xfrm>
            <a:custGeom>
              <a:avLst/>
              <a:gdLst/>
              <a:ahLst/>
              <a:cxnLst/>
              <a:rect l="0" t="0" r="0" b="0"/>
              <a:pathLst>
                <a:path w="3443955" h="555476">
                  <a:moveTo>
                    <a:pt x="111095" y="0"/>
                  </a:moveTo>
                  <a:lnTo>
                    <a:pt x="3332859" y="0"/>
                  </a:lnTo>
                  <a:cubicBezTo>
                    <a:pt x="3332859" y="0"/>
                    <a:pt x="3443955" y="0"/>
                    <a:pt x="3443955" y="111095"/>
                  </a:cubicBezTo>
                  <a:lnTo>
                    <a:pt x="3443955" y="444381"/>
                  </a:lnTo>
                  <a:cubicBezTo>
                    <a:pt x="3443955" y="444381"/>
                    <a:pt x="3443955" y="555476"/>
                    <a:pt x="3332859" y="555476"/>
                  </a:cubicBezTo>
                  <a:lnTo>
                    <a:pt x="111095" y="555476"/>
                  </a:lnTo>
                  <a:cubicBezTo>
                    <a:pt x="111095" y="555476"/>
                    <a:pt x="0" y="555476"/>
                    <a:pt x="0" y="444381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grp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928462" y="3617319"/>
            <a:ext cx="2217380" cy="586953"/>
            <a:chOff x="222190" y="3610598"/>
            <a:chExt cx="1888620" cy="499928"/>
          </a:xfrm>
        </p:grpSpPr>
        <p:sp>
          <p:nvSpPr>
            <p:cNvPr id="8" name="Rounded Rectangle 7"/>
            <p:cNvSpPr/>
            <p:nvPr/>
          </p:nvSpPr>
          <p:spPr>
            <a:xfrm>
              <a:off x="222190" y="3610598"/>
              <a:ext cx="1888620" cy="499928"/>
            </a:xfrm>
            <a:custGeom>
              <a:avLst/>
              <a:gdLst/>
              <a:ahLst/>
              <a:cxnLst/>
              <a:rect l="0" t="0" r="0" b="0"/>
              <a:pathLst>
                <a:path w="1888620" h="499928">
                  <a:moveTo>
                    <a:pt x="111095" y="0"/>
                  </a:moveTo>
                  <a:lnTo>
                    <a:pt x="1777525" y="0"/>
                  </a:lnTo>
                  <a:cubicBezTo>
                    <a:pt x="1777525" y="0"/>
                    <a:pt x="1888620" y="0"/>
                    <a:pt x="1888620" y="111095"/>
                  </a:cubicBezTo>
                  <a:lnTo>
                    <a:pt x="1888620" y="388833"/>
                  </a:lnTo>
                  <a:cubicBezTo>
                    <a:pt x="1888620" y="388833"/>
                    <a:pt x="1888620" y="499928"/>
                    <a:pt x="1777525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2190" y="3610598"/>
              <a:ext cx="1888620" cy="499928"/>
            </a:xfrm>
            <a:custGeom>
              <a:avLst/>
              <a:gdLst/>
              <a:ahLst/>
              <a:cxnLst/>
              <a:rect l="0" t="0" r="0" b="0"/>
              <a:pathLst>
                <a:path w="1888620" h="499928">
                  <a:moveTo>
                    <a:pt x="111095" y="0"/>
                  </a:moveTo>
                  <a:lnTo>
                    <a:pt x="1777525" y="0"/>
                  </a:lnTo>
                  <a:cubicBezTo>
                    <a:pt x="1777525" y="0"/>
                    <a:pt x="1888620" y="0"/>
                    <a:pt x="1888620" y="111095"/>
                  </a:cubicBezTo>
                  <a:lnTo>
                    <a:pt x="1888620" y="388833"/>
                  </a:lnTo>
                  <a:cubicBezTo>
                    <a:pt x="1888620" y="388833"/>
                    <a:pt x="1888620" y="499928"/>
                    <a:pt x="1777525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28462" y="3617319"/>
            <a:ext cx="2217380" cy="586953"/>
            <a:chOff x="222190" y="1333143"/>
            <a:chExt cx="1888620" cy="499928"/>
          </a:xfrm>
        </p:grpSpPr>
        <p:sp>
          <p:nvSpPr>
            <p:cNvPr id="11" name="Rounded Rectangle 10"/>
            <p:cNvSpPr/>
            <p:nvPr/>
          </p:nvSpPr>
          <p:spPr>
            <a:xfrm>
              <a:off x="222190" y="1333143"/>
              <a:ext cx="1888620" cy="499928"/>
            </a:xfrm>
            <a:custGeom>
              <a:avLst/>
              <a:gdLst/>
              <a:ahLst/>
              <a:cxnLst/>
              <a:rect l="0" t="0" r="0" b="0"/>
              <a:pathLst>
                <a:path w="1888620" h="499928">
                  <a:moveTo>
                    <a:pt x="111095" y="0"/>
                  </a:moveTo>
                  <a:lnTo>
                    <a:pt x="1777525" y="0"/>
                  </a:lnTo>
                  <a:cubicBezTo>
                    <a:pt x="1777525" y="0"/>
                    <a:pt x="1888620" y="0"/>
                    <a:pt x="1888620" y="111095"/>
                  </a:cubicBezTo>
                  <a:lnTo>
                    <a:pt x="1888620" y="388833"/>
                  </a:lnTo>
                  <a:cubicBezTo>
                    <a:pt x="1888620" y="388833"/>
                    <a:pt x="1888620" y="499928"/>
                    <a:pt x="1777525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2190" y="1333143"/>
              <a:ext cx="1888620" cy="499928"/>
            </a:xfrm>
            <a:custGeom>
              <a:avLst/>
              <a:gdLst/>
              <a:ahLst/>
              <a:cxnLst/>
              <a:rect l="0" t="0" r="0" b="0"/>
              <a:pathLst>
                <a:path w="1888620" h="499928">
                  <a:moveTo>
                    <a:pt x="111095" y="0"/>
                  </a:moveTo>
                  <a:lnTo>
                    <a:pt x="1777525" y="0"/>
                  </a:lnTo>
                  <a:cubicBezTo>
                    <a:pt x="1777525" y="0"/>
                    <a:pt x="1888620" y="0"/>
                    <a:pt x="1888620" y="111095"/>
                  </a:cubicBezTo>
                  <a:lnTo>
                    <a:pt x="1888620" y="388833"/>
                  </a:lnTo>
                  <a:cubicBezTo>
                    <a:pt x="1888620" y="388833"/>
                    <a:pt x="1888620" y="499928"/>
                    <a:pt x="1777525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189330" y="3617319"/>
            <a:ext cx="1695644" cy="586953"/>
            <a:chOff x="4554908" y="1333143"/>
            <a:chExt cx="1444239" cy="499928"/>
          </a:xfrm>
        </p:grpSpPr>
        <p:sp>
          <p:nvSpPr>
            <p:cNvPr id="14" name="Rounded Rectangle 13"/>
            <p:cNvSpPr/>
            <p:nvPr/>
          </p:nvSpPr>
          <p:spPr>
            <a:xfrm>
              <a:off x="4554908" y="1333143"/>
              <a:ext cx="1444239" cy="499928"/>
            </a:xfrm>
            <a:custGeom>
              <a:avLst/>
              <a:gdLst/>
              <a:ahLst/>
              <a:cxnLst/>
              <a:rect l="0" t="0" r="0" b="0"/>
              <a:pathLst>
                <a:path w="1444239" h="499928">
                  <a:moveTo>
                    <a:pt x="111095" y="0"/>
                  </a:moveTo>
                  <a:lnTo>
                    <a:pt x="1333143" y="0"/>
                  </a:lnTo>
                  <a:cubicBezTo>
                    <a:pt x="1333143" y="0"/>
                    <a:pt x="1444239" y="0"/>
                    <a:pt x="1444239" y="111095"/>
                  </a:cubicBezTo>
                  <a:lnTo>
                    <a:pt x="1444239" y="388833"/>
                  </a:lnTo>
                  <a:cubicBezTo>
                    <a:pt x="1444239" y="388833"/>
                    <a:pt x="1444239" y="499928"/>
                    <a:pt x="1333143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54908" y="1333143"/>
              <a:ext cx="1444239" cy="499928"/>
            </a:xfrm>
            <a:custGeom>
              <a:avLst/>
              <a:gdLst/>
              <a:ahLst/>
              <a:cxnLst/>
              <a:rect l="0" t="0" r="0" b="0"/>
              <a:pathLst>
                <a:path w="1444239" h="499928">
                  <a:moveTo>
                    <a:pt x="111095" y="0"/>
                  </a:moveTo>
                  <a:lnTo>
                    <a:pt x="1333143" y="0"/>
                  </a:lnTo>
                  <a:cubicBezTo>
                    <a:pt x="1333143" y="0"/>
                    <a:pt x="1444239" y="0"/>
                    <a:pt x="1444239" y="111095"/>
                  </a:cubicBezTo>
                  <a:lnTo>
                    <a:pt x="1444239" y="388833"/>
                  </a:lnTo>
                  <a:cubicBezTo>
                    <a:pt x="1444239" y="388833"/>
                    <a:pt x="1444239" y="499928"/>
                    <a:pt x="1333143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54548" y="3617319"/>
            <a:ext cx="1565209" cy="586953"/>
            <a:chOff x="4554908" y="3277312"/>
            <a:chExt cx="1333143" cy="499928"/>
          </a:xfrm>
        </p:grpSpPr>
        <p:sp>
          <p:nvSpPr>
            <p:cNvPr id="17" name="Rounded Rectangle 16"/>
            <p:cNvSpPr/>
            <p:nvPr/>
          </p:nvSpPr>
          <p:spPr>
            <a:xfrm>
              <a:off x="4554908" y="3277312"/>
              <a:ext cx="1333143" cy="499928"/>
            </a:xfrm>
            <a:custGeom>
              <a:avLst/>
              <a:gdLst/>
              <a:ahLst/>
              <a:cxnLst/>
              <a:rect l="0" t="0" r="0" b="0"/>
              <a:pathLst>
                <a:path w="1333143" h="499928">
                  <a:moveTo>
                    <a:pt x="111095" y="0"/>
                  </a:moveTo>
                  <a:lnTo>
                    <a:pt x="1222048" y="0"/>
                  </a:lnTo>
                  <a:cubicBezTo>
                    <a:pt x="1222048" y="0"/>
                    <a:pt x="1333143" y="0"/>
                    <a:pt x="1333143" y="111095"/>
                  </a:cubicBezTo>
                  <a:lnTo>
                    <a:pt x="1333143" y="388833"/>
                  </a:lnTo>
                  <a:cubicBezTo>
                    <a:pt x="1333143" y="388833"/>
                    <a:pt x="1333143" y="499928"/>
                    <a:pt x="1222048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54908" y="3277312"/>
              <a:ext cx="1333143" cy="499928"/>
            </a:xfrm>
            <a:custGeom>
              <a:avLst/>
              <a:gdLst/>
              <a:ahLst/>
              <a:cxnLst/>
              <a:rect l="0" t="0" r="0" b="0"/>
              <a:pathLst>
                <a:path w="1333143" h="499928">
                  <a:moveTo>
                    <a:pt x="111095" y="0"/>
                  </a:moveTo>
                  <a:lnTo>
                    <a:pt x="1222048" y="0"/>
                  </a:lnTo>
                  <a:cubicBezTo>
                    <a:pt x="1222048" y="0"/>
                    <a:pt x="1333143" y="0"/>
                    <a:pt x="1333143" y="111095"/>
                  </a:cubicBezTo>
                  <a:lnTo>
                    <a:pt x="1333143" y="388833"/>
                  </a:lnTo>
                  <a:cubicBezTo>
                    <a:pt x="1333143" y="388833"/>
                    <a:pt x="1333143" y="499928"/>
                    <a:pt x="1222048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19765" y="3617319"/>
            <a:ext cx="1434775" cy="586953"/>
            <a:chOff x="2721835" y="4666003"/>
            <a:chExt cx="1222048" cy="499928"/>
          </a:xfrm>
        </p:grpSpPr>
        <p:sp>
          <p:nvSpPr>
            <p:cNvPr id="20" name="Rounded Rectangle 19"/>
            <p:cNvSpPr/>
            <p:nvPr/>
          </p:nvSpPr>
          <p:spPr>
            <a:xfrm>
              <a:off x="2721835" y="4666003"/>
              <a:ext cx="1222048" cy="499928"/>
            </a:xfrm>
            <a:custGeom>
              <a:avLst/>
              <a:gdLst/>
              <a:ahLst/>
              <a:cxnLst/>
              <a:rect l="0" t="0" r="0" b="0"/>
              <a:pathLst>
                <a:path w="1222048" h="499928">
                  <a:moveTo>
                    <a:pt x="111095" y="0"/>
                  </a:moveTo>
                  <a:lnTo>
                    <a:pt x="1110953" y="0"/>
                  </a:lnTo>
                  <a:cubicBezTo>
                    <a:pt x="1110953" y="0"/>
                    <a:pt x="1222048" y="0"/>
                    <a:pt x="1222048" y="111095"/>
                  </a:cubicBezTo>
                  <a:lnTo>
                    <a:pt x="1222048" y="388833"/>
                  </a:lnTo>
                  <a:cubicBezTo>
                    <a:pt x="1222048" y="388833"/>
                    <a:pt x="1222048" y="499928"/>
                    <a:pt x="1110953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21835" y="4666003"/>
              <a:ext cx="1222048" cy="499928"/>
            </a:xfrm>
            <a:custGeom>
              <a:avLst/>
              <a:gdLst/>
              <a:ahLst/>
              <a:cxnLst/>
              <a:rect l="0" t="0" r="0" b="0"/>
              <a:pathLst>
                <a:path w="1222048" h="499928">
                  <a:moveTo>
                    <a:pt x="111095" y="0"/>
                  </a:moveTo>
                  <a:lnTo>
                    <a:pt x="1110953" y="0"/>
                  </a:lnTo>
                  <a:cubicBezTo>
                    <a:pt x="1110953" y="0"/>
                    <a:pt x="1222048" y="0"/>
                    <a:pt x="1222048" y="111095"/>
                  </a:cubicBezTo>
                  <a:lnTo>
                    <a:pt x="1222048" y="388833"/>
                  </a:lnTo>
                  <a:cubicBezTo>
                    <a:pt x="1222048" y="388833"/>
                    <a:pt x="1222048" y="499928"/>
                    <a:pt x="1110953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6602738" y="3784286"/>
            <a:ext cx="868828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DS18B20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596326" y="3784286"/>
            <a:ext cx="881652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Resistors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85907" y="3784286"/>
            <a:ext cx="902491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16x2 LCD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63891" y="3784286"/>
            <a:ext cx="1346522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Stepper Motor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27397" y="3784286"/>
            <a:ext cx="1019510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Capacitors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83076" y="3784286"/>
            <a:ext cx="508152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Relay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71054" y="3784286"/>
            <a:ext cx="532197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Wires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11743" y="3784286"/>
            <a:ext cx="650819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DHT11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95951" y="3784286"/>
            <a:ext cx="1282402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ATmega328P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16552" y="3784286"/>
            <a:ext cx="641201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Buzzer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97554" y="3784286"/>
            <a:ext cx="1279196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Power Supply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06718" y="3316233"/>
            <a:ext cx="260868" cy="1189125"/>
          </a:xfrm>
          <a:custGeom>
            <a:avLst/>
            <a:gdLst/>
            <a:ahLst/>
            <a:cxnLst/>
            <a:rect l="0" t="0" r="0" b="0"/>
            <a:pathLst>
              <a:path w="222190" h="1012819">
                <a:moveTo>
                  <a:pt x="0" y="0"/>
                </a:moveTo>
                <a:lnTo>
                  <a:pt x="27773" y="0"/>
                </a:lnTo>
                <a:lnTo>
                  <a:pt x="28699" y="0"/>
                </a:lnTo>
                <a:cubicBezTo>
                  <a:pt x="135561" y="0"/>
                  <a:pt x="222190" y="86628"/>
                  <a:pt x="222190" y="193491"/>
                </a:cubicBezTo>
                <a:lnTo>
                  <a:pt x="222190" y="283293"/>
                </a:lnTo>
                <a:lnTo>
                  <a:pt x="222190" y="284218"/>
                </a:lnTo>
                <a:cubicBezTo>
                  <a:pt x="222028" y="323085"/>
                  <a:pt x="211890" y="365537"/>
                  <a:pt x="192565" y="408275"/>
                </a:cubicBezTo>
                <a:cubicBezTo>
                  <a:pt x="181302" y="433821"/>
                  <a:pt x="152226" y="468845"/>
                  <a:pt x="111095" y="506409"/>
                </a:cubicBezTo>
                <a:cubicBezTo>
                  <a:pt x="69964" y="543973"/>
                  <a:pt x="40888" y="578997"/>
                  <a:pt x="29625" y="604543"/>
                </a:cubicBezTo>
                <a:cubicBezTo>
                  <a:pt x="10300" y="647281"/>
                  <a:pt x="162" y="689733"/>
                  <a:pt x="0" y="728600"/>
                </a:cubicBezTo>
                <a:lnTo>
                  <a:pt x="0" y="818402"/>
                </a:lnTo>
                <a:lnTo>
                  <a:pt x="0" y="819328"/>
                </a:lnTo>
                <a:cubicBezTo>
                  <a:pt x="0" y="926190"/>
                  <a:pt x="86628" y="1012819"/>
                  <a:pt x="193491" y="1012819"/>
                </a:cubicBezTo>
                <a:lnTo>
                  <a:pt x="194416" y="1012819"/>
                </a:lnTo>
                <a:lnTo>
                  <a:pt x="222190" y="1012819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4"/>
          <p:cNvSpPr/>
          <p:nvPr/>
        </p:nvSpPr>
        <p:spPr>
          <a:xfrm>
            <a:off x="6776284" y="3316233"/>
            <a:ext cx="521736" cy="1189125"/>
          </a:xfrm>
          <a:custGeom>
            <a:avLst/>
            <a:gdLst/>
            <a:ahLst/>
            <a:cxnLst/>
            <a:rect l="0" t="0" r="0" b="0"/>
            <a:pathLst>
              <a:path w="444381" h="1012819">
                <a:moveTo>
                  <a:pt x="0" y="1012819"/>
                </a:moveTo>
                <a:lnTo>
                  <a:pt x="27773" y="1012819"/>
                </a:lnTo>
                <a:lnTo>
                  <a:pt x="28699" y="1012819"/>
                </a:lnTo>
                <a:cubicBezTo>
                  <a:pt x="135561" y="1012818"/>
                  <a:pt x="222190" y="926190"/>
                  <a:pt x="222190" y="819327"/>
                </a:cubicBezTo>
                <a:lnTo>
                  <a:pt x="222190" y="818402"/>
                </a:lnTo>
                <a:lnTo>
                  <a:pt x="222190" y="193491"/>
                </a:lnTo>
                <a:cubicBezTo>
                  <a:pt x="222190" y="86628"/>
                  <a:pt x="308819" y="0"/>
                  <a:pt x="415681" y="0"/>
                </a:cubicBezTo>
                <a:lnTo>
                  <a:pt x="416607" y="0"/>
                </a:lnTo>
                <a:lnTo>
                  <a:pt x="444381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ounded Rectangle 35"/>
          <p:cNvSpPr/>
          <p:nvPr/>
        </p:nvSpPr>
        <p:spPr>
          <a:xfrm>
            <a:off x="6906718" y="3439857"/>
            <a:ext cx="260868" cy="941877"/>
          </a:xfrm>
          <a:custGeom>
            <a:avLst/>
            <a:gdLst/>
            <a:ahLst/>
            <a:cxnLst/>
            <a:rect l="0" t="0" r="0" b="0"/>
            <a:pathLst>
              <a:path w="222190" h="802230">
                <a:moveTo>
                  <a:pt x="0" y="801984"/>
                </a:moveTo>
                <a:lnTo>
                  <a:pt x="24996" y="801984"/>
                </a:lnTo>
                <a:lnTo>
                  <a:pt x="25922" y="801984"/>
                </a:lnTo>
                <a:cubicBezTo>
                  <a:pt x="72243" y="802230"/>
                  <a:pt x="116751" y="784002"/>
                  <a:pt x="149592" y="751335"/>
                </a:cubicBezTo>
                <a:cubicBezTo>
                  <a:pt x="182433" y="718667"/>
                  <a:pt x="200898" y="674256"/>
                  <a:pt x="200897" y="627935"/>
                </a:cubicBezTo>
                <a:lnTo>
                  <a:pt x="200897" y="602012"/>
                </a:lnTo>
                <a:lnTo>
                  <a:pt x="200897" y="601087"/>
                </a:lnTo>
                <a:cubicBezTo>
                  <a:pt x="200767" y="566825"/>
                  <a:pt x="192558" y="529250"/>
                  <a:pt x="176826" y="490917"/>
                </a:cubicBezTo>
                <a:cubicBezTo>
                  <a:pt x="167658" y="468344"/>
                  <a:pt x="144288" y="436416"/>
                  <a:pt x="111095" y="401115"/>
                </a:cubicBezTo>
                <a:cubicBezTo>
                  <a:pt x="77901" y="365813"/>
                  <a:pt x="54531" y="333885"/>
                  <a:pt x="45363" y="311313"/>
                </a:cubicBezTo>
                <a:cubicBezTo>
                  <a:pt x="29774" y="273329"/>
                  <a:pt x="21567" y="236085"/>
                  <a:pt x="21293" y="202069"/>
                </a:cubicBezTo>
                <a:lnTo>
                  <a:pt x="21293" y="175221"/>
                </a:lnTo>
                <a:lnTo>
                  <a:pt x="21293" y="174295"/>
                </a:lnTo>
                <a:cubicBezTo>
                  <a:pt x="21292" y="127974"/>
                  <a:pt x="39756" y="83563"/>
                  <a:pt x="72598" y="50895"/>
                </a:cubicBezTo>
                <a:cubicBezTo>
                  <a:pt x="105439" y="18228"/>
                  <a:pt x="149947" y="0"/>
                  <a:pt x="196268" y="246"/>
                </a:cubicBezTo>
                <a:lnTo>
                  <a:pt x="197194" y="246"/>
                </a:lnTo>
                <a:lnTo>
                  <a:pt x="222190" y="246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6"/>
          <p:cNvSpPr/>
          <p:nvPr/>
        </p:nvSpPr>
        <p:spPr>
          <a:xfrm>
            <a:off x="6939327" y="3780361"/>
            <a:ext cx="195650" cy="260868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0"/>
                </a:moveTo>
                <a:lnTo>
                  <a:pt x="166642" y="111095"/>
                </a:lnTo>
                <a:lnTo>
                  <a:pt x="166642" y="222190"/>
                </a:lnTo>
                <a:lnTo>
                  <a:pt x="83321" y="222190"/>
                </a:lnTo>
                <a:lnTo>
                  <a:pt x="0" y="22219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7"/>
          <p:cNvSpPr/>
          <p:nvPr/>
        </p:nvSpPr>
        <p:spPr>
          <a:xfrm>
            <a:off x="6939327" y="3584710"/>
            <a:ext cx="195650" cy="652170"/>
          </a:xfrm>
          <a:custGeom>
            <a:avLst/>
            <a:gdLst/>
            <a:ahLst/>
            <a:cxnLst/>
            <a:rect l="0" t="0" r="0" b="0"/>
            <a:pathLst>
              <a:path w="166642" h="555476">
                <a:moveTo>
                  <a:pt x="166642" y="0"/>
                </a:moveTo>
                <a:lnTo>
                  <a:pt x="166642" y="277738"/>
                </a:lnTo>
                <a:lnTo>
                  <a:pt x="166642" y="555476"/>
                </a:lnTo>
                <a:lnTo>
                  <a:pt x="83321" y="555476"/>
                </a:lnTo>
                <a:lnTo>
                  <a:pt x="0" y="555476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8"/>
          <p:cNvSpPr/>
          <p:nvPr/>
        </p:nvSpPr>
        <p:spPr>
          <a:xfrm>
            <a:off x="6939327" y="3389059"/>
            <a:ext cx="195650" cy="1043472"/>
          </a:xfrm>
          <a:custGeom>
            <a:avLst/>
            <a:gdLst/>
            <a:ahLst/>
            <a:cxnLst/>
            <a:rect l="0" t="0" r="0" b="0"/>
            <a:pathLst>
              <a:path w="166642" h="888762">
                <a:moveTo>
                  <a:pt x="166642" y="0"/>
                </a:moveTo>
                <a:lnTo>
                  <a:pt x="166642" y="444381"/>
                </a:lnTo>
                <a:lnTo>
                  <a:pt x="166642" y="888762"/>
                </a:lnTo>
                <a:lnTo>
                  <a:pt x="83321" y="888762"/>
                </a:lnTo>
                <a:lnTo>
                  <a:pt x="0" y="888762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ounded Rectangle 39"/>
          <p:cNvSpPr/>
          <p:nvPr/>
        </p:nvSpPr>
        <p:spPr>
          <a:xfrm>
            <a:off x="6939327" y="3193408"/>
            <a:ext cx="195651" cy="1434775"/>
          </a:xfrm>
          <a:custGeom>
            <a:avLst/>
            <a:gdLst/>
            <a:ahLst/>
            <a:cxnLst/>
            <a:rect l="0" t="0" r="0" b="0"/>
            <a:pathLst>
              <a:path w="166643" h="1222048">
                <a:moveTo>
                  <a:pt x="166642" y="0"/>
                </a:moveTo>
                <a:lnTo>
                  <a:pt x="166642" y="152756"/>
                </a:lnTo>
                <a:lnTo>
                  <a:pt x="166642" y="1110953"/>
                </a:lnTo>
                <a:cubicBezTo>
                  <a:pt x="166643" y="1172309"/>
                  <a:pt x="116903" y="1222048"/>
                  <a:pt x="55547" y="1222048"/>
                </a:cubicBezTo>
                <a:lnTo>
                  <a:pt x="54621" y="1222048"/>
                </a:lnTo>
                <a:lnTo>
                  <a:pt x="0" y="1222048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40"/>
          <p:cNvSpPr/>
          <p:nvPr/>
        </p:nvSpPr>
        <p:spPr>
          <a:xfrm>
            <a:off x="6776284" y="3635797"/>
            <a:ext cx="521736" cy="549996"/>
          </a:xfrm>
          <a:custGeom>
            <a:avLst/>
            <a:gdLst/>
            <a:ahLst/>
            <a:cxnLst/>
            <a:rect l="0" t="0" r="0" b="0"/>
            <a:pathLst>
              <a:path w="444381" h="468451">
                <a:moveTo>
                  <a:pt x="444381" y="468451"/>
                </a:moveTo>
                <a:lnTo>
                  <a:pt x="416607" y="468451"/>
                </a:lnTo>
                <a:lnTo>
                  <a:pt x="415681" y="468451"/>
                </a:lnTo>
                <a:cubicBezTo>
                  <a:pt x="308819" y="468451"/>
                  <a:pt x="222190" y="381823"/>
                  <a:pt x="222190" y="274960"/>
                </a:cubicBezTo>
                <a:lnTo>
                  <a:pt x="222190" y="194416"/>
                </a:lnTo>
                <a:lnTo>
                  <a:pt x="222190" y="193491"/>
                </a:lnTo>
                <a:cubicBezTo>
                  <a:pt x="222190" y="86628"/>
                  <a:pt x="135561" y="0"/>
                  <a:pt x="28699" y="0"/>
                </a:cubicBezTo>
                <a:lnTo>
                  <a:pt x="27773" y="0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6939327" y="3780361"/>
            <a:ext cx="195650" cy="260868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222190"/>
                </a:moveTo>
                <a:lnTo>
                  <a:pt x="83321" y="222190"/>
                </a:lnTo>
                <a:lnTo>
                  <a:pt x="0" y="222190"/>
                </a:lnTo>
                <a:lnTo>
                  <a:pt x="0" y="111095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6939327" y="3584710"/>
            <a:ext cx="195650" cy="652170"/>
          </a:xfrm>
          <a:custGeom>
            <a:avLst/>
            <a:gdLst/>
            <a:ahLst/>
            <a:cxnLst/>
            <a:rect l="0" t="0" r="0" b="0"/>
            <a:pathLst>
              <a:path w="166642" h="555476">
                <a:moveTo>
                  <a:pt x="166642" y="555476"/>
                </a:moveTo>
                <a:lnTo>
                  <a:pt x="83321" y="555476"/>
                </a:lnTo>
                <a:lnTo>
                  <a:pt x="0" y="555476"/>
                </a:lnTo>
                <a:lnTo>
                  <a:pt x="0" y="277738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6939327" y="3389059"/>
            <a:ext cx="195650" cy="1043472"/>
          </a:xfrm>
          <a:custGeom>
            <a:avLst/>
            <a:gdLst/>
            <a:ahLst/>
            <a:cxnLst/>
            <a:rect l="0" t="0" r="0" b="0"/>
            <a:pathLst>
              <a:path w="166642" h="888762">
                <a:moveTo>
                  <a:pt x="166642" y="888762"/>
                </a:moveTo>
                <a:lnTo>
                  <a:pt x="112021" y="888762"/>
                </a:lnTo>
                <a:lnTo>
                  <a:pt x="111095" y="888762"/>
                </a:lnTo>
                <a:cubicBezTo>
                  <a:pt x="49739" y="888762"/>
                  <a:pt x="0" y="839023"/>
                  <a:pt x="0" y="777667"/>
                </a:cubicBezTo>
                <a:lnTo>
                  <a:pt x="0" y="111095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6939327" y="3780361"/>
            <a:ext cx="195650" cy="260868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222190"/>
                </a:moveTo>
                <a:lnTo>
                  <a:pt x="83321" y="222190"/>
                </a:lnTo>
                <a:lnTo>
                  <a:pt x="0" y="222190"/>
                </a:lnTo>
                <a:lnTo>
                  <a:pt x="0" y="111095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6971790" y="3239060"/>
            <a:ext cx="130724" cy="1343471"/>
          </a:xfrm>
          <a:custGeom>
            <a:avLst/>
            <a:gdLst/>
            <a:ahLst/>
            <a:cxnLst/>
            <a:rect l="0" t="0" r="0" b="0"/>
            <a:pathLst>
              <a:path w="111342" h="1144281">
                <a:moveTo>
                  <a:pt x="111219" y="1144281"/>
                </a:moveTo>
                <a:lnTo>
                  <a:pt x="111219" y="795257"/>
                </a:lnTo>
                <a:lnTo>
                  <a:pt x="111219" y="794331"/>
                </a:lnTo>
                <a:cubicBezTo>
                  <a:pt x="111342" y="759421"/>
                  <a:pt x="106664" y="720744"/>
                  <a:pt x="97332" y="679533"/>
                </a:cubicBezTo>
                <a:cubicBezTo>
                  <a:pt x="91448" y="654805"/>
                  <a:pt x="76782" y="617000"/>
                  <a:pt x="55671" y="572141"/>
                </a:cubicBezTo>
                <a:cubicBezTo>
                  <a:pt x="34560" y="527281"/>
                  <a:pt x="19894" y="489476"/>
                  <a:pt x="14010" y="464748"/>
                </a:cubicBezTo>
                <a:cubicBezTo>
                  <a:pt x="4678" y="423537"/>
                  <a:pt x="0" y="384859"/>
                  <a:pt x="123" y="349950"/>
                </a:cubicBezTo>
                <a:lnTo>
                  <a:pt x="123" y="71286"/>
                </a:lnTo>
                <a:lnTo>
                  <a:pt x="123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6939327" y="3584710"/>
            <a:ext cx="195650" cy="652170"/>
          </a:xfrm>
          <a:custGeom>
            <a:avLst/>
            <a:gdLst/>
            <a:ahLst/>
            <a:cxnLst/>
            <a:rect l="0" t="0" r="0" b="0"/>
            <a:pathLst>
              <a:path w="166642" h="555476">
                <a:moveTo>
                  <a:pt x="166642" y="555476"/>
                </a:moveTo>
                <a:lnTo>
                  <a:pt x="112021" y="555476"/>
                </a:lnTo>
                <a:lnTo>
                  <a:pt x="111095" y="555476"/>
                </a:lnTo>
                <a:cubicBezTo>
                  <a:pt x="49739" y="555476"/>
                  <a:pt x="0" y="505737"/>
                  <a:pt x="0" y="444381"/>
                </a:cubicBezTo>
                <a:lnTo>
                  <a:pt x="0" y="69434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7"/>
          <p:cNvSpPr/>
          <p:nvPr/>
        </p:nvSpPr>
        <p:spPr>
          <a:xfrm>
            <a:off x="6939327" y="3780361"/>
            <a:ext cx="195650" cy="260868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0"/>
                </a:moveTo>
                <a:lnTo>
                  <a:pt x="166642" y="27773"/>
                </a:lnTo>
                <a:lnTo>
                  <a:pt x="166642" y="111095"/>
                </a:lnTo>
                <a:cubicBezTo>
                  <a:pt x="166642" y="172451"/>
                  <a:pt x="116903" y="222190"/>
                  <a:pt x="55547" y="222190"/>
                </a:cubicBezTo>
                <a:lnTo>
                  <a:pt x="54621" y="222190"/>
                </a:lnTo>
                <a:lnTo>
                  <a:pt x="0" y="22219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8"/>
          <p:cNvSpPr/>
          <p:nvPr/>
        </p:nvSpPr>
        <p:spPr>
          <a:xfrm>
            <a:off x="6939327" y="3780361"/>
            <a:ext cx="195650" cy="260868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222190"/>
                </a:moveTo>
                <a:lnTo>
                  <a:pt x="112021" y="222190"/>
                </a:lnTo>
                <a:lnTo>
                  <a:pt x="111095" y="222190"/>
                </a:lnTo>
                <a:cubicBezTo>
                  <a:pt x="49739" y="222190"/>
                  <a:pt x="0" y="172451"/>
                  <a:pt x="0" y="111095"/>
                </a:cubicBezTo>
                <a:lnTo>
                  <a:pt x="0" y="27773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TextBox 49"/>
          <p:cNvSpPr txBox="1"/>
          <p:nvPr/>
        </p:nvSpPr>
        <p:spPr>
          <a:xfrm>
            <a:off x="6577090" y="3784286"/>
            <a:ext cx="920124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FFFFFF"/>
                </a:solidFill>
                <a:latin typeface="Roboto"/>
              </a:rPr>
              <a:t>Actuators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88311" y="3657777"/>
            <a:ext cx="897682" cy="506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44">
                <a:solidFill>
                  <a:srgbClr val="FFFFFF"/>
                </a:solidFill>
                <a:latin typeface="Roboto"/>
              </a:rPr>
              <a:t>Egg
Incubator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654836" y="3784286"/>
            <a:ext cx="764633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FFFFFF"/>
                </a:solidFill>
                <a:latin typeface="Roboto"/>
              </a:rPr>
              <a:t>Sensors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56678" y="3784286"/>
            <a:ext cx="1360949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FFFFFF"/>
                </a:solidFill>
                <a:latin typeface="Roboto"/>
              </a:rPr>
              <a:t>Miscellaneous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19808" y="3784286"/>
            <a:ext cx="1434688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FFFFFF"/>
                </a:solidFill>
                <a:latin typeface="Roboto"/>
              </a:rPr>
              <a:t>Microcontroller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8284" y="3656364"/>
            <a:ext cx="3469032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3200" b="1" dirty="0">
                <a:solidFill>
                  <a:srgbClr val="F669BE"/>
                </a:solidFill>
                <a:latin typeface="Roboto"/>
              </a:rPr>
              <a:t>Egg Incubator Components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95713" y="3784286"/>
            <a:ext cx="682879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FFFFFF"/>
                </a:solidFill>
                <a:latin typeface="Roboto"/>
              </a:rPr>
              <a:t>Display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884300" y="3754021"/>
            <a:ext cx="305704" cy="313548"/>
          </a:xfrm>
          <a:custGeom>
            <a:avLst/>
            <a:gdLst/>
            <a:ahLst/>
            <a:cxnLst/>
            <a:rect l="0" t="0" r="0" b="0"/>
            <a:pathLst>
              <a:path w="260379" h="267060">
                <a:moveTo>
                  <a:pt x="87927" y="77735"/>
                </a:moveTo>
                <a:cubicBezTo>
                  <a:pt x="87927" y="63469"/>
                  <a:pt x="99491" y="51905"/>
                  <a:pt x="113756" y="51905"/>
                </a:cubicBezTo>
                <a:cubicBezTo>
                  <a:pt x="128022" y="51905"/>
                  <a:pt x="139586" y="63469"/>
                  <a:pt x="139586" y="77735"/>
                </a:cubicBezTo>
                <a:cubicBezTo>
                  <a:pt x="139586" y="92000"/>
                  <a:pt x="128022" y="103564"/>
                  <a:pt x="113756" y="103564"/>
                </a:cubicBezTo>
                <a:cubicBezTo>
                  <a:pt x="99491" y="103564"/>
                  <a:pt x="87927" y="92000"/>
                  <a:pt x="87927" y="77735"/>
                </a:cubicBezTo>
                <a:moveTo>
                  <a:pt x="26813" y="164771"/>
                </a:moveTo>
                <a:cubicBezTo>
                  <a:pt x="26811" y="152102"/>
                  <a:pt x="37080" y="141830"/>
                  <a:pt x="49749" y="141830"/>
                </a:cubicBezTo>
                <a:cubicBezTo>
                  <a:pt x="62418" y="141830"/>
                  <a:pt x="72688" y="152102"/>
                  <a:pt x="72686" y="164771"/>
                </a:cubicBezTo>
                <a:cubicBezTo>
                  <a:pt x="72688" y="177440"/>
                  <a:pt x="62418" y="187711"/>
                  <a:pt x="49749" y="187711"/>
                </a:cubicBezTo>
                <a:cubicBezTo>
                  <a:pt x="37080" y="187711"/>
                  <a:pt x="26811" y="177440"/>
                  <a:pt x="26813" y="164771"/>
                </a:cubicBezTo>
                <a:moveTo>
                  <a:pt x="54969" y="243915"/>
                </a:moveTo>
                <a:lnTo>
                  <a:pt x="54969" y="187187"/>
                </a:lnTo>
                <a:moveTo>
                  <a:pt x="54969" y="255487"/>
                </a:moveTo>
                <a:cubicBezTo>
                  <a:pt x="54969" y="261878"/>
                  <a:pt x="49787" y="267060"/>
                  <a:pt x="43396" y="267060"/>
                </a:cubicBezTo>
                <a:lnTo>
                  <a:pt x="17358" y="267060"/>
                </a:lnTo>
                <a:cubicBezTo>
                  <a:pt x="7771" y="267060"/>
                  <a:pt x="0" y="259288"/>
                  <a:pt x="0" y="249701"/>
                </a:cubicBezTo>
                <a:cubicBezTo>
                  <a:pt x="0" y="240114"/>
                  <a:pt x="7771" y="232342"/>
                  <a:pt x="17358" y="232342"/>
                </a:cubicBezTo>
                <a:lnTo>
                  <a:pt x="54969" y="232342"/>
                </a:lnTo>
                <a:close/>
                <a:moveTo>
                  <a:pt x="248807" y="171587"/>
                </a:moveTo>
                <a:cubicBezTo>
                  <a:pt x="255198" y="171587"/>
                  <a:pt x="260379" y="176768"/>
                  <a:pt x="260379" y="183159"/>
                </a:cubicBezTo>
                <a:lnTo>
                  <a:pt x="260379" y="209197"/>
                </a:lnTo>
                <a:cubicBezTo>
                  <a:pt x="260379" y="218784"/>
                  <a:pt x="252607" y="226556"/>
                  <a:pt x="243021" y="226556"/>
                </a:cubicBezTo>
                <a:cubicBezTo>
                  <a:pt x="233434" y="226556"/>
                  <a:pt x="225662" y="218784"/>
                  <a:pt x="225662" y="209197"/>
                </a:cubicBezTo>
                <a:lnTo>
                  <a:pt x="225662" y="171587"/>
                </a:lnTo>
                <a:close/>
                <a:moveTo>
                  <a:pt x="198617" y="171587"/>
                </a:moveTo>
                <a:lnTo>
                  <a:pt x="225662" y="171587"/>
                </a:lnTo>
                <a:moveTo>
                  <a:pt x="152860" y="169782"/>
                </a:moveTo>
                <a:cubicBezTo>
                  <a:pt x="152858" y="157113"/>
                  <a:pt x="163127" y="146841"/>
                  <a:pt x="175796" y="146841"/>
                </a:cubicBezTo>
                <a:cubicBezTo>
                  <a:pt x="188465" y="146841"/>
                  <a:pt x="198735" y="157113"/>
                  <a:pt x="198733" y="169782"/>
                </a:cubicBezTo>
                <a:cubicBezTo>
                  <a:pt x="198735" y="182451"/>
                  <a:pt x="188465" y="192722"/>
                  <a:pt x="175796" y="192722"/>
                </a:cubicBezTo>
                <a:cubicBezTo>
                  <a:pt x="163127" y="192722"/>
                  <a:pt x="152858" y="182451"/>
                  <a:pt x="152860" y="169782"/>
                </a:cubicBezTo>
                <a:moveTo>
                  <a:pt x="161435" y="187557"/>
                </a:moveTo>
                <a:cubicBezTo>
                  <a:pt x="142269" y="164733"/>
                  <a:pt x="128079" y="138159"/>
                  <a:pt x="119774" y="109536"/>
                </a:cubicBezTo>
                <a:moveTo>
                  <a:pt x="28167" y="156983"/>
                </a:moveTo>
                <a:cubicBezTo>
                  <a:pt x="28167" y="156983"/>
                  <a:pt x="24880" y="108506"/>
                  <a:pt x="88725" y="71416"/>
                </a:cubicBezTo>
                <a:moveTo>
                  <a:pt x="70395" y="174758"/>
                </a:moveTo>
                <a:lnTo>
                  <a:pt x="126729" y="100081"/>
                </a:lnTo>
                <a:moveTo>
                  <a:pt x="172487" y="71416"/>
                </a:moveTo>
                <a:lnTo>
                  <a:pt x="187334" y="149958"/>
                </a:lnTo>
                <a:moveTo>
                  <a:pt x="88725" y="71416"/>
                </a:moveTo>
                <a:lnTo>
                  <a:pt x="70395" y="51905"/>
                </a:lnTo>
                <a:lnTo>
                  <a:pt x="70395" y="616"/>
                </a:lnTo>
                <a:lnTo>
                  <a:pt x="185263" y="616"/>
                </a:lnTo>
                <a:cubicBezTo>
                  <a:pt x="191090" y="0"/>
                  <a:pt x="196910" y="1853"/>
                  <a:pt x="201308" y="5725"/>
                </a:cubicBezTo>
                <a:cubicBezTo>
                  <a:pt x="205706" y="9598"/>
                  <a:pt x="208281" y="15136"/>
                  <a:pt x="208407" y="20995"/>
                </a:cubicBezTo>
                <a:lnTo>
                  <a:pt x="208407" y="28760"/>
                </a:lnTo>
                <a:cubicBezTo>
                  <a:pt x="208407" y="41543"/>
                  <a:pt x="198045" y="51905"/>
                  <a:pt x="185263" y="51905"/>
                </a:cubicBezTo>
                <a:lnTo>
                  <a:pt x="152860" y="51905"/>
                </a:lnTo>
                <a:moveTo>
                  <a:pt x="29116" y="174758"/>
                </a:moveTo>
                <a:lnTo>
                  <a:pt x="33039" y="232342"/>
                </a:lnTo>
                <a:moveTo>
                  <a:pt x="175796" y="192684"/>
                </a:moveTo>
                <a:lnTo>
                  <a:pt x="225662" y="192684"/>
                </a:lnTo>
                <a:moveTo>
                  <a:pt x="208454" y="26781"/>
                </a:moveTo>
                <a:lnTo>
                  <a:pt x="70395" y="26781"/>
                </a:ln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Rounded Rectangle 57"/>
          <p:cNvSpPr/>
          <p:nvPr/>
        </p:nvSpPr>
        <p:spPr>
          <a:xfrm>
            <a:off x="6876762" y="3771530"/>
            <a:ext cx="320781" cy="278531"/>
          </a:xfrm>
          <a:custGeom>
            <a:avLst/>
            <a:gdLst/>
            <a:ahLst/>
            <a:cxnLst/>
            <a:rect l="0" t="0" r="0" b="0"/>
            <a:pathLst>
              <a:path w="273220" h="237235">
                <a:moveTo>
                  <a:pt x="136612" y="0"/>
                </a:moveTo>
                <a:cubicBezTo>
                  <a:pt x="194133" y="0"/>
                  <a:pt x="240764" y="46630"/>
                  <a:pt x="240764" y="104151"/>
                </a:cubicBezTo>
                <a:cubicBezTo>
                  <a:pt x="240764" y="161673"/>
                  <a:pt x="194133" y="208303"/>
                  <a:pt x="136612" y="208303"/>
                </a:cubicBezTo>
                <a:cubicBezTo>
                  <a:pt x="79090" y="208303"/>
                  <a:pt x="32460" y="161673"/>
                  <a:pt x="32460" y="104151"/>
                </a:cubicBezTo>
                <a:cubicBezTo>
                  <a:pt x="32460" y="46630"/>
                  <a:pt x="79090" y="0"/>
                  <a:pt x="136612" y="0"/>
                </a:cubicBezTo>
                <a:close/>
                <a:moveTo>
                  <a:pt x="103989" y="123408"/>
                </a:moveTo>
                <a:cubicBezTo>
                  <a:pt x="91973" y="120214"/>
                  <a:pt x="79308" y="120410"/>
                  <a:pt x="67397" y="123975"/>
                </a:cubicBezTo>
                <a:cubicBezTo>
                  <a:pt x="70934" y="142009"/>
                  <a:pt x="80944" y="158127"/>
                  <a:pt x="95541" y="169293"/>
                </a:cubicBezTo>
                <a:cubicBezTo>
                  <a:pt x="118975" y="185598"/>
                  <a:pt x="139516" y="184533"/>
                  <a:pt x="181559" y="169790"/>
                </a:cubicBezTo>
                <a:cubicBezTo>
                  <a:pt x="196652" y="164506"/>
                  <a:pt x="204602" y="147987"/>
                  <a:pt x="199316" y="132896"/>
                </a:cubicBezTo>
                <a:cubicBezTo>
                  <a:pt x="194030" y="117804"/>
                  <a:pt x="177509" y="109856"/>
                  <a:pt x="162418" y="115145"/>
                </a:cubicBezTo>
                <a:cubicBezTo>
                  <a:pt x="155926" y="117460"/>
                  <a:pt x="148612" y="120121"/>
                  <a:pt x="143983" y="121556"/>
                </a:cubicBezTo>
                <a:moveTo>
                  <a:pt x="103978" y="123408"/>
                </a:moveTo>
                <a:cubicBezTo>
                  <a:pt x="105037" y="113431"/>
                  <a:pt x="113241" y="105734"/>
                  <a:pt x="123265" y="105313"/>
                </a:cubicBezTo>
                <a:cubicBezTo>
                  <a:pt x="133289" y="104892"/>
                  <a:pt x="142111" y="111873"/>
                  <a:pt x="144004" y="121725"/>
                </a:cubicBezTo>
                <a:cubicBezTo>
                  <a:pt x="145897" y="131577"/>
                  <a:pt x="140292" y="141331"/>
                  <a:pt x="130826" y="144655"/>
                </a:cubicBezTo>
                <a:moveTo>
                  <a:pt x="101536" y="142664"/>
                </a:moveTo>
                <a:cubicBezTo>
                  <a:pt x="103044" y="142140"/>
                  <a:pt x="104693" y="142930"/>
                  <a:pt x="105227" y="144435"/>
                </a:cubicBezTo>
                <a:moveTo>
                  <a:pt x="99765" y="146391"/>
                </a:moveTo>
                <a:cubicBezTo>
                  <a:pt x="99510" y="145668"/>
                  <a:pt x="99554" y="144873"/>
                  <a:pt x="99886" y="144183"/>
                </a:cubicBezTo>
                <a:cubicBezTo>
                  <a:pt x="100218" y="143492"/>
                  <a:pt x="100812" y="142963"/>
                  <a:pt x="101536" y="142711"/>
                </a:cubicBezTo>
                <a:moveTo>
                  <a:pt x="103445" y="148115"/>
                </a:moveTo>
                <a:cubicBezTo>
                  <a:pt x="102722" y="148370"/>
                  <a:pt x="101928" y="148326"/>
                  <a:pt x="101237" y="147994"/>
                </a:cubicBezTo>
                <a:cubicBezTo>
                  <a:pt x="100547" y="147662"/>
                  <a:pt x="100017" y="147068"/>
                  <a:pt x="99765" y="146344"/>
                </a:cubicBezTo>
                <a:moveTo>
                  <a:pt x="105227" y="144435"/>
                </a:moveTo>
                <a:cubicBezTo>
                  <a:pt x="105750" y="145943"/>
                  <a:pt x="104953" y="147590"/>
                  <a:pt x="103445" y="148115"/>
                </a:cubicBezTo>
                <a:moveTo>
                  <a:pt x="56762" y="171052"/>
                </a:moveTo>
                <a:lnTo>
                  <a:pt x="38107" y="221704"/>
                </a:lnTo>
                <a:cubicBezTo>
                  <a:pt x="36816" y="225253"/>
                  <a:pt x="37337" y="229208"/>
                  <a:pt x="39503" y="232301"/>
                </a:cubicBezTo>
                <a:cubicBezTo>
                  <a:pt x="41670" y="235394"/>
                  <a:pt x="45209" y="237235"/>
                  <a:pt x="48985" y="237234"/>
                </a:cubicBezTo>
                <a:lnTo>
                  <a:pt x="224238" y="237234"/>
                </a:lnTo>
                <a:cubicBezTo>
                  <a:pt x="228014" y="237235"/>
                  <a:pt x="231554" y="235394"/>
                  <a:pt x="233720" y="232301"/>
                </a:cubicBezTo>
                <a:cubicBezTo>
                  <a:pt x="235887" y="229208"/>
                  <a:pt x="236408" y="225253"/>
                  <a:pt x="235116" y="221704"/>
                </a:cubicBezTo>
                <a:lnTo>
                  <a:pt x="216462" y="171052"/>
                </a:lnTo>
                <a:moveTo>
                  <a:pt x="14106" y="156216"/>
                </a:moveTo>
                <a:cubicBezTo>
                  <a:pt x="0" y="122931"/>
                  <a:pt x="0" y="85348"/>
                  <a:pt x="14106" y="52064"/>
                </a:cubicBezTo>
                <a:moveTo>
                  <a:pt x="259118" y="52075"/>
                </a:moveTo>
                <a:cubicBezTo>
                  <a:pt x="273220" y="85361"/>
                  <a:pt x="273220" y="122942"/>
                  <a:pt x="259118" y="156227"/>
                </a:cubicBez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9" name="Rounded Rectangle 58"/>
          <p:cNvSpPr/>
          <p:nvPr/>
        </p:nvSpPr>
        <p:spPr>
          <a:xfrm>
            <a:off x="6806937" y="3665475"/>
            <a:ext cx="460430" cy="490641"/>
          </a:xfrm>
          <a:custGeom>
            <a:avLst/>
            <a:gdLst/>
            <a:ahLst/>
            <a:cxnLst/>
            <a:rect l="0" t="0" r="0" b="0"/>
            <a:pathLst>
              <a:path w="233994" h="266165">
                <a:moveTo>
                  <a:pt x="94199" y="43396"/>
                </a:moveTo>
                <a:cubicBezTo>
                  <a:pt x="92601" y="43396"/>
                  <a:pt x="91306" y="44691"/>
                  <a:pt x="91306" y="46289"/>
                </a:cubicBezTo>
                <a:moveTo>
                  <a:pt x="97092" y="46289"/>
                </a:moveTo>
                <a:cubicBezTo>
                  <a:pt x="97092" y="44691"/>
                  <a:pt x="95797" y="43396"/>
                  <a:pt x="94199" y="43396"/>
                </a:cubicBezTo>
                <a:moveTo>
                  <a:pt x="94199" y="49182"/>
                </a:moveTo>
                <a:cubicBezTo>
                  <a:pt x="95797" y="49182"/>
                  <a:pt x="97092" y="47887"/>
                  <a:pt x="97092" y="46289"/>
                </a:cubicBezTo>
                <a:moveTo>
                  <a:pt x="91306" y="46289"/>
                </a:moveTo>
                <a:cubicBezTo>
                  <a:pt x="91306" y="47887"/>
                  <a:pt x="92601" y="49182"/>
                  <a:pt x="94199" y="49182"/>
                </a:cubicBezTo>
                <a:moveTo>
                  <a:pt x="117344" y="156227"/>
                </a:moveTo>
                <a:lnTo>
                  <a:pt x="157847" y="127296"/>
                </a:lnTo>
                <a:lnTo>
                  <a:pt x="192565" y="156227"/>
                </a:lnTo>
                <a:lnTo>
                  <a:pt x="233068" y="127296"/>
                </a:lnTo>
                <a:cubicBezTo>
                  <a:pt x="233763" y="135281"/>
                  <a:pt x="233994" y="142688"/>
                  <a:pt x="233994" y="149168"/>
                </a:cubicBezTo>
                <a:cubicBezTo>
                  <a:pt x="233994" y="213784"/>
                  <a:pt x="181613" y="266165"/>
                  <a:pt x="116997" y="266165"/>
                </a:cubicBezTo>
                <a:cubicBezTo>
                  <a:pt x="52381" y="266165"/>
                  <a:pt x="0" y="213784"/>
                  <a:pt x="0" y="149168"/>
                </a:cubicBezTo>
                <a:cubicBezTo>
                  <a:pt x="0" y="142688"/>
                  <a:pt x="0" y="135281"/>
                  <a:pt x="925" y="127296"/>
                </a:cubicBezTo>
                <a:lnTo>
                  <a:pt x="42123" y="156227"/>
                </a:lnTo>
                <a:lnTo>
                  <a:pt x="76840" y="127296"/>
                </a:lnTo>
                <a:close/>
                <a:moveTo>
                  <a:pt x="53696" y="46289"/>
                </a:moveTo>
                <a:lnTo>
                  <a:pt x="53696" y="75220"/>
                </a:lnTo>
                <a:cubicBezTo>
                  <a:pt x="48441" y="90267"/>
                  <a:pt x="44568" y="105761"/>
                  <a:pt x="42123" y="121510"/>
                </a:cubicBezTo>
                <a:moveTo>
                  <a:pt x="53696" y="46289"/>
                </a:moveTo>
                <a:cubicBezTo>
                  <a:pt x="53696" y="17474"/>
                  <a:pt x="76956" y="0"/>
                  <a:pt x="105772" y="0"/>
                </a:cubicBezTo>
                <a:cubicBezTo>
                  <a:pt x="134532" y="0"/>
                  <a:pt x="157847" y="23315"/>
                  <a:pt x="157847" y="52075"/>
                </a:cubicBezTo>
                <a:cubicBezTo>
                  <a:pt x="178580" y="66834"/>
                  <a:pt x="191381" y="90302"/>
                  <a:pt x="192565" y="115724"/>
                </a:cubicBezTo>
                <a:moveTo>
                  <a:pt x="53696" y="75220"/>
                </a:moveTo>
                <a:lnTo>
                  <a:pt x="24764" y="75220"/>
                </a:lnTo>
                <a:cubicBezTo>
                  <a:pt x="24764" y="59242"/>
                  <a:pt x="37717" y="46289"/>
                  <a:pt x="53696" y="46289"/>
                </a:cubicBez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Rounded Rectangle 59"/>
          <p:cNvSpPr/>
          <p:nvPr/>
        </p:nvSpPr>
        <p:spPr>
          <a:xfrm>
            <a:off x="6880904" y="3755504"/>
            <a:ext cx="312497" cy="310583"/>
          </a:xfrm>
          <a:custGeom>
            <a:avLst/>
            <a:gdLst/>
            <a:ahLst/>
            <a:cxnLst/>
            <a:rect l="0" t="0" r="0" b="0"/>
            <a:pathLst>
              <a:path w="266165" h="264534">
                <a:moveTo>
                  <a:pt x="0" y="56832"/>
                </a:moveTo>
                <a:lnTo>
                  <a:pt x="115724" y="95183"/>
                </a:lnTo>
                <a:lnTo>
                  <a:pt x="115724" y="263978"/>
                </a:lnTo>
                <a:lnTo>
                  <a:pt x="763" y="224030"/>
                </a:lnTo>
                <a:close/>
                <a:moveTo>
                  <a:pt x="150441" y="94627"/>
                </a:moveTo>
                <a:lnTo>
                  <a:pt x="266165" y="57908"/>
                </a:lnTo>
                <a:lnTo>
                  <a:pt x="266165" y="224030"/>
                </a:lnTo>
                <a:lnTo>
                  <a:pt x="150441" y="264534"/>
                </a:lnTo>
                <a:close/>
                <a:moveTo>
                  <a:pt x="12637" y="32888"/>
                </a:moveTo>
                <a:lnTo>
                  <a:pt x="132967" y="0"/>
                </a:lnTo>
                <a:lnTo>
                  <a:pt x="254952" y="34694"/>
                </a:lnTo>
                <a:lnTo>
                  <a:pt x="132967" y="68207"/>
                </a:lnTo>
                <a:close/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Rounded Rectangle 60"/>
          <p:cNvSpPr/>
          <p:nvPr/>
        </p:nvSpPr>
        <p:spPr>
          <a:xfrm>
            <a:off x="6881558" y="3755225"/>
            <a:ext cx="311188" cy="311140"/>
          </a:xfrm>
          <a:custGeom>
            <a:avLst/>
            <a:gdLst/>
            <a:ahLst/>
            <a:cxnLst/>
            <a:rect l="0" t="0" r="0" b="0"/>
            <a:pathLst>
              <a:path w="265050" h="265009">
                <a:moveTo>
                  <a:pt x="103697" y="149788"/>
                </a:moveTo>
                <a:lnTo>
                  <a:pt x="11521" y="149788"/>
                </a:lnTo>
                <a:lnTo>
                  <a:pt x="21441" y="90289"/>
                </a:lnTo>
                <a:cubicBezTo>
                  <a:pt x="21890" y="87590"/>
                  <a:pt x="23284" y="85140"/>
                  <a:pt x="25374" y="83375"/>
                </a:cubicBezTo>
                <a:cubicBezTo>
                  <a:pt x="27464" y="81610"/>
                  <a:pt x="30113" y="80647"/>
                  <a:pt x="32848" y="80656"/>
                </a:cubicBezTo>
                <a:lnTo>
                  <a:pt x="82462" y="80656"/>
                </a:lnTo>
                <a:cubicBezTo>
                  <a:pt x="85189" y="80658"/>
                  <a:pt x="87828" y="81626"/>
                  <a:pt x="89908" y="83390"/>
                </a:cubicBezTo>
                <a:cubicBezTo>
                  <a:pt x="91988" y="85154"/>
                  <a:pt x="93375" y="87598"/>
                  <a:pt x="93823" y="90289"/>
                </a:cubicBezTo>
                <a:close/>
                <a:moveTo>
                  <a:pt x="0" y="149789"/>
                </a:moveTo>
                <a:lnTo>
                  <a:pt x="109459" y="149789"/>
                </a:lnTo>
                <a:cubicBezTo>
                  <a:pt x="110987" y="149789"/>
                  <a:pt x="112452" y="150395"/>
                  <a:pt x="113532" y="151476"/>
                </a:cubicBezTo>
                <a:cubicBezTo>
                  <a:pt x="114612" y="152556"/>
                  <a:pt x="115220" y="154021"/>
                  <a:pt x="115220" y="155550"/>
                </a:cubicBezTo>
                <a:lnTo>
                  <a:pt x="115220" y="265009"/>
                </a:lnTo>
                <a:moveTo>
                  <a:pt x="46133" y="103699"/>
                </a:moveTo>
                <a:lnTo>
                  <a:pt x="69177" y="103699"/>
                </a:lnTo>
                <a:moveTo>
                  <a:pt x="57655" y="80657"/>
                </a:moveTo>
                <a:lnTo>
                  <a:pt x="57655" y="57613"/>
                </a:lnTo>
                <a:moveTo>
                  <a:pt x="92221" y="40328"/>
                </a:moveTo>
                <a:lnTo>
                  <a:pt x="92221" y="51850"/>
                </a:lnTo>
                <a:cubicBezTo>
                  <a:pt x="92221" y="55032"/>
                  <a:pt x="89642" y="57611"/>
                  <a:pt x="86460" y="57611"/>
                </a:cubicBezTo>
                <a:lnTo>
                  <a:pt x="28850" y="57611"/>
                </a:lnTo>
                <a:cubicBezTo>
                  <a:pt x="25669" y="57611"/>
                  <a:pt x="23089" y="55032"/>
                  <a:pt x="23089" y="51850"/>
                </a:cubicBezTo>
                <a:lnTo>
                  <a:pt x="23089" y="40328"/>
                </a:lnTo>
                <a:cubicBezTo>
                  <a:pt x="23089" y="37146"/>
                  <a:pt x="25668" y="34567"/>
                  <a:pt x="28850" y="34567"/>
                </a:cubicBezTo>
                <a:lnTo>
                  <a:pt x="86460" y="34567"/>
                </a:lnTo>
                <a:cubicBezTo>
                  <a:pt x="89642" y="34567"/>
                  <a:pt x="92221" y="37146"/>
                  <a:pt x="92221" y="40328"/>
                </a:cubicBezTo>
                <a:close/>
                <a:moveTo>
                  <a:pt x="265050" y="97939"/>
                </a:moveTo>
                <a:lnTo>
                  <a:pt x="265050" y="247725"/>
                </a:lnTo>
                <a:cubicBezTo>
                  <a:pt x="265050" y="257270"/>
                  <a:pt x="257313" y="265008"/>
                  <a:pt x="247768" y="265008"/>
                </a:cubicBezTo>
                <a:lnTo>
                  <a:pt x="167114" y="265008"/>
                </a:lnTo>
                <a:cubicBezTo>
                  <a:pt x="157569" y="265008"/>
                  <a:pt x="149830" y="257270"/>
                  <a:pt x="149830" y="247725"/>
                </a:cubicBezTo>
                <a:lnTo>
                  <a:pt x="149830" y="97939"/>
                </a:lnTo>
                <a:cubicBezTo>
                  <a:pt x="149830" y="88394"/>
                  <a:pt x="157569" y="80656"/>
                  <a:pt x="167114" y="80656"/>
                </a:cubicBezTo>
                <a:lnTo>
                  <a:pt x="247768" y="80656"/>
                </a:lnTo>
                <a:cubicBezTo>
                  <a:pt x="257313" y="80656"/>
                  <a:pt x="265050" y="88394"/>
                  <a:pt x="265050" y="97939"/>
                </a:cubicBezTo>
                <a:close/>
                <a:moveTo>
                  <a:pt x="265050" y="218920"/>
                </a:moveTo>
                <a:lnTo>
                  <a:pt x="149831" y="218920"/>
                </a:lnTo>
                <a:moveTo>
                  <a:pt x="155546" y="16307"/>
                </a:moveTo>
                <a:cubicBezTo>
                  <a:pt x="168589" y="5756"/>
                  <a:pt x="184858" y="0"/>
                  <a:pt x="201635" y="0"/>
                </a:cubicBezTo>
                <a:cubicBezTo>
                  <a:pt x="218411" y="0"/>
                  <a:pt x="234680" y="5756"/>
                  <a:pt x="247723" y="16307"/>
                </a:cubicBezTo>
                <a:moveTo>
                  <a:pt x="174799" y="44074"/>
                </a:moveTo>
                <a:cubicBezTo>
                  <a:pt x="182408" y="37923"/>
                  <a:pt x="191896" y="34567"/>
                  <a:pt x="201680" y="34567"/>
                </a:cubicBezTo>
                <a:cubicBezTo>
                  <a:pt x="211464" y="34567"/>
                  <a:pt x="220952" y="37923"/>
                  <a:pt x="228561" y="44074"/>
                </a:cubicBezTo>
                <a:moveTo>
                  <a:pt x="207440" y="239080"/>
                </a:moveTo>
                <a:cubicBezTo>
                  <a:pt x="205850" y="239080"/>
                  <a:pt x="204560" y="240369"/>
                  <a:pt x="204560" y="241960"/>
                </a:cubicBezTo>
                <a:cubicBezTo>
                  <a:pt x="204560" y="243551"/>
                  <a:pt x="205850" y="244840"/>
                  <a:pt x="207440" y="244840"/>
                </a:cubicBezTo>
                <a:moveTo>
                  <a:pt x="207440" y="244840"/>
                </a:moveTo>
                <a:cubicBezTo>
                  <a:pt x="209032" y="244840"/>
                  <a:pt x="210321" y="243551"/>
                  <a:pt x="210321" y="241960"/>
                </a:cubicBezTo>
                <a:cubicBezTo>
                  <a:pt x="210321" y="240369"/>
                  <a:pt x="209032" y="239080"/>
                  <a:pt x="207440" y="239080"/>
                </a:cubicBezTo>
                <a:moveTo>
                  <a:pt x="186003" y="110799"/>
                </a:moveTo>
                <a:lnTo>
                  <a:pt x="186003" y="132238"/>
                </a:lnTo>
                <a:cubicBezTo>
                  <a:pt x="186003" y="135053"/>
                  <a:pt x="186557" y="137840"/>
                  <a:pt x="187634" y="140442"/>
                </a:cubicBezTo>
                <a:cubicBezTo>
                  <a:pt x="188712" y="143043"/>
                  <a:pt x="190291" y="145407"/>
                  <a:pt x="192282" y="147397"/>
                </a:cubicBezTo>
                <a:cubicBezTo>
                  <a:pt x="194272" y="149387"/>
                  <a:pt x="196635" y="150967"/>
                  <a:pt x="199237" y="152044"/>
                </a:cubicBezTo>
                <a:cubicBezTo>
                  <a:pt x="201838" y="153122"/>
                  <a:pt x="204626" y="153676"/>
                  <a:pt x="207440" y="153676"/>
                </a:cubicBezTo>
                <a:cubicBezTo>
                  <a:pt x="210256" y="153676"/>
                  <a:pt x="213044" y="153122"/>
                  <a:pt x="215645" y="152044"/>
                </a:cubicBezTo>
                <a:cubicBezTo>
                  <a:pt x="218246" y="150967"/>
                  <a:pt x="220610" y="149387"/>
                  <a:pt x="222600" y="147397"/>
                </a:cubicBezTo>
                <a:cubicBezTo>
                  <a:pt x="224591" y="145407"/>
                  <a:pt x="226170" y="143043"/>
                  <a:pt x="227248" y="140442"/>
                </a:cubicBezTo>
                <a:cubicBezTo>
                  <a:pt x="228325" y="137840"/>
                  <a:pt x="228879" y="135053"/>
                  <a:pt x="228879" y="132238"/>
                </a:cubicBezTo>
                <a:lnTo>
                  <a:pt x="228879" y="110799"/>
                </a:lnTo>
                <a:moveTo>
                  <a:pt x="207442" y="195205"/>
                </a:moveTo>
                <a:lnTo>
                  <a:pt x="207442" y="153678"/>
                </a:lnTo>
                <a:moveTo>
                  <a:pt x="228879" y="176909"/>
                </a:moveTo>
                <a:lnTo>
                  <a:pt x="186003" y="176909"/>
                </a:ln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Rounded Rectangle 61"/>
          <p:cNvSpPr/>
          <p:nvPr/>
        </p:nvSpPr>
        <p:spPr>
          <a:xfrm>
            <a:off x="6880797" y="3754547"/>
            <a:ext cx="312711" cy="312497"/>
          </a:xfrm>
          <a:custGeom>
            <a:avLst/>
            <a:gdLst/>
            <a:ahLst/>
            <a:cxnLst/>
            <a:rect l="0" t="0" r="0" b="0"/>
            <a:pathLst>
              <a:path w="266347" h="266165">
                <a:moveTo>
                  <a:pt x="168537" y="266165"/>
                </a:moveTo>
                <a:lnTo>
                  <a:pt x="168537" y="213777"/>
                </a:lnTo>
                <a:cubicBezTo>
                  <a:pt x="178339" y="206595"/>
                  <a:pt x="186685" y="197613"/>
                  <a:pt x="193129" y="187311"/>
                </a:cubicBezTo>
                <a:moveTo>
                  <a:pt x="71317" y="266165"/>
                </a:moveTo>
                <a:lnTo>
                  <a:pt x="71317" y="237003"/>
                </a:lnTo>
                <a:lnTo>
                  <a:pt x="61550" y="237003"/>
                </a:lnTo>
                <a:cubicBezTo>
                  <a:pt x="45444" y="237003"/>
                  <a:pt x="32388" y="223946"/>
                  <a:pt x="32388" y="207840"/>
                </a:cubicBezTo>
                <a:lnTo>
                  <a:pt x="32388" y="178666"/>
                </a:lnTo>
                <a:lnTo>
                  <a:pt x="5111" y="178666"/>
                </a:lnTo>
                <a:cubicBezTo>
                  <a:pt x="3555" y="178672"/>
                  <a:pt x="2090" y="177931"/>
                  <a:pt x="1173" y="176673"/>
                </a:cubicBezTo>
                <a:cubicBezTo>
                  <a:pt x="256" y="175415"/>
                  <a:pt x="0" y="173793"/>
                  <a:pt x="482" y="172313"/>
                </a:cubicBezTo>
                <a:cubicBezTo>
                  <a:pt x="16765" y="121927"/>
                  <a:pt x="29032" y="68277"/>
                  <a:pt x="74338" y="49483"/>
                </a:cubicBezTo>
                <a:moveTo>
                  <a:pt x="141944" y="26037"/>
                </a:moveTo>
                <a:lnTo>
                  <a:pt x="228737" y="26037"/>
                </a:lnTo>
                <a:cubicBezTo>
                  <a:pt x="228737" y="26037"/>
                  <a:pt x="240310" y="26037"/>
                  <a:pt x="240310" y="37610"/>
                </a:cubicBezTo>
                <a:lnTo>
                  <a:pt x="240310" y="124403"/>
                </a:lnTo>
                <a:cubicBezTo>
                  <a:pt x="240310" y="124403"/>
                  <a:pt x="240310" y="135976"/>
                  <a:pt x="228737" y="135976"/>
                </a:cubicBezTo>
                <a:lnTo>
                  <a:pt x="141944" y="135976"/>
                </a:lnTo>
                <a:cubicBezTo>
                  <a:pt x="141944" y="135976"/>
                  <a:pt x="130371" y="135976"/>
                  <a:pt x="130371" y="124403"/>
                </a:cubicBezTo>
                <a:lnTo>
                  <a:pt x="130371" y="37610"/>
                </a:lnTo>
                <a:cubicBezTo>
                  <a:pt x="130371" y="37610"/>
                  <a:pt x="130371" y="26037"/>
                  <a:pt x="141944" y="26037"/>
                </a:cubicBezTo>
                <a:moveTo>
                  <a:pt x="185340" y="162014"/>
                </a:moveTo>
                <a:lnTo>
                  <a:pt x="185340" y="135976"/>
                </a:lnTo>
                <a:moveTo>
                  <a:pt x="217165" y="135976"/>
                </a:moveTo>
                <a:lnTo>
                  <a:pt x="217165" y="162014"/>
                </a:lnTo>
                <a:moveTo>
                  <a:pt x="217165" y="26037"/>
                </a:moveTo>
                <a:lnTo>
                  <a:pt x="217165" y="0"/>
                </a:lnTo>
                <a:moveTo>
                  <a:pt x="185340" y="0"/>
                </a:moveTo>
                <a:lnTo>
                  <a:pt x="185340" y="26037"/>
                </a:lnTo>
                <a:moveTo>
                  <a:pt x="153516" y="162014"/>
                </a:moveTo>
                <a:lnTo>
                  <a:pt x="153516" y="135976"/>
                </a:lnTo>
                <a:moveTo>
                  <a:pt x="153516" y="26037"/>
                </a:moveTo>
                <a:lnTo>
                  <a:pt x="153516" y="0"/>
                </a:lnTo>
                <a:moveTo>
                  <a:pt x="240310" y="112831"/>
                </a:moveTo>
                <a:lnTo>
                  <a:pt x="266347" y="112831"/>
                </a:lnTo>
                <a:moveTo>
                  <a:pt x="130371" y="81007"/>
                </a:moveTo>
                <a:lnTo>
                  <a:pt x="104333" y="81007"/>
                </a:lnTo>
                <a:moveTo>
                  <a:pt x="266347" y="81007"/>
                </a:moveTo>
                <a:lnTo>
                  <a:pt x="240310" y="81007"/>
                </a:lnTo>
                <a:moveTo>
                  <a:pt x="104333" y="49182"/>
                </a:moveTo>
                <a:lnTo>
                  <a:pt x="130371" y="49182"/>
                </a:lnTo>
                <a:moveTo>
                  <a:pt x="266347" y="49182"/>
                </a:moveTo>
                <a:lnTo>
                  <a:pt x="240310" y="49182"/>
                </a:lnTo>
                <a:moveTo>
                  <a:pt x="130371" y="112831"/>
                </a:moveTo>
                <a:lnTo>
                  <a:pt x="104333" y="112831"/>
                </a:lnTo>
                <a:moveTo>
                  <a:pt x="159326" y="107010"/>
                </a:moveTo>
                <a:lnTo>
                  <a:pt x="211344" y="107010"/>
                </a:lnTo>
                <a:lnTo>
                  <a:pt x="211344" y="54992"/>
                </a:lnTo>
                <a:lnTo>
                  <a:pt x="159326" y="54992"/>
                </a:lnTo>
                <a:close/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Rounded Rectangle 62"/>
          <p:cNvSpPr/>
          <p:nvPr/>
        </p:nvSpPr>
        <p:spPr>
          <a:xfrm>
            <a:off x="6880904" y="3754547"/>
            <a:ext cx="312497" cy="312497"/>
          </a:xfrm>
          <a:custGeom>
            <a:avLst/>
            <a:gdLst/>
            <a:ahLst/>
            <a:cxnLst/>
            <a:rect l="0" t="0" r="0" b="0"/>
            <a:pathLst>
              <a:path w="266165" h="266165">
                <a:moveTo>
                  <a:pt x="11572" y="0"/>
                </a:moveTo>
                <a:lnTo>
                  <a:pt x="254593" y="0"/>
                </a:lnTo>
                <a:cubicBezTo>
                  <a:pt x="254593" y="0"/>
                  <a:pt x="266165" y="0"/>
                  <a:pt x="266165" y="11572"/>
                </a:cubicBezTo>
                <a:lnTo>
                  <a:pt x="266165" y="254593"/>
                </a:lnTo>
                <a:cubicBezTo>
                  <a:pt x="266165" y="254593"/>
                  <a:pt x="266165" y="266165"/>
                  <a:pt x="254593" y="266165"/>
                </a:cubicBezTo>
                <a:lnTo>
                  <a:pt x="11572" y="266165"/>
                </a:lnTo>
                <a:cubicBezTo>
                  <a:pt x="11572" y="266165"/>
                  <a:pt x="0" y="266165"/>
                  <a:pt x="0" y="254593"/>
                </a:cubicBezTo>
                <a:lnTo>
                  <a:pt x="0" y="11572"/>
                </a:lnTo>
                <a:cubicBezTo>
                  <a:pt x="0" y="11572"/>
                  <a:pt x="0" y="0"/>
                  <a:pt x="11572" y="0"/>
                </a:cubicBezTo>
                <a:moveTo>
                  <a:pt x="34717" y="121510"/>
                </a:moveTo>
                <a:cubicBezTo>
                  <a:pt x="34717" y="150271"/>
                  <a:pt x="58032" y="173586"/>
                  <a:pt x="86793" y="173586"/>
                </a:cubicBezTo>
                <a:cubicBezTo>
                  <a:pt x="115553" y="173586"/>
                  <a:pt x="138869" y="150271"/>
                  <a:pt x="138869" y="121510"/>
                </a:cubicBezTo>
                <a:cubicBezTo>
                  <a:pt x="138869" y="92749"/>
                  <a:pt x="115553" y="69434"/>
                  <a:pt x="86793" y="69434"/>
                </a:cubicBezTo>
                <a:cubicBezTo>
                  <a:pt x="58032" y="69434"/>
                  <a:pt x="34717" y="92749"/>
                  <a:pt x="34717" y="121510"/>
                </a:cubicBezTo>
                <a:moveTo>
                  <a:pt x="162014" y="34717"/>
                </a:moveTo>
                <a:lnTo>
                  <a:pt x="104151" y="34717"/>
                </a:lnTo>
                <a:cubicBezTo>
                  <a:pt x="97760" y="34717"/>
                  <a:pt x="92579" y="39898"/>
                  <a:pt x="92579" y="46289"/>
                </a:cubicBezTo>
                <a:lnTo>
                  <a:pt x="92579" y="69758"/>
                </a:lnTo>
                <a:cubicBezTo>
                  <a:pt x="116757" y="72462"/>
                  <a:pt x="135841" y="91546"/>
                  <a:pt x="138545" y="115724"/>
                </a:cubicBezTo>
                <a:lnTo>
                  <a:pt x="162014" y="115724"/>
                </a:lnTo>
                <a:cubicBezTo>
                  <a:pt x="168405" y="115724"/>
                  <a:pt x="173586" y="110543"/>
                  <a:pt x="173586" y="104151"/>
                </a:cubicBezTo>
                <a:lnTo>
                  <a:pt x="173586" y="46289"/>
                </a:lnTo>
                <a:cubicBezTo>
                  <a:pt x="173586" y="39898"/>
                  <a:pt x="168405" y="34717"/>
                  <a:pt x="162014" y="34717"/>
                </a:cubicBezTo>
                <a:close/>
                <a:moveTo>
                  <a:pt x="208303" y="69434"/>
                </a:moveTo>
                <a:lnTo>
                  <a:pt x="243021" y="69434"/>
                </a:lnTo>
                <a:moveTo>
                  <a:pt x="231448" y="92579"/>
                </a:moveTo>
                <a:lnTo>
                  <a:pt x="208303" y="92579"/>
                </a:lnTo>
                <a:moveTo>
                  <a:pt x="138869" y="208303"/>
                </a:moveTo>
                <a:lnTo>
                  <a:pt x="34717" y="208303"/>
                </a:lnTo>
                <a:moveTo>
                  <a:pt x="69434" y="231448"/>
                </a:moveTo>
                <a:lnTo>
                  <a:pt x="34717" y="231448"/>
                </a:lnTo>
                <a:moveTo>
                  <a:pt x="162014" y="144655"/>
                </a:moveTo>
                <a:lnTo>
                  <a:pt x="200434" y="176676"/>
                </a:lnTo>
                <a:moveTo>
                  <a:pt x="208303" y="173586"/>
                </a:moveTo>
                <a:cubicBezTo>
                  <a:pt x="196731" y="173586"/>
                  <a:pt x="196731" y="185158"/>
                  <a:pt x="196731" y="185158"/>
                </a:cubicBezTo>
                <a:lnTo>
                  <a:pt x="196731" y="231448"/>
                </a:lnTo>
                <a:cubicBezTo>
                  <a:pt x="196731" y="243021"/>
                  <a:pt x="208303" y="243021"/>
                  <a:pt x="208303" y="243021"/>
                </a:cubicBezTo>
                <a:lnTo>
                  <a:pt x="231448" y="243021"/>
                </a:lnTo>
                <a:cubicBezTo>
                  <a:pt x="243021" y="243021"/>
                  <a:pt x="243021" y="231448"/>
                  <a:pt x="243021" y="231448"/>
                </a:cubicBezTo>
                <a:lnTo>
                  <a:pt x="243021" y="185158"/>
                </a:lnTo>
                <a:cubicBezTo>
                  <a:pt x="243021" y="173586"/>
                  <a:pt x="231448" y="173586"/>
                  <a:pt x="231448" y="173586"/>
                </a:cubicBezTo>
                <a:lnTo>
                  <a:pt x="208303" y="173586"/>
                </a:lnTo>
                <a:moveTo>
                  <a:pt x="104151" y="231448"/>
                </a:moveTo>
                <a:lnTo>
                  <a:pt x="92579" y="231448"/>
                </a:lnTo>
                <a:moveTo>
                  <a:pt x="243021" y="46289"/>
                </a:moveTo>
                <a:lnTo>
                  <a:pt x="208303" y="46289"/>
                </a:ln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" name="Group 3"/>
          <p:cNvGrpSpPr/>
          <p:nvPr/>
        </p:nvGrpSpPr>
        <p:grpSpPr>
          <a:xfrm>
            <a:off x="5562600" y="2798741"/>
            <a:ext cx="3334716" cy="2454318"/>
            <a:chOff x="2333001" y="2133024"/>
            <a:chExt cx="1777525" cy="1388691"/>
          </a:xfrm>
        </p:grpSpPr>
        <p:sp>
          <p:nvSpPr>
            <p:cNvPr id="2" name="Rounded Rectangle 1"/>
            <p:cNvSpPr/>
            <p:nvPr/>
          </p:nvSpPr>
          <p:spPr>
            <a:xfrm>
              <a:off x="2333001" y="2133024"/>
              <a:ext cx="1777525" cy="1388691"/>
            </a:xfrm>
            <a:custGeom>
              <a:avLst/>
              <a:gdLst/>
              <a:ahLst/>
              <a:cxnLst/>
              <a:rect l="0" t="0" r="0" b="0"/>
              <a:pathLst>
                <a:path w="1777525" h="1388691">
                  <a:moveTo>
                    <a:pt x="222190" y="0"/>
                  </a:moveTo>
                  <a:lnTo>
                    <a:pt x="1555334" y="0"/>
                  </a:lnTo>
                  <a:cubicBezTo>
                    <a:pt x="1555334" y="0"/>
                    <a:pt x="1777525" y="0"/>
                    <a:pt x="1777525" y="222190"/>
                  </a:cubicBezTo>
                  <a:lnTo>
                    <a:pt x="1777525" y="1166500"/>
                  </a:lnTo>
                  <a:cubicBezTo>
                    <a:pt x="1777525" y="1166500"/>
                    <a:pt x="1777525" y="1388691"/>
                    <a:pt x="1555334" y="1388691"/>
                  </a:cubicBezTo>
                  <a:lnTo>
                    <a:pt x="222190" y="1388691"/>
                  </a:lnTo>
                  <a:cubicBezTo>
                    <a:pt x="222190" y="1388691"/>
                    <a:pt x="0" y="1388691"/>
                    <a:pt x="0" y="1166500"/>
                  </a:cubicBezTo>
                  <a:lnTo>
                    <a:pt x="0" y="222190"/>
                  </a:lnTo>
                  <a:cubicBezTo>
                    <a:pt x="0" y="222190"/>
                    <a:pt x="0" y="0"/>
                    <a:pt x="222190" y="0"/>
                  </a:cubicBezTo>
                </a:path>
              </a:pathLst>
            </a:custGeom>
            <a:solidFill>
              <a:srgbClr val="1AC6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33001" y="2133024"/>
              <a:ext cx="1777525" cy="1388691"/>
            </a:xfrm>
            <a:custGeom>
              <a:avLst/>
              <a:gdLst/>
              <a:ahLst/>
              <a:cxnLst/>
              <a:rect l="0" t="0" r="0" b="0"/>
              <a:pathLst>
                <a:path w="1777525" h="1388691">
                  <a:moveTo>
                    <a:pt x="222190" y="0"/>
                  </a:moveTo>
                  <a:lnTo>
                    <a:pt x="1555334" y="0"/>
                  </a:lnTo>
                  <a:cubicBezTo>
                    <a:pt x="1555334" y="0"/>
                    <a:pt x="1777525" y="0"/>
                    <a:pt x="1777525" y="222190"/>
                  </a:cubicBezTo>
                  <a:lnTo>
                    <a:pt x="1777525" y="1166500"/>
                  </a:lnTo>
                  <a:cubicBezTo>
                    <a:pt x="1777525" y="1166500"/>
                    <a:pt x="1777525" y="1388691"/>
                    <a:pt x="1555334" y="1388691"/>
                  </a:cubicBezTo>
                  <a:lnTo>
                    <a:pt x="222190" y="1388691"/>
                  </a:lnTo>
                  <a:cubicBezTo>
                    <a:pt x="222190" y="1388691"/>
                    <a:pt x="0" y="1388691"/>
                    <a:pt x="0" y="1166500"/>
                  </a:cubicBezTo>
                  <a:lnTo>
                    <a:pt x="0" y="222190"/>
                  </a:lnTo>
                  <a:cubicBezTo>
                    <a:pt x="0" y="222190"/>
                    <a:pt x="0" y="0"/>
                    <a:pt x="222190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4" name="Rounded Rectangle 58">
            <a:extLst>
              <a:ext uri="{FF2B5EF4-FFF2-40B4-BE49-F238E27FC236}">
                <a16:creationId xmlns:a16="http://schemas.microsoft.com/office/drawing/2014/main" id="{2FAC2F2A-D05D-1A02-250B-8DF2D5AE9DFA}"/>
              </a:ext>
            </a:extLst>
          </p:cNvPr>
          <p:cNvSpPr/>
          <p:nvPr/>
        </p:nvSpPr>
        <p:spPr>
          <a:xfrm>
            <a:off x="6820516" y="3149305"/>
            <a:ext cx="624416" cy="659858"/>
          </a:xfrm>
          <a:custGeom>
            <a:avLst/>
            <a:gdLst/>
            <a:ahLst/>
            <a:cxnLst/>
            <a:rect l="0" t="0" r="0" b="0"/>
            <a:pathLst>
              <a:path w="233994" h="266165">
                <a:moveTo>
                  <a:pt x="94199" y="43396"/>
                </a:moveTo>
                <a:cubicBezTo>
                  <a:pt x="92601" y="43396"/>
                  <a:pt x="91306" y="44691"/>
                  <a:pt x="91306" y="46289"/>
                </a:cubicBezTo>
                <a:moveTo>
                  <a:pt x="97092" y="46289"/>
                </a:moveTo>
                <a:cubicBezTo>
                  <a:pt x="97092" y="44691"/>
                  <a:pt x="95797" y="43396"/>
                  <a:pt x="94199" y="43396"/>
                </a:cubicBezTo>
                <a:moveTo>
                  <a:pt x="94199" y="49182"/>
                </a:moveTo>
                <a:cubicBezTo>
                  <a:pt x="95797" y="49182"/>
                  <a:pt x="97092" y="47887"/>
                  <a:pt x="97092" y="46289"/>
                </a:cubicBezTo>
                <a:moveTo>
                  <a:pt x="91306" y="46289"/>
                </a:moveTo>
                <a:cubicBezTo>
                  <a:pt x="91306" y="47887"/>
                  <a:pt x="92601" y="49182"/>
                  <a:pt x="94199" y="49182"/>
                </a:cubicBezTo>
                <a:moveTo>
                  <a:pt x="117344" y="156227"/>
                </a:moveTo>
                <a:lnTo>
                  <a:pt x="157847" y="127296"/>
                </a:lnTo>
                <a:lnTo>
                  <a:pt x="192565" y="156227"/>
                </a:lnTo>
                <a:lnTo>
                  <a:pt x="233068" y="127296"/>
                </a:lnTo>
                <a:cubicBezTo>
                  <a:pt x="233763" y="135281"/>
                  <a:pt x="233994" y="142688"/>
                  <a:pt x="233994" y="149168"/>
                </a:cubicBezTo>
                <a:cubicBezTo>
                  <a:pt x="233994" y="213784"/>
                  <a:pt x="181613" y="266165"/>
                  <a:pt x="116997" y="266165"/>
                </a:cubicBezTo>
                <a:cubicBezTo>
                  <a:pt x="52381" y="266165"/>
                  <a:pt x="0" y="213784"/>
                  <a:pt x="0" y="149168"/>
                </a:cubicBezTo>
                <a:cubicBezTo>
                  <a:pt x="0" y="142688"/>
                  <a:pt x="0" y="135281"/>
                  <a:pt x="925" y="127296"/>
                </a:cubicBezTo>
                <a:lnTo>
                  <a:pt x="42123" y="156227"/>
                </a:lnTo>
                <a:lnTo>
                  <a:pt x="76840" y="127296"/>
                </a:lnTo>
                <a:close/>
                <a:moveTo>
                  <a:pt x="53696" y="46289"/>
                </a:moveTo>
                <a:lnTo>
                  <a:pt x="53696" y="75220"/>
                </a:lnTo>
                <a:cubicBezTo>
                  <a:pt x="48441" y="90267"/>
                  <a:pt x="44568" y="105761"/>
                  <a:pt x="42123" y="121510"/>
                </a:cubicBezTo>
                <a:moveTo>
                  <a:pt x="53696" y="46289"/>
                </a:moveTo>
                <a:cubicBezTo>
                  <a:pt x="53696" y="17474"/>
                  <a:pt x="76956" y="0"/>
                  <a:pt x="105772" y="0"/>
                </a:cubicBezTo>
                <a:cubicBezTo>
                  <a:pt x="134532" y="0"/>
                  <a:pt x="157847" y="23315"/>
                  <a:pt x="157847" y="52075"/>
                </a:cubicBezTo>
                <a:cubicBezTo>
                  <a:pt x="178580" y="66834"/>
                  <a:pt x="191381" y="90302"/>
                  <a:pt x="192565" y="115724"/>
                </a:cubicBezTo>
                <a:moveTo>
                  <a:pt x="53696" y="75220"/>
                </a:moveTo>
                <a:lnTo>
                  <a:pt x="24764" y="75220"/>
                </a:lnTo>
                <a:cubicBezTo>
                  <a:pt x="24764" y="59242"/>
                  <a:pt x="37717" y="46289"/>
                  <a:pt x="53696" y="46289"/>
                </a:cubicBez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20BE2E-4E67-BDDE-7AF1-15F29748878D}"/>
              </a:ext>
            </a:extLst>
          </p:cNvPr>
          <p:cNvSpPr txBox="1"/>
          <p:nvPr/>
        </p:nvSpPr>
        <p:spPr>
          <a:xfrm>
            <a:off x="5715000" y="3823949"/>
            <a:ext cx="716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669BE"/>
                </a:solidFill>
                <a:latin typeface="Roboto"/>
              </a:rPr>
              <a:t>Egg Incubator </a:t>
            </a:r>
          </a:p>
          <a:p>
            <a:r>
              <a:rPr lang="en-US" sz="3600" b="1" dirty="0">
                <a:solidFill>
                  <a:srgbClr val="F669BE"/>
                </a:solidFill>
                <a:latin typeface="Roboto"/>
              </a:rPr>
              <a:t>Components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880251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2D079063-6D1B-3AB1-1D05-345BE30A7256}"/>
              </a:ext>
            </a:extLst>
          </p:cNvPr>
          <p:cNvGrpSpPr/>
          <p:nvPr/>
        </p:nvGrpSpPr>
        <p:grpSpPr>
          <a:xfrm>
            <a:off x="3663254" y="139700"/>
            <a:ext cx="6632083" cy="941877"/>
            <a:chOff x="4086750" y="854642"/>
            <a:chExt cx="5901193" cy="815834"/>
          </a:xfrm>
        </p:grpSpPr>
        <p:grpSp>
          <p:nvGrpSpPr>
            <p:cNvPr id="7" name="Group 6"/>
            <p:cNvGrpSpPr/>
            <p:nvPr/>
          </p:nvGrpSpPr>
          <p:grpSpPr>
            <a:xfrm>
              <a:off x="4086750" y="854642"/>
              <a:ext cx="5901193" cy="815834"/>
              <a:chOff x="1333143" y="444381"/>
              <a:chExt cx="3443955" cy="555476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5" name="Rounded Rectangle 4"/>
              <p:cNvSpPr/>
              <p:nvPr/>
            </p:nvSpPr>
            <p:spPr>
              <a:xfrm>
                <a:off x="1333143" y="444381"/>
                <a:ext cx="3443955" cy="555476"/>
              </a:xfrm>
              <a:custGeom>
                <a:avLst/>
                <a:gdLst/>
                <a:ahLst/>
                <a:cxnLst/>
                <a:rect l="0" t="0" r="0" b="0"/>
                <a:pathLst>
                  <a:path w="3443955" h="555476">
                    <a:moveTo>
                      <a:pt x="111095" y="0"/>
                    </a:moveTo>
                    <a:lnTo>
                      <a:pt x="3332859" y="0"/>
                    </a:lnTo>
                    <a:cubicBezTo>
                      <a:pt x="3332859" y="0"/>
                      <a:pt x="3443955" y="0"/>
                      <a:pt x="3443955" y="111095"/>
                    </a:cubicBezTo>
                    <a:lnTo>
                      <a:pt x="3443955" y="444381"/>
                    </a:lnTo>
                    <a:cubicBezTo>
                      <a:pt x="3443955" y="444381"/>
                      <a:pt x="3443955" y="555476"/>
                      <a:pt x="3332859" y="555476"/>
                    </a:cubicBezTo>
                    <a:lnTo>
                      <a:pt x="111095" y="555476"/>
                    </a:lnTo>
                    <a:cubicBezTo>
                      <a:pt x="111095" y="555476"/>
                      <a:pt x="0" y="555476"/>
                      <a:pt x="0" y="444381"/>
                    </a:cubicBezTo>
                    <a:lnTo>
                      <a:pt x="0" y="111095"/>
                    </a:lnTo>
                    <a:cubicBezTo>
                      <a:pt x="0" y="111095"/>
                      <a:pt x="0" y="0"/>
                      <a:pt x="111095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1333143" y="444381"/>
                <a:ext cx="3443955" cy="555476"/>
              </a:xfrm>
              <a:custGeom>
                <a:avLst/>
                <a:gdLst/>
                <a:ahLst/>
                <a:cxnLst/>
                <a:rect l="0" t="0" r="0" b="0"/>
                <a:pathLst>
                  <a:path w="3443955" h="555476">
                    <a:moveTo>
                      <a:pt x="111095" y="0"/>
                    </a:moveTo>
                    <a:lnTo>
                      <a:pt x="3332859" y="0"/>
                    </a:lnTo>
                    <a:cubicBezTo>
                      <a:pt x="3332859" y="0"/>
                      <a:pt x="3443955" y="0"/>
                      <a:pt x="3443955" y="111095"/>
                    </a:cubicBezTo>
                    <a:lnTo>
                      <a:pt x="3443955" y="444381"/>
                    </a:lnTo>
                    <a:cubicBezTo>
                      <a:pt x="3443955" y="444381"/>
                      <a:pt x="3443955" y="555476"/>
                      <a:pt x="3332859" y="555476"/>
                    </a:cubicBezTo>
                    <a:lnTo>
                      <a:pt x="111095" y="555476"/>
                    </a:lnTo>
                    <a:cubicBezTo>
                      <a:pt x="111095" y="555476"/>
                      <a:pt x="0" y="555476"/>
                      <a:pt x="0" y="444381"/>
                    </a:cubicBezTo>
                    <a:lnTo>
                      <a:pt x="0" y="111095"/>
                    </a:lnTo>
                    <a:cubicBezTo>
                      <a:pt x="0" y="111095"/>
                      <a:pt x="0" y="0"/>
                      <a:pt x="111095" y="0"/>
                    </a:cubicBezTo>
                  </a:path>
                </a:pathLst>
              </a:custGeom>
              <a:grpFill/>
              <a:ln w="13886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 dirty="0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4890740" y="1023989"/>
              <a:ext cx="5025415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600" b="1" dirty="0">
                  <a:solidFill>
                    <a:srgbClr val="F669BE"/>
                  </a:solidFill>
                  <a:latin typeface="Roboto"/>
                </a:rPr>
                <a:t>Egg Incubator Components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344319" y="988861"/>
              <a:ext cx="460430" cy="490641"/>
            </a:xfrm>
            <a:custGeom>
              <a:avLst/>
              <a:gdLst/>
              <a:ahLst/>
              <a:cxnLst/>
              <a:rect l="0" t="0" r="0" b="0"/>
              <a:pathLst>
                <a:path w="233994" h="266165">
                  <a:moveTo>
                    <a:pt x="94199" y="43396"/>
                  </a:moveTo>
                  <a:cubicBezTo>
                    <a:pt x="92601" y="43396"/>
                    <a:pt x="91306" y="44691"/>
                    <a:pt x="91306" y="46289"/>
                  </a:cubicBezTo>
                  <a:moveTo>
                    <a:pt x="97092" y="46289"/>
                  </a:moveTo>
                  <a:cubicBezTo>
                    <a:pt x="97092" y="44691"/>
                    <a:pt x="95797" y="43396"/>
                    <a:pt x="94199" y="43396"/>
                  </a:cubicBezTo>
                  <a:moveTo>
                    <a:pt x="94199" y="49182"/>
                  </a:moveTo>
                  <a:cubicBezTo>
                    <a:pt x="95797" y="49182"/>
                    <a:pt x="97092" y="47887"/>
                    <a:pt x="97092" y="46289"/>
                  </a:cubicBezTo>
                  <a:moveTo>
                    <a:pt x="91306" y="46289"/>
                  </a:moveTo>
                  <a:cubicBezTo>
                    <a:pt x="91306" y="47887"/>
                    <a:pt x="92601" y="49182"/>
                    <a:pt x="94199" y="49182"/>
                  </a:cubicBezTo>
                  <a:moveTo>
                    <a:pt x="117344" y="156227"/>
                  </a:moveTo>
                  <a:lnTo>
                    <a:pt x="157847" y="127296"/>
                  </a:lnTo>
                  <a:lnTo>
                    <a:pt x="192565" y="156227"/>
                  </a:lnTo>
                  <a:lnTo>
                    <a:pt x="233068" y="127296"/>
                  </a:lnTo>
                  <a:cubicBezTo>
                    <a:pt x="233763" y="135281"/>
                    <a:pt x="233994" y="142688"/>
                    <a:pt x="233994" y="149168"/>
                  </a:cubicBezTo>
                  <a:cubicBezTo>
                    <a:pt x="233994" y="213784"/>
                    <a:pt x="181613" y="266165"/>
                    <a:pt x="116997" y="266165"/>
                  </a:cubicBezTo>
                  <a:cubicBezTo>
                    <a:pt x="52381" y="266165"/>
                    <a:pt x="0" y="213784"/>
                    <a:pt x="0" y="149168"/>
                  </a:cubicBezTo>
                  <a:cubicBezTo>
                    <a:pt x="0" y="142688"/>
                    <a:pt x="0" y="135281"/>
                    <a:pt x="925" y="127296"/>
                  </a:cubicBezTo>
                  <a:lnTo>
                    <a:pt x="42123" y="156227"/>
                  </a:lnTo>
                  <a:lnTo>
                    <a:pt x="76840" y="127296"/>
                  </a:lnTo>
                  <a:close/>
                  <a:moveTo>
                    <a:pt x="53696" y="46289"/>
                  </a:moveTo>
                  <a:lnTo>
                    <a:pt x="53696" y="75220"/>
                  </a:lnTo>
                  <a:cubicBezTo>
                    <a:pt x="48441" y="90267"/>
                    <a:pt x="44568" y="105761"/>
                    <a:pt x="42123" y="121510"/>
                  </a:cubicBezTo>
                  <a:moveTo>
                    <a:pt x="53696" y="46289"/>
                  </a:moveTo>
                  <a:cubicBezTo>
                    <a:pt x="53696" y="17474"/>
                    <a:pt x="76956" y="0"/>
                    <a:pt x="105772" y="0"/>
                  </a:cubicBezTo>
                  <a:cubicBezTo>
                    <a:pt x="134532" y="0"/>
                    <a:pt x="157847" y="23315"/>
                    <a:pt x="157847" y="52075"/>
                  </a:cubicBezTo>
                  <a:cubicBezTo>
                    <a:pt x="178580" y="66834"/>
                    <a:pt x="191381" y="90302"/>
                    <a:pt x="192565" y="115724"/>
                  </a:cubicBezTo>
                  <a:moveTo>
                    <a:pt x="53696" y="75220"/>
                  </a:moveTo>
                  <a:lnTo>
                    <a:pt x="24764" y="75220"/>
                  </a:lnTo>
                  <a:cubicBezTo>
                    <a:pt x="24764" y="59242"/>
                    <a:pt x="37717" y="46289"/>
                    <a:pt x="53696" y="46289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13140" y="2514606"/>
            <a:ext cx="3122644" cy="2218887"/>
            <a:chOff x="2333001" y="2133024"/>
            <a:chExt cx="1777525" cy="1388691"/>
          </a:xfrm>
        </p:grpSpPr>
        <p:sp>
          <p:nvSpPr>
            <p:cNvPr id="2" name="Rounded Rectangle 1"/>
            <p:cNvSpPr/>
            <p:nvPr/>
          </p:nvSpPr>
          <p:spPr>
            <a:xfrm>
              <a:off x="2333001" y="2133024"/>
              <a:ext cx="1777525" cy="1388691"/>
            </a:xfrm>
            <a:custGeom>
              <a:avLst/>
              <a:gdLst/>
              <a:ahLst/>
              <a:cxnLst/>
              <a:rect l="0" t="0" r="0" b="0"/>
              <a:pathLst>
                <a:path w="1777525" h="1388691">
                  <a:moveTo>
                    <a:pt x="222190" y="0"/>
                  </a:moveTo>
                  <a:lnTo>
                    <a:pt x="1555334" y="0"/>
                  </a:lnTo>
                  <a:cubicBezTo>
                    <a:pt x="1555334" y="0"/>
                    <a:pt x="1777525" y="0"/>
                    <a:pt x="1777525" y="222190"/>
                  </a:cubicBezTo>
                  <a:lnTo>
                    <a:pt x="1777525" y="1166500"/>
                  </a:lnTo>
                  <a:cubicBezTo>
                    <a:pt x="1777525" y="1166500"/>
                    <a:pt x="1777525" y="1388691"/>
                    <a:pt x="1555334" y="1388691"/>
                  </a:cubicBezTo>
                  <a:lnTo>
                    <a:pt x="222190" y="1388691"/>
                  </a:lnTo>
                  <a:cubicBezTo>
                    <a:pt x="222190" y="1388691"/>
                    <a:pt x="0" y="1388691"/>
                    <a:pt x="0" y="1166500"/>
                  </a:cubicBezTo>
                  <a:lnTo>
                    <a:pt x="0" y="222190"/>
                  </a:lnTo>
                  <a:cubicBezTo>
                    <a:pt x="0" y="222190"/>
                    <a:pt x="0" y="0"/>
                    <a:pt x="222190" y="0"/>
                  </a:cubicBezTo>
                </a:path>
              </a:pathLst>
            </a:custGeom>
            <a:solidFill>
              <a:srgbClr val="1AC6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33001" y="2133024"/>
              <a:ext cx="1777525" cy="1388691"/>
            </a:xfrm>
            <a:custGeom>
              <a:avLst/>
              <a:gdLst/>
              <a:ahLst/>
              <a:cxnLst/>
              <a:rect l="0" t="0" r="0" b="0"/>
              <a:pathLst>
                <a:path w="1777525" h="1388691">
                  <a:moveTo>
                    <a:pt x="222190" y="0"/>
                  </a:moveTo>
                  <a:lnTo>
                    <a:pt x="1555334" y="0"/>
                  </a:lnTo>
                  <a:cubicBezTo>
                    <a:pt x="1555334" y="0"/>
                    <a:pt x="1777525" y="0"/>
                    <a:pt x="1777525" y="222190"/>
                  </a:cubicBezTo>
                  <a:lnTo>
                    <a:pt x="1777525" y="1166500"/>
                  </a:lnTo>
                  <a:cubicBezTo>
                    <a:pt x="1777525" y="1166500"/>
                    <a:pt x="1777525" y="1388691"/>
                    <a:pt x="1555334" y="1388691"/>
                  </a:cubicBezTo>
                  <a:lnTo>
                    <a:pt x="222190" y="1388691"/>
                  </a:lnTo>
                  <a:cubicBezTo>
                    <a:pt x="222190" y="1388691"/>
                    <a:pt x="0" y="1388691"/>
                    <a:pt x="0" y="1166500"/>
                  </a:cubicBezTo>
                  <a:lnTo>
                    <a:pt x="0" y="222190"/>
                  </a:lnTo>
                  <a:cubicBezTo>
                    <a:pt x="0" y="222190"/>
                    <a:pt x="0" y="0"/>
                    <a:pt x="222190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905000" y="4875511"/>
            <a:ext cx="3317809" cy="798799"/>
            <a:chOff x="222190" y="3610598"/>
            <a:chExt cx="1888620" cy="499928"/>
          </a:xfrm>
        </p:grpSpPr>
        <p:sp>
          <p:nvSpPr>
            <p:cNvPr id="8" name="Rounded Rectangle 7"/>
            <p:cNvSpPr/>
            <p:nvPr/>
          </p:nvSpPr>
          <p:spPr>
            <a:xfrm>
              <a:off x="222190" y="3610598"/>
              <a:ext cx="1888620" cy="499928"/>
            </a:xfrm>
            <a:custGeom>
              <a:avLst/>
              <a:gdLst/>
              <a:ahLst/>
              <a:cxnLst/>
              <a:rect l="0" t="0" r="0" b="0"/>
              <a:pathLst>
                <a:path w="1888620" h="499928">
                  <a:moveTo>
                    <a:pt x="111095" y="0"/>
                  </a:moveTo>
                  <a:lnTo>
                    <a:pt x="1777525" y="0"/>
                  </a:lnTo>
                  <a:cubicBezTo>
                    <a:pt x="1777525" y="0"/>
                    <a:pt x="1888620" y="0"/>
                    <a:pt x="1888620" y="111095"/>
                  </a:cubicBezTo>
                  <a:lnTo>
                    <a:pt x="1888620" y="388833"/>
                  </a:lnTo>
                  <a:cubicBezTo>
                    <a:pt x="1888620" y="388833"/>
                    <a:pt x="1888620" y="499928"/>
                    <a:pt x="1777525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2190" y="3610598"/>
              <a:ext cx="1888620" cy="499928"/>
            </a:xfrm>
            <a:custGeom>
              <a:avLst/>
              <a:gdLst/>
              <a:ahLst/>
              <a:cxnLst/>
              <a:rect l="0" t="0" r="0" b="0"/>
              <a:pathLst>
                <a:path w="1888620" h="499928">
                  <a:moveTo>
                    <a:pt x="111095" y="0"/>
                  </a:moveTo>
                  <a:lnTo>
                    <a:pt x="1777525" y="0"/>
                  </a:lnTo>
                  <a:cubicBezTo>
                    <a:pt x="1777525" y="0"/>
                    <a:pt x="1888620" y="0"/>
                    <a:pt x="1888620" y="111095"/>
                  </a:cubicBezTo>
                  <a:lnTo>
                    <a:pt x="1888620" y="388833"/>
                  </a:lnTo>
                  <a:cubicBezTo>
                    <a:pt x="1888620" y="388833"/>
                    <a:pt x="1888620" y="499928"/>
                    <a:pt x="1777525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05000" y="1236533"/>
            <a:ext cx="3317809" cy="798799"/>
            <a:chOff x="222190" y="1333143"/>
            <a:chExt cx="1888620" cy="499928"/>
          </a:xfrm>
        </p:grpSpPr>
        <p:sp>
          <p:nvSpPr>
            <p:cNvPr id="11" name="Rounded Rectangle 10"/>
            <p:cNvSpPr/>
            <p:nvPr/>
          </p:nvSpPr>
          <p:spPr>
            <a:xfrm>
              <a:off x="222190" y="1333143"/>
              <a:ext cx="1888620" cy="499928"/>
            </a:xfrm>
            <a:custGeom>
              <a:avLst/>
              <a:gdLst/>
              <a:ahLst/>
              <a:cxnLst/>
              <a:rect l="0" t="0" r="0" b="0"/>
              <a:pathLst>
                <a:path w="1888620" h="499928">
                  <a:moveTo>
                    <a:pt x="111095" y="0"/>
                  </a:moveTo>
                  <a:lnTo>
                    <a:pt x="1777525" y="0"/>
                  </a:lnTo>
                  <a:cubicBezTo>
                    <a:pt x="1777525" y="0"/>
                    <a:pt x="1888620" y="0"/>
                    <a:pt x="1888620" y="111095"/>
                  </a:cubicBezTo>
                  <a:lnTo>
                    <a:pt x="1888620" y="388833"/>
                  </a:lnTo>
                  <a:cubicBezTo>
                    <a:pt x="1888620" y="388833"/>
                    <a:pt x="1888620" y="499928"/>
                    <a:pt x="1777525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22190" y="1333143"/>
              <a:ext cx="1888620" cy="499928"/>
            </a:xfrm>
            <a:custGeom>
              <a:avLst/>
              <a:gdLst/>
              <a:ahLst/>
              <a:cxnLst/>
              <a:rect l="0" t="0" r="0" b="0"/>
              <a:pathLst>
                <a:path w="1888620" h="499928">
                  <a:moveTo>
                    <a:pt x="111095" y="0"/>
                  </a:moveTo>
                  <a:lnTo>
                    <a:pt x="1777525" y="0"/>
                  </a:lnTo>
                  <a:cubicBezTo>
                    <a:pt x="1777525" y="0"/>
                    <a:pt x="1888620" y="0"/>
                    <a:pt x="1888620" y="111095"/>
                  </a:cubicBezTo>
                  <a:lnTo>
                    <a:pt x="1888620" y="388833"/>
                  </a:lnTo>
                  <a:cubicBezTo>
                    <a:pt x="1888620" y="388833"/>
                    <a:pt x="1888620" y="499928"/>
                    <a:pt x="1777525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516446" y="1236533"/>
            <a:ext cx="2537149" cy="798799"/>
            <a:chOff x="4554908" y="1333143"/>
            <a:chExt cx="1444239" cy="499928"/>
          </a:xfrm>
        </p:grpSpPr>
        <p:sp>
          <p:nvSpPr>
            <p:cNvPr id="14" name="Rounded Rectangle 13"/>
            <p:cNvSpPr/>
            <p:nvPr/>
          </p:nvSpPr>
          <p:spPr>
            <a:xfrm>
              <a:off x="4554908" y="1333143"/>
              <a:ext cx="1444239" cy="499928"/>
            </a:xfrm>
            <a:custGeom>
              <a:avLst/>
              <a:gdLst/>
              <a:ahLst/>
              <a:cxnLst/>
              <a:rect l="0" t="0" r="0" b="0"/>
              <a:pathLst>
                <a:path w="1444239" h="499928">
                  <a:moveTo>
                    <a:pt x="111095" y="0"/>
                  </a:moveTo>
                  <a:lnTo>
                    <a:pt x="1333143" y="0"/>
                  </a:lnTo>
                  <a:cubicBezTo>
                    <a:pt x="1333143" y="0"/>
                    <a:pt x="1444239" y="0"/>
                    <a:pt x="1444239" y="111095"/>
                  </a:cubicBezTo>
                  <a:lnTo>
                    <a:pt x="1444239" y="388833"/>
                  </a:lnTo>
                  <a:cubicBezTo>
                    <a:pt x="1444239" y="388833"/>
                    <a:pt x="1444239" y="499928"/>
                    <a:pt x="1333143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54908" y="1333143"/>
              <a:ext cx="1444239" cy="499928"/>
            </a:xfrm>
            <a:custGeom>
              <a:avLst/>
              <a:gdLst/>
              <a:ahLst/>
              <a:cxnLst/>
              <a:rect l="0" t="0" r="0" b="0"/>
              <a:pathLst>
                <a:path w="1444239" h="499928">
                  <a:moveTo>
                    <a:pt x="111095" y="0"/>
                  </a:moveTo>
                  <a:lnTo>
                    <a:pt x="1333143" y="0"/>
                  </a:lnTo>
                  <a:cubicBezTo>
                    <a:pt x="1333143" y="0"/>
                    <a:pt x="1444239" y="0"/>
                    <a:pt x="1444239" y="111095"/>
                  </a:cubicBezTo>
                  <a:lnTo>
                    <a:pt x="1444239" y="388833"/>
                  </a:lnTo>
                  <a:cubicBezTo>
                    <a:pt x="1444239" y="388833"/>
                    <a:pt x="1444239" y="499928"/>
                    <a:pt x="1333143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516446" y="4342979"/>
            <a:ext cx="2341982" cy="798799"/>
            <a:chOff x="4554908" y="3277312"/>
            <a:chExt cx="1333143" cy="499928"/>
          </a:xfrm>
        </p:grpSpPr>
        <p:sp>
          <p:nvSpPr>
            <p:cNvPr id="17" name="Rounded Rectangle 16"/>
            <p:cNvSpPr/>
            <p:nvPr/>
          </p:nvSpPr>
          <p:spPr>
            <a:xfrm>
              <a:off x="4554908" y="3277312"/>
              <a:ext cx="1333143" cy="499928"/>
            </a:xfrm>
            <a:custGeom>
              <a:avLst/>
              <a:gdLst/>
              <a:ahLst/>
              <a:cxnLst/>
              <a:rect l="0" t="0" r="0" b="0"/>
              <a:pathLst>
                <a:path w="1333143" h="499928">
                  <a:moveTo>
                    <a:pt x="111095" y="0"/>
                  </a:moveTo>
                  <a:lnTo>
                    <a:pt x="1222048" y="0"/>
                  </a:lnTo>
                  <a:cubicBezTo>
                    <a:pt x="1222048" y="0"/>
                    <a:pt x="1333143" y="0"/>
                    <a:pt x="1333143" y="111095"/>
                  </a:cubicBezTo>
                  <a:lnTo>
                    <a:pt x="1333143" y="388833"/>
                  </a:lnTo>
                  <a:cubicBezTo>
                    <a:pt x="1333143" y="388833"/>
                    <a:pt x="1333143" y="499928"/>
                    <a:pt x="1222048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554908" y="3277312"/>
              <a:ext cx="1333143" cy="499928"/>
            </a:xfrm>
            <a:custGeom>
              <a:avLst/>
              <a:gdLst/>
              <a:ahLst/>
              <a:cxnLst/>
              <a:rect l="0" t="0" r="0" b="0"/>
              <a:pathLst>
                <a:path w="1333143" h="499928">
                  <a:moveTo>
                    <a:pt x="111095" y="0"/>
                  </a:moveTo>
                  <a:lnTo>
                    <a:pt x="1222048" y="0"/>
                  </a:lnTo>
                  <a:cubicBezTo>
                    <a:pt x="1222048" y="0"/>
                    <a:pt x="1333143" y="0"/>
                    <a:pt x="1333143" y="111095"/>
                  </a:cubicBezTo>
                  <a:lnTo>
                    <a:pt x="1333143" y="388833"/>
                  </a:lnTo>
                  <a:cubicBezTo>
                    <a:pt x="1333143" y="388833"/>
                    <a:pt x="1333143" y="499928"/>
                    <a:pt x="1222048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296218" y="6561866"/>
            <a:ext cx="2146817" cy="798799"/>
            <a:chOff x="2721835" y="4666003"/>
            <a:chExt cx="1222048" cy="499928"/>
          </a:xfrm>
        </p:grpSpPr>
        <p:sp>
          <p:nvSpPr>
            <p:cNvPr id="20" name="Rounded Rectangle 19"/>
            <p:cNvSpPr/>
            <p:nvPr/>
          </p:nvSpPr>
          <p:spPr>
            <a:xfrm>
              <a:off x="2721835" y="4666003"/>
              <a:ext cx="1222048" cy="499928"/>
            </a:xfrm>
            <a:custGeom>
              <a:avLst/>
              <a:gdLst/>
              <a:ahLst/>
              <a:cxnLst/>
              <a:rect l="0" t="0" r="0" b="0"/>
              <a:pathLst>
                <a:path w="1222048" h="499928">
                  <a:moveTo>
                    <a:pt x="111095" y="0"/>
                  </a:moveTo>
                  <a:lnTo>
                    <a:pt x="1110953" y="0"/>
                  </a:lnTo>
                  <a:cubicBezTo>
                    <a:pt x="1110953" y="0"/>
                    <a:pt x="1222048" y="0"/>
                    <a:pt x="1222048" y="111095"/>
                  </a:cubicBezTo>
                  <a:lnTo>
                    <a:pt x="1222048" y="388833"/>
                  </a:lnTo>
                  <a:cubicBezTo>
                    <a:pt x="1222048" y="388833"/>
                    <a:pt x="1222048" y="499928"/>
                    <a:pt x="1110953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21835" y="4666003"/>
              <a:ext cx="1222048" cy="499928"/>
            </a:xfrm>
            <a:custGeom>
              <a:avLst/>
              <a:gdLst/>
              <a:ahLst/>
              <a:cxnLst/>
              <a:rect l="0" t="0" r="0" b="0"/>
              <a:pathLst>
                <a:path w="1222048" h="499928">
                  <a:moveTo>
                    <a:pt x="111095" y="0"/>
                  </a:moveTo>
                  <a:lnTo>
                    <a:pt x="1110953" y="0"/>
                  </a:lnTo>
                  <a:cubicBezTo>
                    <a:pt x="1110953" y="0"/>
                    <a:pt x="1222048" y="0"/>
                    <a:pt x="1222048" y="111095"/>
                  </a:cubicBezTo>
                  <a:lnTo>
                    <a:pt x="1222048" y="388833"/>
                  </a:lnTo>
                  <a:cubicBezTo>
                    <a:pt x="1222048" y="388833"/>
                    <a:pt x="1222048" y="499928"/>
                    <a:pt x="1110953" y="499928"/>
                  </a:cubicBezTo>
                  <a:lnTo>
                    <a:pt x="111095" y="499928"/>
                  </a:lnTo>
                  <a:cubicBezTo>
                    <a:pt x="111095" y="499928"/>
                    <a:pt x="0" y="499928"/>
                    <a:pt x="0" y="388833"/>
                  </a:cubicBezTo>
                  <a:lnTo>
                    <a:pt x="0" y="111095"/>
                  </a:lnTo>
                  <a:cubicBezTo>
                    <a:pt x="0" y="111095"/>
                    <a:pt x="0" y="0"/>
                    <a:pt x="111095" y="0"/>
                  </a:cubicBezTo>
                </a:path>
              </a:pathLst>
            </a:custGeom>
            <a:noFill/>
            <a:ln w="138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0329634" y="5881408"/>
            <a:ext cx="1300005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DS18B20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3791" y="2242431"/>
            <a:ext cx="1319193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Resistors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09407" y="7567763"/>
            <a:ext cx="1350374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16x2 LCD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329634" y="2242431"/>
            <a:ext cx="2014766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Stepper Motor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76065" y="2774965"/>
            <a:ext cx="1525467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Capacitors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29634" y="2774965"/>
            <a:ext cx="760335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Relay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00480" y="3307497"/>
            <a:ext cx="796313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Wires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9634" y="5348875"/>
            <a:ext cx="973804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DHT11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68928" y="5881408"/>
            <a:ext cx="1918825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ATmega328P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29635" y="3307497"/>
            <a:ext cx="959413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44">
                <a:solidFill>
                  <a:srgbClr val="484848"/>
                </a:solidFill>
                <a:latin typeface="Roboto"/>
              </a:rPr>
              <a:t>Buzzer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21519" y="3840031"/>
            <a:ext cx="1914028" cy="34433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44">
                <a:solidFill>
                  <a:srgbClr val="484848"/>
                </a:solidFill>
                <a:latin typeface="Roboto"/>
              </a:rPr>
              <a:t>Power Supply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5222809" y="1635935"/>
            <a:ext cx="390330" cy="1618310"/>
          </a:xfrm>
          <a:custGeom>
            <a:avLst/>
            <a:gdLst/>
            <a:ahLst/>
            <a:cxnLst/>
            <a:rect l="0" t="0" r="0" b="0"/>
            <a:pathLst>
              <a:path w="222190" h="1012819">
                <a:moveTo>
                  <a:pt x="0" y="0"/>
                </a:moveTo>
                <a:lnTo>
                  <a:pt x="27773" y="0"/>
                </a:lnTo>
                <a:lnTo>
                  <a:pt x="28699" y="0"/>
                </a:lnTo>
                <a:cubicBezTo>
                  <a:pt x="135561" y="0"/>
                  <a:pt x="222190" y="86628"/>
                  <a:pt x="222190" y="193491"/>
                </a:cubicBezTo>
                <a:lnTo>
                  <a:pt x="222190" y="283293"/>
                </a:lnTo>
                <a:lnTo>
                  <a:pt x="222190" y="284218"/>
                </a:lnTo>
                <a:cubicBezTo>
                  <a:pt x="222028" y="323085"/>
                  <a:pt x="211890" y="365537"/>
                  <a:pt x="192565" y="408275"/>
                </a:cubicBezTo>
                <a:cubicBezTo>
                  <a:pt x="181302" y="433821"/>
                  <a:pt x="152226" y="468845"/>
                  <a:pt x="111095" y="506409"/>
                </a:cubicBezTo>
                <a:cubicBezTo>
                  <a:pt x="69964" y="543973"/>
                  <a:pt x="40888" y="578997"/>
                  <a:pt x="29625" y="604543"/>
                </a:cubicBezTo>
                <a:cubicBezTo>
                  <a:pt x="10300" y="647281"/>
                  <a:pt x="162" y="689733"/>
                  <a:pt x="0" y="728600"/>
                </a:cubicBezTo>
                <a:lnTo>
                  <a:pt x="0" y="818402"/>
                </a:lnTo>
                <a:lnTo>
                  <a:pt x="0" y="819328"/>
                </a:lnTo>
                <a:cubicBezTo>
                  <a:pt x="0" y="926190"/>
                  <a:pt x="86628" y="1012819"/>
                  <a:pt x="193491" y="1012819"/>
                </a:cubicBezTo>
                <a:lnTo>
                  <a:pt x="194416" y="1012819"/>
                </a:lnTo>
                <a:lnTo>
                  <a:pt x="222190" y="1012819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4"/>
          <p:cNvSpPr/>
          <p:nvPr/>
        </p:nvSpPr>
        <p:spPr>
          <a:xfrm>
            <a:off x="8735786" y="1635935"/>
            <a:ext cx="780660" cy="1618310"/>
          </a:xfrm>
          <a:custGeom>
            <a:avLst/>
            <a:gdLst/>
            <a:ahLst/>
            <a:cxnLst/>
            <a:rect l="0" t="0" r="0" b="0"/>
            <a:pathLst>
              <a:path w="444381" h="1012819">
                <a:moveTo>
                  <a:pt x="0" y="1012819"/>
                </a:moveTo>
                <a:lnTo>
                  <a:pt x="27773" y="1012819"/>
                </a:lnTo>
                <a:lnTo>
                  <a:pt x="28699" y="1012819"/>
                </a:lnTo>
                <a:cubicBezTo>
                  <a:pt x="135561" y="1012818"/>
                  <a:pt x="222190" y="926190"/>
                  <a:pt x="222190" y="819327"/>
                </a:cubicBezTo>
                <a:lnTo>
                  <a:pt x="222190" y="818402"/>
                </a:lnTo>
                <a:lnTo>
                  <a:pt x="222190" y="193491"/>
                </a:lnTo>
                <a:cubicBezTo>
                  <a:pt x="222190" y="86628"/>
                  <a:pt x="308819" y="0"/>
                  <a:pt x="415681" y="0"/>
                </a:cubicBezTo>
                <a:lnTo>
                  <a:pt x="416607" y="0"/>
                </a:lnTo>
                <a:lnTo>
                  <a:pt x="444381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ounded Rectangle 35"/>
          <p:cNvSpPr/>
          <p:nvPr/>
        </p:nvSpPr>
        <p:spPr>
          <a:xfrm>
            <a:off x="5222809" y="3993470"/>
            <a:ext cx="390330" cy="1281824"/>
          </a:xfrm>
          <a:custGeom>
            <a:avLst/>
            <a:gdLst/>
            <a:ahLst/>
            <a:cxnLst/>
            <a:rect l="0" t="0" r="0" b="0"/>
            <a:pathLst>
              <a:path w="222190" h="802230">
                <a:moveTo>
                  <a:pt x="0" y="801984"/>
                </a:moveTo>
                <a:lnTo>
                  <a:pt x="24996" y="801984"/>
                </a:lnTo>
                <a:lnTo>
                  <a:pt x="25922" y="801984"/>
                </a:lnTo>
                <a:cubicBezTo>
                  <a:pt x="72243" y="802230"/>
                  <a:pt x="116751" y="784002"/>
                  <a:pt x="149592" y="751335"/>
                </a:cubicBezTo>
                <a:cubicBezTo>
                  <a:pt x="182433" y="718667"/>
                  <a:pt x="200898" y="674256"/>
                  <a:pt x="200897" y="627935"/>
                </a:cubicBezTo>
                <a:lnTo>
                  <a:pt x="200897" y="602012"/>
                </a:lnTo>
                <a:lnTo>
                  <a:pt x="200897" y="601087"/>
                </a:lnTo>
                <a:cubicBezTo>
                  <a:pt x="200767" y="566825"/>
                  <a:pt x="192558" y="529250"/>
                  <a:pt x="176826" y="490917"/>
                </a:cubicBezTo>
                <a:cubicBezTo>
                  <a:pt x="167658" y="468344"/>
                  <a:pt x="144288" y="436416"/>
                  <a:pt x="111095" y="401115"/>
                </a:cubicBezTo>
                <a:cubicBezTo>
                  <a:pt x="77901" y="365813"/>
                  <a:pt x="54531" y="333885"/>
                  <a:pt x="45363" y="311313"/>
                </a:cubicBezTo>
                <a:cubicBezTo>
                  <a:pt x="29774" y="273329"/>
                  <a:pt x="21567" y="236085"/>
                  <a:pt x="21293" y="202069"/>
                </a:cubicBezTo>
                <a:lnTo>
                  <a:pt x="21293" y="175221"/>
                </a:lnTo>
                <a:lnTo>
                  <a:pt x="21293" y="174295"/>
                </a:lnTo>
                <a:cubicBezTo>
                  <a:pt x="21292" y="127974"/>
                  <a:pt x="39756" y="83563"/>
                  <a:pt x="72598" y="50895"/>
                </a:cubicBezTo>
                <a:cubicBezTo>
                  <a:pt x="105439" y="18228"/>
                  <a:pt x="149947" y="0"/>
                  <a:pt x="196268" y="246"/>
                </a:cubicBezTo>
                <a:lnTo>
                  <a:pt x="197194" y="246"/>
                </a:lnTo>
                <a:lnTo>
                  <a:pt x="222190" y="246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6"/>
          <p:cNvSpPr/>
          <p:nvPr/>
        </p:nvSpPr>
        <p:spPr>
          <a:xfrm>
            <a:off x="4539731" y="2035333"/>
            <a:ext cx="292746" cy="355022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0"/>
                </a:moveTo>
                <a:lnTo>
                  <a:pt x="166642" y="111095"/>
                </a:lnTo>
                <a:lnTo>
                  <a:pt x="166642" y="222190"/>
                </a:lnTo>
                <a:lnTo>
                  <a:pt x="83321" y="222190"/>
                </a:lnTo>
                <a:lnTo>
                  <a:pt x="0" y="22219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7"/>
          <p:cNvSpPr/>
          <p:nvPr/>
        </p:nvSpPr>
        <p:spPr>
          <a:xfrm>
            <a:off x="4539731" y="2035333"/>
            <a:ext cx="292746" cy="887554"/>
          </a:xfrm>
          <a:custGeom>
            <a:avLst/>
            <a:gdLst/>
            <a:ahLst/>
            <a:cxnLst/>
            <a:rect l="0" t="0" r="0" b="0"/>
            <a:pathLst>
              <a:path w="166642" h="555476">
                <a:moveTo>
                  <a:pt x="166642" y="0"/>
                </a:moveTo>
                <a:lnTo>
                  <a:pt x="166642" y="277738"/>
                </a:lnTo>
                <a:lnTo>
                  <a:pt x="166642" y="555476"/>
                </a:lnTo>
                <a:lnTo>
                  <a:pt x="83321" y="555476"/>
                </a:lnTo>
                <a:lnTo>
                  <a:pt x="0" y="555476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8"/>
          <p:cNvSpPr/>
          <p:nvPr/>
        </p:nvSpPr>
        <p:spPr>
          <a:xfrm>
            <a:off x="4539731" y="2035333"/>
            <a:ext cx="292746" cy="1420087"/>
          </a:xfrm>
          <a:custGeom>
            <a:avLst/>
            <a:gdLst/>
            <a:ahLst/>
            <a:cxnLst/>
            <a:rect l="0" t="0" r="0" b="0"/>
            <a:pathLst>
              <a:path w="166642" h="888762">
                <a:moveTo>
                  <a:pt x="166642" y="0"/>
                </a:moveTo>
                <a:lnTo>
                  <a:pt x="166642" y="444381"/>
                </a:lnTo>
                <a:lnTo>
                  <a:pt x="166642" y="888762"/>
                </a:lnTo>
                <a:lnTo>
                  <a:pt x="83321" y="888762"/>
                </a:lnTo>
                <a:lnTo>
                  <a:pt x="0" y="888762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ounded Rectangle 39"/>
          <p:cNvSpPr/>
          <p:nvPr/>
        </p:nvSpPr>
        <p:spPr>
          <a:xfrm>
            <a:off x="4539731" y="2035333"/>
            <a:ext cx="292748" cy="1952621"/>
          </a:xfrm>
          <a:custGeom>
            <a:avLst/>
            <a:gdLst/>
            <a:ahLst/>
            <a:cxnLst/>
            <a:rect l="0" t="0" r="0" b="0"/>
            <a:pathLst>
              <a:path w="166643" h="1222048">
                <a:moveTo>
                  <a:pt x="166642" y="0"/>
                </a:moveTo>
                <a:lnTo>
                  <a:pt x="166642" y="152756"/>
                </a:lnTo>
                <a:lnTo>
                  <a:pt x="166642" y="1110953"/>
                </a:lnTo>
                <a:cubicBezTo>
                  <a:pt x="166643" y="1172309"/>
                  <a:pt x="116903" y="1222048"/>
                  <a:pt x="55547" y="1222048"/>
                </a:cubicBezTo>
                <a:lnTo>
                  <a:pt x="54621" y="1222048"/>
                </a:lnTo>
                <a:lnTo>
                  <a:pt x="0" y="1222048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40"/>
          <p:cNvSpPr/>
          <p:nvPr/>
        </p:nvSpPr>
        <p:spPr>
          <a:xfrm>
            <a:off x="8735786" y="3993866"/>
            <a:ext cx="780660" cy="748503"/>
          </a:xfrm>
          <a:custGeom>
            <a:avLst/>
            <a:gdLst/>
            <a:ahLst/>
            <a:cxnLst/>
            <a:rect l="0" t="0" r="0" b="0"/>
            <a:pathLst>
              <a:path w="444381" h="468451">
                <a:moveTo>
                  <a:pt x="444381" y="468451"/>
                </a:moveTo>
                <a:lnTo>
                  <a:pt x="416607" y="468451"/>
                </a:lnTo>
                <a:lnTo>
                  <a:pt x="415681" y="468451"/>
                </a:lnTo>
                <a:cubicBezTo>
                  <a:pt x="308819" y="468451"/>
                  <a:pt x="222190" y="381823"/>
                  <a:pt x="222190" y="274960"/>
                </a:cubicBezTo>
                <a:lnTo>
                  <a:pt x="222190" y="194416"/>
                </a:lnTo>
                <a:lnTo>
                  <a:pt x="222190" y="193491"/>
                </a:lnTo>
                <a:cubicBezTo>
                  <a:pt x="222190" y="86628"/>
                  <a:pt x="135561" y="0"/>
                  <a:pt x="28699" y="0"/>
                </a:cubicBezTo>
                <a:lnTo>
                  <a:pt x="27773" y="0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9906776" y="2035333"/>
            <a:ext cx="292746" cy="355022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222190"/>
                </a:moveTo>
                <a:lnTo>
                  <a:pt x="83321" y="222190"/>
                </a:lnTo>
                <a:lnTo>
                  <a:pt x="0" y="222190"/>
                </a:lnTo>
                <a:lnTo>
                  <a:pt x="0" y="111095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9906776" y="2035333"/>
            <a:ext cx="292746" cy="887554"/>
          </a:xfrm>
          <a:custGeom>
            <a:avLst/>
            <a:gdLst/>
            <a:ahLst/>
            <a:cxnLst/>
            <a:rect l="0" t="0" r="0" b="0"/>
            <a:pathLst>
              <a:path w="166642" h="555476">
                <a:moveTo>
                  <a:pt x="166642" y="555476"/>
                </a:moveTo>
                <a:lnTo>
                  <a:pt x="83321" y="555476"/>
                </a:lnTo>
                <a:lnTo>
                  <a:pt x="0" y="555476"/>
                </a:lnTo>
                <a:lnTo>
                  <a:pt x="0" y="277738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9906776" y="2035333"/>
            <a:ext cx="292746" cy="1420087"/>
          </a:xfrm>
          <a:custGeom>
            <a:avLst/>
            <a:gdLst/>
            <a:ahLst/>
            <a:cxnLst/>
            <a:rect l="0" t="0" r="0" b="0"/>
            <a:pathLst>
              <a:path w="166642" h="888762">
                <a:moveTo>
                  <a:pt x="166642" y="888762"/>
                </a:moveTo>
                <a:lnTo>
                  <a:pt x="112021" y="888762"/>
                </a:lnTo>
                <a:lnTo>
                  <a:pt x="111095" y="888762"/>
                </a:lnTo>
                <a:cubicBezTo>
                  <a:pt x="49739" y="888762"/>
                  <a:pt x="0" y="839023"/>
                  <a:pt x="0" y="777667"/>
                </a:cubicBezTo>
                <a:lnTo>
                  <a:pt x="0" y="111095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9906776" y="5141778"/>
            <a:ext cx="292746" cy="355022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222190"/>
                </a:moveTo>
                <a:lnTo>
                  <a:pt x="83321" y="222190"/>
                </a:lnTo>
                <a:lnTo>
                  <a:pt x="0" y="222190"/>
                </a:lnTo>
                <a:lnTo>
                  <a:pt x="0" y="111095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7174244" y="4733495"/>
            <a:ext cx="195599" cy="1828363"/>
          </a:xfrm>
          <a:custGeom>
            <a:avLst/>
            <a:gdLst/>
            <a:ahLst/>
            <a:cxnLst/>
            <a:rect l="0" t="0" r="0" b="0"/>
            <a:pathLst>
              <a:path w="111342" h="1144281">
                <a:moveTo>
                  <a:pt x="111219" y="1144281"/>
                </a:moveTo>
                <a:lnTo>
                  <a:pt x="111219" y="795257"/>
                </a:lnTo>
                <a:lnTo>
                  <a:pt x="111219" y="794331"/>
                </a:lnTo>
                <a:cubicBezTo>
                  <a:pt x="111342" y="759421"/>
                  <a:pt x="106664" y="720744"/>
                  <a:pt x="97332" y="679533"/>
                </a:cubicBezTo>
                <a:cubicBezTo>
                  <a:pt x="91448" y="654805"/>
                  <a:pt x="76782" y="617000"/>
                  <a:pt x="55671" y="572141"/>
                </a:cubicBezTo>
                <a:cubicBezTo>
                  <a:pt x="34560" y="527281"/>
                  <a:pt x="19894" y="489476"/>
                  <a:pt x="14010" y="464748"/>
                </a:cubicBezTo>
                <a:cubicBezTo>
                  <a:pt x="4678" y="423537"/>
                  <a:pt x="0" y="384859"/>
                  <a:pt x="123" y="349950"/>
                </a:cubicBezTo>
                <a:lnTo>
                  <a:pt x="123" y="71286"/>
                </a:lnTo>
                <a:lnTo>
                  <a:pt x="123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9906776" y="5141779"/>
            <a:ext cx="292746" cy="887554"/>
          </a:xfrm>
          <a:custGeom>
            <a:avLst/>
            <a:gdLst/>
            <a:ahLst/>
            <a:cxnLst/>
            <a:rect l="0" t="0" r="0" b="0"/>
            <a:pathLst>
              <a:path w="166642" h="555476">
                <a:moveTo>
                  <a:pt x="166642" y="555476"/>
                </a:moveTo>
                <a:lnTo>
                  <a:pt x="112021" y="555476"/>
                </a:lnTo>
                <a:lnTo>
                  <a:pt x="111095" y="555476"/>
                </a:lnTo>
                <a:cubicBezTo>
                  <a:pt x="49739" y="555476"/>
                  <a:pt x="0" y="505737"/>
                  <a:pt x="0" y="444381"/>
                </a:cubicBezTo>
                <a:lnTo>
                  <a:pt x="0" y="69434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7"/>
          <p:cNvSpPr/>
          <p:nvPr/>
        </p:nvSpPr>
        <p:spPr>
          <a:xfrm>
            <a:off x="4539731" y="5674312"/>
            <a:ext cx="292746" cy="355022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0"/>
                </a:moveTo>
                <a:lnTo>
                  <a:pt x="166642" y="27773"/>
                </a:lnTo>
                <a:lnTo>
                  <a:pt x="166642" y="111095"/>
                </a:lnTo>
                <a:cubicBezTo>
                  <a:pt x="166642" y="172451"/>
                  <a:pt x="116903" y="222190"/>
                  <a:pt x="55547" y="222190"/>
                </a:cubicBezTo>
                <a:lnTo>
                  <a:pt x="54621" y="222190"/>
                </a:lnTo>
                <a:lnTo>
                  <a:pt x="0" y="22219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8"/>
          <p:cNvSpPr/>
          <p:nvPr/>
        </p:nvSpPr>
        <p:spPr>
          <a:xfrm>
            <a:off x="6686550" y="7360666"/>
            <a:ext cx="292746" cy="355022"/>
          </a:xfrm>
          <a:custGeom>
            <a:avLst/>
            <a:gdLst/>
            <a:ahLst/>
            <a:cxnLst/>
            <a:rect l="0" t="0" r="0" b="0"/>
            <a:pathLst>
              <a:path w="166642" h="222190">
                <a:moveTo>
                  <a:pt x="166642" y="222190"/>
                </a:moveTo>
                <a:lnTo>
                  <a:pt x="112021" y="222190"/>
                </a:lnTo>
                <a:lnTo>
                  <a:pt x="111095" y="222190"/>
                </a:lnTo>
                <a:cubicBezTo>
                  <a:pt x="49739" y="222190"/>
                  <a:pt x="0" y="172451"/>
                  <a:pt x="0" y="111095"/>
                </a:cubicBezTo>
                <a:lnTo>
                  <a:pt x="0" y="27773"/>
                </a:lnTo>
                <a:lnTo>
                  <a:pt x="0" y="0"/>
                </a:lnTo>
              </a:path>
            </a:pathLst>
          </a:custGeom>
          <a:noFill/>
          <a:ln w="13886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TextBox 49"/>
          <p:cNvSpPr txBox="1"/>
          <p:nvPr/>
        </p:nvSpPr>
        <p:spPr>
          <a:xfrm>
            <a:off x="10329634" y="1488007"/>
            <a:ext cx="1499083" cy="3769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dirty="0">
                <a:solidFill>
                  <a:srgbClr val="FFFFFF"/>
                </a:solidFill>
                <a:latin typeface="Roboto"/>
              </a:rPr>
              <a:t>Actuators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46958" y="3679615"/>
            <a:ext cx="2849457" cy="5026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FFFFFF"/>
                </a:solidFill>
                <a:latin typeface="Roboto"/>
              </a:rPr>
              <a:t>Egg</a:t>
            </a:r>
            <a:r>
              <a:rPr lang="en-US" sz="2400" dirty="0">
                <a:solidFill>
                  <a:srgbClr val="FFFFFF"/>
                </a:solidFill>
                <a:latin typeface="Roboto"/>
              </a:rPr>
              <a:t> </a:t>
            </a:r>
            <a:r>
              <a:rPr sz="2400" dirty="0">
                <a:solidFill>
                  <a:srgbClr val="FFFFFF"/>
                </a:solidFill>
                <a:latin typeface="Roboto"/>
              </a:rPr>
              <a:t>Incubator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29634" y="4594453"/>
            <a:ext cx="1249636" cy="3769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dirty="0">
                <a:solidFill>
                  <a:srgbClr val="FFFFFF"/>
                </a:solidFill>
                <a:latin typeface="Roboto"/>
              </a:rPr>
              <a:t>Sensors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130179" y="1463273"/>
            <a:ext cx="2218643" cy="3769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dirty="0">
                <a:solidFill>
                  <a:srgbClr val="FFFFFF"/>
                </a:solidFill>
                <a:latin typeface="Roboto"/>
              </a:rPr>
              <a:t>Miscellaneous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000757" y="5120038"/>
            <a:ext cx="2343366" cy="3769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dirty="0">
                <a:solidFill>
                  <a:srgbClr val="FFFFFF"/>
                </a:solidFill>
                <a:latin typeface="Roboto"/>
              </a:rPr>
              <a:t>Microcontroller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109407" y="6813341"/>
            <a:ext cx="1117715" cy="3769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dirty="0">
                <a:solidFill>
                  <a:srgbClr val="FFFFFF"/>
                </a:solidFill>
                <a:latin typeface="Roboto"/>
              </a:rPr>
              <a:t>Display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726860" y="1422084"/>
            <a:ext cx="457417" cy="426715"/>
          </a:xfrm>
          <a:custGeom>
            <a:avLst/>
            <a:gdLst/>
            <a:ahLst/>
            <a:cxnLst/>
            <a:rect l="0" t="0" r="0" b="0"/>
            <a:pathLst>
              <a:path w="260379" h="267060">
                <a:moveTo>
                  <a:pt x="87927" y="77735"/>
                </a:moveTo>
                <a:cubicBezTo>
                  <a:pt x="87927" y="63469"/>
                  <a:pt x="99491" y="51905"/>
                  <a:pt x="113756" y="51905"/>
                </a:cubicBezTo>
                <a:cubicBezTo>
                  <a:pt x="128022" y="51905"/>
                  <a:pt x="139586" y="63469"/>
                  <a:pt x="139586" y="77735"/>
                </a:cubicBezTo>
                <a:cubicBezTo>
                  <a:pt x="139586" y="92000"/>
                  <a:pt x="128022" y="103564"/>
                  <a:pt x="113756" y="103564"/>
                </a:cubicBezTo>
                <a:cubicBezTo>
                  <a:pt x="99491" y="103564"/>
                  <a:pt x="87927" y="92000"/>
                  <a:pt x="87927" y="77735"/>
                </a:cubicBezTo>
                <a:moveTo>
                  <a:pt x="26813" y="164771"/>
                </a:moveTo>
                <a:cubicBezTo>
                  <a:pt x="26811" y="152102"/>
                  <a:pt x="37080" y="141830"/>
                  <a:pt x="49749" y="141830"/>
                </a:cubicBezTo>
                <a:cubicBezTo>
                  <a:pt x="62418" y="141830"/>
                  <a:pt x="72688" y="152102"/>
                  <a:pt x="72686" y="164771"/>
                </a:cubicBezTo>
                <a:cubicBezTo>
                  <a:pt x="72688" y="177440"/>
                  <a:pt x="62418" y="187711"/>
                  <a:pt x="49749" y="187711"/>
                </a:cubicBezTo>
                <a:cubicBezTo>
                  <a:pt x="37080" y="187711"/>
                  <a:pt x="26811" y="177440"/>
                  <a:pt x="26813" y="164771"/>
                </a:cubicBezTo>
                <a:moveTo>
                  <a:pt x="54969" y="243915"/>
                </a:moveTo>
                <a:lnTo>
                  <a:pt x="54969" y="187187"/>
                </a:lnTo>
                <a:moveTo>
                  <a:pt x="54969" y="255487"/>
                </a:moveTo>
                <a:cubicBezTo>
                  <a:pt x="54969" y="261878"/>
                  <a:pt x="49787" y="267060"/>
                  <a:pt x="43396" y="267060"/>
                </a:cubicBezTo>
                <a:lnTo>
                  <a:pt x="17358" y="267060"/>
                </a:lnTo>
                <a:cubicBezTo>
                  <a:pt x="7771" y="267060"/>
                  <a:pt x="0" y="259288"/>
                  <a:pt x="0" y="249701"/>
                </a:cubicBezTo>
                <a:cubicBezTo>
                  <a:pt x="0" y="240114"/>
                  <a:pt x="7771" y="232342"/>
                  <a:pt x="17358" y="232342"/>
                </a:cubicBezTo>
                <a:lnTo>
                  <a:pt x="54969" y="232342"/>
                </a:lnTo>
                <a:close/>
                <a:moveTo>
                  <a:pt x="248807" y="171587"/>
                </a:moveTo>
                <a:cubicBezTo>
                  <a:pt x="255198" y="171587"/>
                  <a:pt x="260379" y="176768"/>
                  <a:pt x="260379" y="183159"/>
                </a:cubicBezTo>
                <a:lnTo>
                  <a:pt x="260379" y="209197"/>
                </a:lnTo>
                <a:cubicBezTo>
                  <a:pt x="260379" y="218784"/>
                  <a:pt x="252607" y="226556"/>
                  <a:pt x="243021" y="226556"/>
                </a:cubicBezTo>
                <a:cubicBezTo>
                  <a:pt x="233434" y="226556"/>
                  <a:pt x="225662" y="218784"/>
                  <a:pt x="225662" y="209197"/>
                </a:cubicBezTo>
                <a:lnTo>
                  <a:pt x="225662" y="171587"/>
                </a:lnTo>
                <a:close/>
                <a:moveTo>
                  <a:pt x="198617" y="171587"/>
                </a:moveTo>
                <a:lnTo>
                  <a:pt x="225662" y="171587"/>
                </a:lnTo>
                <a:moveTo>
                  <a:pt x="152860" y="169782"/>
                </a:moveTo>
                <a:cubicBezTo>
                  <a:pt x="152858" y="157113"/>
                  <a:pt x="163127" y="146841"/>
                  <a:pt x="175796" y="146841"/>
                </a:cubicBezTo>
                <a:cubicBezTo>
                  <a:pt x="188465" y="146841"/>
                  <a:pt x="198735" y="157113"/>
                  <a:pt x="198733" y="169782"/>
                </a:cubicBezTo>
                <a:cubicBezTo>
                  <a:pt x="198735" y="182451"/>
                  <a:pt x="188465" y="192722"/>
                  <a:pt x="175796" y="192722"/>
                </a:cubicBezTo>
                <a:cubicBezTo>
                  <a:pt x="163127" y="192722"/>
                  <a:pt x="152858" y="182451"/>
                  <a:pt x="152860" y="169782"/>
                </a:cubicBezTo>
                <a:moveTo>
                  <a:pt x="161435" y="187557"/>
                </a:moveTo>
                <a:cubicBezTo>
                  <a:pt x="142269" y="164733"/>
                  <a:pt x="128079" y="138159"/>
                  <a:pt x="119774" y="109536"/>
                </a:cubicBezTo>
                <a:moveTo>
                  <a:pt x="28167" y="156983"/>
                </a:moveTo>
                <a:cubicBezTo>
                  <a:pt x="28167" y="156983"/>
                  <a:pt x="24880" y="108506"/>
                  <a:pt x="88725" y="71416"/>
                </a:cubicBezTo>
                <a:moveTo>
                  <a:pt x="70395" y="174758"/>
                </a:moveTo>
                <a:lnTo>
                  <a:pt x="126729" y="100081"/>
                </a:lnTo>
                <a:moveTo>
                  <a:pt x="172487" y="71416"/>
                </a:moveTo>
                <a:lnTo>
                  <a:pt x="187334" y="149958"/>
                </a:lnTo>
                <a:moveTo>
                  <a:pt x="88725" y="71416"/>
                </a:moveTo>
                <a:lnTo>
                  <a:pt x="70395" y="51905"/>
                </a:lnTo>
                <a:lnTo>
                  <a:pt x="70395" y="616"/>
                </a:lnTo>
                <a:lnTo>
                  <a:pt x="185263" y="616"/>
                </a:lnTo>
                <a:cubicBezTo>
                  <a:pt x="191090" y="0"/>
                  <a:pt x="196910" y="1853"/>
                  <a:pt x="201308" y="5725"/>
                </a:cubicBezTo>
                <a:cubicBezTo>
                  <a:pt x="205706" y="9598"/>
                  <a:pt x="208281" y="15136"/>
                  <a:pt x="208407" y="20995"/>
                </a:cubicBezTo>
                <a:lnTo>
                  <a:pt x="208407" y="28760"/>
                </a:lnTo>
                <a:cubicBezTo>
                  <a:pt x="208407" y="41543"/>
                  <a:pt x="198045" y="51905"/>
                  <a:pt x="185263" y="51905"/>
                </a:cubicBezTo>
                <a:lnTo>
                  <a:pt x="152860" y="51905"/>
                </a:lnTo>
                <a:moveTo>
                  <a:pt x="29116" y="174758"/>
                </a:moveTo>
                <a:lnTo>
                  <a:pt x="33039" y="232342"/>
                </a:lnTo>
                <a:moveTo>
                  <a:pt x="175796" y="192684"/>
                </a:moveTo>
                <a:lnTo>
                  <a:pt x="225662" y="192684"/>
                </a:lnTo>
                <a:moveTo>
                  <a:pt x="208454" y="26781"/>
                </a:moveTo>
                <a:lnTo>
                  <a:pt x="70395" y="26781"/>
                </a:ln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Rounded Rectangle 57"/>
          <p:cNvSpPr/>
          <p:nvPr/>
        </p:nvSpPr>
        <p:spPr>
          <a:xfrm>
            <a:off x="6784131" y="2935629"/>
            <a:ext cx="729790" cy="589120"/>
          </a:xfrm>
          <a:custGeom>
            <a:avLst/>
            <a:gdLst/>
            <a:ahLst/>
            <a:cxnLst/>
            <a:rect l="0" t="0" r="0" b="0"/>
            <a:pathLst>
              <a:path w="273220" h="237235">
                <a:moveTo>
                  <a:pt x="136612" y="0"/>
                </a:moveTo>
                <a:cubicBezTo>
                  <a:pt x="194133" y="0"/>
                  <a:pt x="240764" y="46630"/>
                  <a:pt x="240764" y="104151"/>
                </a:cubicBezTo>
                <a:cubicBezTo>
                  <a:pt x="240764" y="161673"/>
                  <a:pt x="194133" y="208303"/>
                  <a:pt x="136612" y="208303"/>
                </a:cubicBezTo>
                <a:cubicBezTo>
                  <a:pt x="79090" y="208303"/>
                  <a:pt x="32460" y="161673"/>
                  <a:pt x="32460" y="104151"/>
                </a:cubicBezTo>
                <a:cubicBezTo>
                  <a:pt x="32460" y="46630"/>
                  <a:pt x="79090" y="0"/>
                  <a:pt x="136612" y="0"/>
                </a:cubicBezTo>
                <a:close/>
                <a:moveTo>
                  <a:pt x="103989" y="123408"/>
                </a:moveTo>
                <a:cubicBezTo>
                  <a:pt x="91973" y="120214"/>
                  <a:pt x="79308" y="120410"/>
                  <a:pt x="67397" y="123975"/>
                </a:cubicBezTo>
                <a:cubicBezTo>
                  <a:pt x="70934" y="142009"/>
                  <a:pt x="80944" y="158127"/>
                  <a:pt x="95541" y="169293"/>
                </a:cubicBezTo>
                <a:cubicBezTo>
                  <a:pt x="118975" y="185598"/>
                  <a:pt x="139516" y="184533"/>
                  <a:pt x="181559" y="169790"/>
                </a:cubicBezTo>
                <a:cubicBezTo>
                  <a:pt x="196652" y="164506"/>
                  <a:pt x="204602" y="147987"/>
                  <a:pt x="199316" y="132896"/>
                </a:cubicBezTo>
                <a:cubicBezTo>
                  <a:pt x="194030" y="117804"/>
                  <a:pt x="177509" y="109856"/>
                  <a:pt x="162418" y="115145"/>
                </a:cubicBezTo>
                <a:cubicBezTo>
                  <a:pt x="155926" y="117460"/>
                  <a:pt x="148612" y="120121"/>
                  <a:pt x="143983" y="121556"/>
                </a:cubicBezTo>
                <a:moveTo>
                  <a:pt x="103978" y="123408"/>
                </a:moveTo>
                <a:cubicBezTo>
                  <a:pt x="105037" y="113431"/>
                  <a:pt x="113241" y="105734"/>
                  <a:pt x="123265" y="105313"/>
                </a:cubicBezTo>
                <a:cubicBezTo>
                  <a:pt x="133289" y="104892"/>
                  <a:pt x="142111" y="111873"/>
                  <a:pt x="144004" y="121725"/>
                </a:cubicBezTo>
                <a:cubicBezTo>
                  <a:pt x="145897" y="131577"/>
                  <a:pt x="140292" y="141331"/>
                  <a:pt x="130826" y="144655"/>
                </a:cubicBezTo>
                <a:moveTo>
                  <a:pt x="101536" y="142664"/>
                </a:moveTo>
                <a:cubicBezTo>
                  <a:pt x="103044" y="142140"/>
                  <a:pt x="104693" y="142930"/>
                  <a:pt x="105227" y="144435"/>
                </a:cubicBezTo>
                <a:moveTo>
                  <a:pt x="99765" y="146391"/>
                </a:moveTo>
                <a:cubicBezTo>
                  <a:pt x="99510" y="145668"/>
                  <a:pt x="99554" y="144873"/>
                  <a:pt x="99886" y="144183"/>
                </a:cubicBezTo>
                <a:cubicBezTo>
                  <a:pt x="100218" y="143492"/>
                  <a:pt x="100812" y="142963"/>
                  <a:pt x="101536" y="142711"/>
                </a:cubicBezTo>
                <a:moveTo>
                  <a:pt x="103445" y="148115"/>
                </a:moveTo>
                <a:cubicBezTo>
                  <a:pt x="102722" y="148370"/>
                  <a:pt x="101928" y="148326"/>
                  <a:pt x="101237" y="147994"/>
                </a:cubicBezTo>
                <a:cubicBezTo>
                  <a:pt x="100547" y="147662"/>
                  <a:pt x="100017" y="147068"/>
                  <a:pt x="99765" y="146344"/>
                </a:cubicBezTo>
                <a:moveTo>
                  <a:pt x="105227" y="144435"/>
                </a:moveTo>
                <a:cubicBezTo>
                  <a:pt x="105750" y="145943"/>
                  <a:pt x="104953" y="147590"/>
                  <a:pt x="103445" y="148115"/>
                </a:cubicBezTo>
                <a:moveTo>
                  <a:pt x="56762" y="171052"/>
                </a:moveTo>
                <a:lnTo>
                  <a:pt x="38107" y="221704"/>
                </a:lnTo>
                <a:cubicBezTo>
                  <a:pt x="36816" y="225253"/>
                  <a:pt x="37337" y="229208"/>
                  <a:pt x="39503" y="232301"/>
                </a:cubicBezTo>
                <a:cubicBezTo>
                  <a:pt x="41670" y="235394"/>
                  <a:pt x="45209" y="237235"/>
                  <a:pt x="48985" y="237234"/>
                </a:cubicBezTo>
                <a:lnTo>
                  <a:pt x="224238" y="237234"/>
                </a:lnTo>
                <a:cubicBezTo>
                  <a:pt x="228014" y="237235"/>
                  <a:pt x="231554" y="235394"/>
                  <a:pt x="233720" y="232301"/>
                </a:cubicBezTo>
                <a:cubicBezTo>
                  <a:pt x="235887" y="229208"/>
                  <a:pt x="236408" y="225253"/>
                  <a:pt x="235116" y="221704"/>
                </a:cubicBezTo>
                <a:lnTo>
                  <a:pt x="216462" y="171052"/>
                </a:lnTo>
                <a:moveTo>
                  <a:pt x="14106" y="156216"/>
                </a:moveTo>
                <a:cubicBezTo>
                  <a:pt x="0" y="122931"/>
                  <a:pt x="0" y="85348"/>
                  <a:pt x="14106" y="52064"/>
                </a:cubicBezTo>
                <a:moveTo>
                  <a:pt x="259118" y="52075"/>
                </a:moveTo>
                <a:cubicBezTo>
                  <a:pt x="273220" y="85361"/>
                  <a:pt x="273220" y="122942"/>
                  <a:pt x="259118" y="156227"/>
                </a:cubicBez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Rounded Rectangle 59"/>
          <p:cNvSpPr/>
          <p:nvPr/>
        </p:nvSpPr>
        <p:spPr>
          <a:xfrm>
            <a:off x="4549897" y="1425899"/>
            <a:ext cx="467581" cy="422680"/>
          </a:xfrm>
          <a:custGeom>
            <a:avLst/>
            <a:gdLst/>
            <a:ahLst/>
            <a:cxnLst/>
            <a:rect l="0" t="0" r="0" b="0"/>
            <a:pathLst>
              <a:path w="266165" h="264534">
                <a:moveTo>
                  <a:pt x="0" y="56832"/>
                </a:moveTo>
                <a:lnTo>
                  <a:pt x="115724" y="95183"/>
                </a:lnTo>
                <a:lnTo>
                  <a:pt x="115724" y="263978"/>
                </a:lnTo>
                <a:lnTo>
                  <a:pt x="763" y="224030"/>
                </a:lnTo>
                <a:close/>
                <a:moveTo>
                  <a:pt x="150441" y="94627"/>
                </a:moveTo>
                <a:lnTo>
                  <a:pt x="266165" y="57908"/>
                </a:lnTo>
                <a:lnTo>
                  <a:pt x="266165" y="224030"/>
                </a:lnTo>
                <a:lnTo>
                  <a:pt x="150441" y="264534"/>
                </a:lnTo>
                <a:close/>
                <a:moveTo>
                  <a:pt x="12637" y="32888"/>
                </a:moveTo>
                <a:lnTo>
                  <a:pt x="132967" y="0"/>
                </a:lnTo>
                <a:lnTo>
                  <a:pt x="254952" y="34694"/>
                </a:lnTo>
                <a:lnTo>
                  <a:pt x="132967" y="68207"/>
                </a:lnTo>
                <a:close/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Rounded Rectangle 60"/>
          <p:cNvSpPr/>
          <p:nvPr/>
        </p:nvSpPr>
        <p:spPr>
          <a:xfrm>
            <a:off x="9722755" y="4530660"/>
            <a:ext cx="465623" cy="423438"/>
          </a:xfrm>
          <a:custGeom>
            <a:avLst/>
            <a:gdLst/>
            <a:ahLst/>
            <a:cxnLst/>
            <a:rect l="0" t="0" r="0" b="0"/>
            <a:pathLst>
              <a:path w="265050" h="265009">
                <a:moveTo>
                  <a:pt x="103697" y="149788"/>
                </a:moveTo>
                <a:lnTo>
                  <a:pt x="11521" y="149788"/>
                </a:lnTo>
                <a:lnTo>
                  <a:pt x="21441" y="90289"/>
                </a:lnTo>
                <a:cubicBezTo>
                  <a:pt x="21890" y="87590"/>
                  <a:pt x="23284" y="85140"/>
                  <a:pt x="25374" y="83375"/>
                </a:cubicBezTo>
                <a:cubicBezTo>
                  <a:pt x="27464" y="81610"/>
                  <a:pt x="30113" y="80647"/>
                  <a:pt x="32848" y="80656"/>
                </a:cubicBezTo>
                <a:lnTo>
                  <a:pt x="82462" y="80656"/>
                </a:lnTo>
                <a:cubicBezTo>
                  <a:pt x="85189" y="80658"/>
                  <a:pt x="87828" y="81626"/>
                  <a:pt x="89908" y="83390"/>
                </a:cubicBezTo>
                <a:cubicBezTo>
                  <a:pt x="91988" y="85154"/>
                  <a:pt x="93375" y="87598"/>
                  <a:pt x="93823" y="90289"/>
                </a:cubicBezTo>
                <a:close/>
                <a:moveTo>
                  <a:pt x="0" y="149789"/>
                </a:moveTo>
                <a:lnTo>
                  <a:pt x="109459" y="149789"/>
                </a:lnTo>
                <a:cubicBezTo>
                  <a:pt x="110987" y="149789"/>
                  <a:pt x="112452" y="150395"/>
                  <a:pt x="113532" y="151476"/>
                </a:cubicBezTo>
                <a:cubicBezTo>
                  <a:pt x="114612" y="152556"/>
                  <a:pt x="115220" y="154021"/>
                  <a:pt x="115220" y="155550"/>
                </a:cubicBezTo>
                <a:lnTo>
                  <a:pt x="115220" y="265009"/>
                </a:lnTo>
                <a:moveTo>
                  <a:pt x="46133" y="103699"/>
                </a:moveTo>
                <a:lnTo>
                  <a:pt x="69177" y="103699"/>
                </a:lnTo>
                <a:moveTo>
                  <a:pt x="57655" y="80657"/>
                </a:moveTo>
                <a:lnTo>
                  <a:pt x="57655" y="57613"/>
                </a:lnTo>
                <a:moveTo>
                  <a:pt x="92221" y="40328"/>
                </a:moveTo>
                <a:lnTo>
                  <a:pt x="92221" y="51850"/>
                </a:lnTo>
                <a:cubicBezTo>
                  <a:pt x="92221" y="55032"/>
                  <a:pt x="89642" y="57611"/>
                  <a:pt x="86460" y="57611"/>
                </a:cubicBezTo>
                <a:lnTo>
                  <a:pt x="28850" y="57611"/>
                </a:lnTo>
                <a:cubicBezTo>
                  <a:pt x="25669" y="57611"/>
                  <a:pt x="23089" y="55032"/>
                  <a:pt x="23089" y="51850"/>
                </a:cubicBezTo>
                <a:lnTo>
                  <a:pt x="23089" y="40328"/>
                </a:lnTo>
                <a:cubicBezTo>
                  <a:pt x="23089" y="37146"/>
                  <a:pt x="25668" y="34567"/>
                  <a:pt x="28850" y="34567"/>
                </a:cubicBezTo>
                <a:lnTo>
                  <a:pt x="86460" y="34567"/>
                </a:lnTo>
                <a:cubicBezTo>
                  <a:pt x="89642" y="34567"/>
                  <a:pt x="92221" y="37146"/>
                  <a:pt x="92221" y="40328"/>
                </a:cubicBezTo>
                <a:close/>
                <a:moveTo>
                  <a:pt x="265050" y="97939"/>
                </a:moveTo>
                <a:lnTo>
                  <a:pt x="265050" y="247725"/>
                </a:lnTo>
                <a:cubicBezTo>
                  <a:pt x="265050" y="257270"/>
                  <a:pt x="257313" y="265008"/>
                  <a:pt x="247768" y="265008"/>
                </a:cubicBezTo>
                <a:lnTo>
                  <a:pt x="167114" y="265008"/>
                </a:lnTo>
                <a:cubicBezTo>
                  <a:pt x="157569" y="265008"/>
                  <a:pt x="149830" y="257270"/>
                  <a:pt x="149830" y="247725"/>
                </a:cubicBezTo>
                <a:lnTo>
                  <a:pt x="149830" y="97939"/>
                </a:lnTo>
                <a:cubicBezTo>
                  <a:pt x="149830" y="88394"/>
                  <a:pt x="157569" y="80656"/>
                  <a:pt x="167114" y="80656"/>
                </a:cubicBezTo>
                <a:lnTo>
                  <a:pt x="247768" y="80656"/>
                </a:lnTo>
                <a:cubicBezTo>
                  <a:pt x="257313" y="80656"/>
                  <a:pt x="265050" y="88394"/>
                  <a:pt x="265050" y="97939"/>
                </a:cubicBezTo>
                <a:close/>
                <a:moveTo>
                  <a:pt x="265050" y="218920"/>
                </a:moveTo>
                <a:lnTo>
                  <a:pt x="149831" y="218920"/>
                </a:lnTo>
                <a:moveTo>
                  <a:pt x="155546" y="16307"/>
                </a:moveTo>
                <a:cubicBezTo>
                  <a:pt x="168589" y="5756"/>
                  <a:pt x="184858" y="0"/>
                  <a:pt x="201635" y="0"/>
                </a:cubicBezTo>
                <a:cubicBezTo>
                  <a:pt x="218411" y="0"/>
                  <a:pt x="234680" y="5756"/>
                  <a:pt x="247723" y="16307"/>
                </a:cubicBezTo>
                <a:moveTo>
                  <a:pt x="174799" y="44074"/>
                </a:moveTo>
                <a:cubicBezTo>
                  <a:pt x="182408" y="37923"/>
                  <a:pt x="191896" y="34567"/>
                  <a:pt x="201680" y="34567"/>
                </a:cubicBezTo>
                <a:cubicBezTo>
                  <a:pt x="211464" y="34567"/>
                  <a:pt x="220952" y="37923"/>
                  <a:pt x="228561" y="44074"/>
                </a:cubicBezTo>
                <a:moveTo>
                  <a:pt x="207440" y="239080"/>
                </a:moveTo>
                <a:cubicBezTo>
                  <a:pt x="205850" y="239080"/>
                  <a:pt x="204560" y="240369"/>
                  <a:pt x="204560" y="241960"/>
                </a:cubicBezTo>
                <a:cubicBezTo>
                  <a:pt x="204560" y="243551"/>
                  <a:pt x="205850" y="244840"/>
                  <a:pt x="207440" y="244840"/>
                </a:cubicBezTo>
                <a:moveTo>
                  <a:pt x="207440" y="244840"/>
                </a:moveTo>
                <a:cubicBezTo>
                  <a:pt x="209032" y="244840"/>
                  <a:pt x="210321" y="243551"/>
                  <a:pt x="210321" y="241960"/>
                </a:cubicBezTo>
                <a:cubicBezTo>
                  <a:pt x="210321" y="240369"/>
                  <a:pt x="209032" y="239080"/>
                  <a:pt x="207440" y="239080"/>
                </a:cubicBezTo>
                <a:moveTo>
                  <a:pt x="186003" y="110799"/>
                </a:moveTo>
                <a:lnTo>
                  <a:pt x="186003" y="132238"/>
                </a:lnTo>
                <a:cubicBezTo>
                  <a:pt x="186003" y="135053"/>
                  <a:pt x="186557" y="137840"/>
                  <a:pt x="187634" y="140442"/>
                </a:cubicBezTo>
                <a:cubicBezTo>
                  <a:pt x="188712" y="143043"/>
                  <a:pt x="190291" y="145407"/>
                  <a:pt x="192282" y="147397"/>
                </a:cubicBezTo>
                <a:cubicBezTo>
                  <a:pt x="194272" y="149387"/>
                  <a:pt x="196635" y="150967"/>
                  <a:pt x="199237" y="152044"/>
                </a:cubicBezTo>
                <a:cubicBezTo>
                  <a:pt x="201838" y="153122"/>
                  <a:pt x="204626" y="153676"/>
                  <a:pt x="207440" y="153676"/>
                </a:cubicBezTo>
                <a:cubicBezTo>
                  <a:pt x="210256" y="153676"/>
                  <a:pt x="213044" y="153122"/>
                  <a:pt x="215645" y="152044"/>
                </a:cubicBezTo>
                <a:cubicBezTo>
                  <a:pt x="218246" y="150967"/>
                  <a:pt x="220610" y="149387"/>
                  <a:pt x="222600" y="147397"/>
                </a:cubicBezTo>
                <a:cubicBezTo>
                  <a:pt x="224591" y="145407"/>
                  <a:pt x="226170" y="143043"/>
                  <a:pt x="227248" y="140442"/>
                </a:cubicBezTo>
                <a:cubicBezTo>
                  <a:pt x="228325" y="137840"/>
                  <a:pt x="228879" y="135053"/>
                  <a:pt x="228879" y="132238"/>
                </a:cubicBezTo>
                <a:lnTo>
                  <a:pt x="228879" y="110799"/>
                </a:lnTo>
                <a:moveTo>
                  <a:pt x="207442" y="195205"/>
                </a:moveTo>
                <a:lnTo>
                  <a:pt x="207442" y="153678"/>
                </a:lnTo>
                <a:moveTo>
                  <a:pt x="228879" y="176909"/>
                </a:moveTo>
                <a:lnTo>
                  <a:pt x="186003" y="176909"/>
                </a:ln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Rounded Rectangle 61"/>
          <p:cNvSpPr/>
          <p:nvPr/>
        </p:nvSpPr>
        <p:spPr>
          <a:xfrm>
            <a:off x="4549515" y="5062268"/>
            <a:ext cx="467901" cy="425285"/>
          </a:xfrm>
          <a:custGeom>
            <a:avLst/>
            <a:gdLst/>
            <a:ahLst/>
            <a:cxnLst/>
            <a:rect l="0" t="0" r="0" b="0"/>
            <a:pathLst>
              <a:path w="266347" h="266165">
                <a:moveTo>
                  <a:pt x="168537" y="266165"/>
                </a:moveTo>
                <a:lnTo>
                  <a:pt x="168537" y="213777"/>
                </a:lnTo>
                <a:cubicBezTo>
                  <a:pt x="178339" y="206595"/>
                  <a:pt x="186685" y="197613"/>
                  <a:pt x="193129" y="187311"/>
                </a:cubicBezTo>
                <a:moveTo>
                  <a:pt x="71317" y="266165"/>
                </a:moveTo>
                <a:lnTo>
                  <a:pt x="71317" y="237003"/>
                </a:lnTo>
                <a:lnTo>
                  <a:pt x="61550" y="237003"/>
                </a:lnTo>
                <a:cubicBezTo>
                  <a:pt x="45444" y="237003"/>
                  <a:pt x="32388" y="223946"/>
                  <a:pt x="32388" y="207840"/>
                </a:cubicBezTo>
                <a:lnTo>
                  <a:pt x="32388" y="178666"/>
                </a:lnTo>
                <a:lnTo>
                  <a:pt x="5111" y="178666"/>
                </a:lnTo>
                <a:cubicBezTo>
                  <a:pt x="3555" y="178672"/>
                  <a:pt x="2090" y="177931"/>
                  <a:pt x="1173" y="176673"/>
                </a:cubicBezTo>
                <a:cubicBezTo>
                  <a:pt x="256" y="175415"/>
                  <a:pt x="0" y="173793"/>
                  <a:pt x="482" y="172313"/>
                </a:cubicBezTo>
                <a:cubicBezTo>
                  <a:pt x="16765" y="121927"/>
                  <a:pt x="29032" y="68277"/>
                  <a:pt x="74338" y="49483"/>
                </a:cubicBezTo>
                <a:moveTo>
                  <a:pt x="141944" y="26037"/>
                </a:moveTo>
                <a:lnTo>
                  <a:pt x="228737" y="26037"/>
                </a:lnTo>
                <a:cubicBezTo>
                  <a:pt x="228737" y="26037"/>
                  <a:pt x="240310" y="26037"/>
                  <a:pt x="240310" y="37610"/>
                </a:cubicBezTo>
                <a:lnTo>
                  <a:pt x="240310" y="124403"/>
                </a:lnTo>
                <a:cubicBezTo>
                  <a:pt x="240310" y="124403"/>
                  <a:pt x="240310" y="135976"/>
                  <a:pt x="228737" y="135976"/>
                </a:cubicBezTo>
                <a:lnTo>
                  <a:pt x="141944" y="135976"/>
                </a:lnTo>
                <a:cubicBezTo>
                  <a:pt x="141944" y="135976"/>
                  <a:pt x="130371" y="135976"/>
                  <a:pt x="130371" y="124403"/>
                </a:cubicBezTo>
                <a:lnTo>
                  <a:pt x="130371" y="37610"/>
                </a:lnTo>
                <a:cubicBezTo>
                  <a:pt x="130371" y="37610"/>
                  <a:pt x="130371" y="26037"/>
                  <a:pt x="141944" y="26037"/>
                </a:cubicBezTo>
                <a:moveTo>
                  <a:pt x="185340" y="162014"/>
                </a:moveTo>
                <a:lnTo>
                  <a:pt x="185340" y="135976"/>
                </a:lnTo>
                <a:moveTo>
                  <a:pt x="217165" y="135976"/>
                </a:moveTo>
                <a:lnTo>
                  <a:pt x="217165" y="162014"/>
                </a:lnTo>
                <a:moveTo>
                  <a:pt x="217165" y="26037"/>
                </a:moveTo>
                <a:lnTo>
                  <a:pt x="217165" y="0"/>
                </a:lnTo>
                <a:moveTo>
                  <a:pt x="185340" y="0"/>
                </a:moveTo>
                <a:lnTo>
                  <a:pt x="185340" y="26037"/>
                </a:lnTo>
                <a:moveTo>
                  <a:pt x="153516" y="162014"/>
                </a:moveTo>
                <a:lnTo>
                  <a:pt x="153516" y="135976"/>
                </a:lnTo>
                <a:moveTo>
                  <a:pt x="153516" y="26037"/>
                </a:moveTo>
                <a:lnTo>
                  <a:pt x="153516" y="0"/>
                </a:lnTo>
                <a:moveTo>
                  <a:pt x="240310" y="112831"/>
                </a:moveTo>
                <a:lnTo>
                  <a:pt x="266347" y="112831"/>
                </a:lnTo>
                <a:moveTo>
                  <a:pt x="130371" y="81007"/>
                </a:moveTo>
                <a:lnTo>
                  <a:pt x="104333" y="81007"/>
                </a:lnTo>
                <a:moveTo>
                  <a:pt x="266347" y="81007"/>
                </a:moveTo>
                <a:lnTo>
                  <a:pt x="240310" y="81007"/>
                </a:lnTo>
                <a:moveTo>
                  <a:pt x="104333" y="49182"/>
                </a:moveTo>
                <a:lnTo>
                  <a:pt x="130371" y="49182"/>
                </a:lnTo>
                <a:moveTo>
                  <a:pt x="266347" y="49182"/>
                </a:moveTo>
                <a:lnTo>
                  <a:pt x="240310" y="49182"/>
                </a:lnTo>
                <a:moveTo>
                  <a:pt x="130371" y="112831"/>
                </a:moveTo>
                <a:lnTo>
                  <a:pt x="104333" y="112831"/>
                </a:lnTo>
                <a:moveTo>
                  <a:pt x="159326" y="107010"/>
                </a:moveTo>
                <a:lnTo>
                  <a:pt x="211344" y="107010"/>
                </a:lnTo>
                <a:lnTo>
                  <a:pt x="211344" y="54992"/>
                </a:lnTo>
                <a:lnTo>
                  <a:pt x="159326" y="54992"/>
                </a:lnTo>
                <a:close/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Rounded Rectangle 62"/>
          <p:cNvSpPr/>
          <p:nvPr/>
        </p:nvSpPr>
        <p:spPr>
          <a:xfrm>
            <a:off x="6501550" y="6748625"/>
            <a:ext cx="467581" cy="425285"/>
          </a:xfrm>
          <a:custGeom>
            <a:avLst/>
            <a:gdLst/>
            <a:ahLst/>
            <a:cxnLst/>
            <a:rect l="0" t="0" r="0" b="0"/>
            <a:pathLst>
              <a:path w="266165" h="266165">
                <a:moveTo>
                  <a:pt x="11572" y="0"/>
                </a:moveTo>
                <a:lnTo>
                  <a:pt x="254593" y="0"/>
                </a:lnTo>
                <a:cubicBezTo>
                  <a:pt x="254593" y="0"/>
                  <a:pt x="266165" y="0"/>
                  <a:pt x="266165" y="11572"/>
                </a:cubicBezTo>
                <a:lnTo>
                  <a:pt x="266165" y="254593"/>
                </a:lnTo>
                <a:cubicBezTo>
                  <a:pt x="266165" y="254593"/>
                  <a:pt x="266165" y="266165"/>
                  <a:pt x="254593" y="266165"/>
                </a:cubicBezTo>
                <a:lnTo>
                  <a:pt x="11572" y="266165"/>
                </a:lnTo>
                <a:cubicBezTo>
                  <a:pt x="11572" y="266165"/>
                  <a:pt x="0" y="266165"/>
                  <a:pt x="0" y="254593"/>
                </a:cubicBezTo>
                <a:lnTo>
                  <a:pt x="0" y="11572"/>
                </a:lnTo>
                <a:cubicBezTo>
                  <a:pt x="0" y="11572"/>
                  <a:pt x="0" y="0"/>
                  <a:pt x="11572" y="0"/>
                </a:cubicBezTo>
                <a:moveTo>
                  <a:pt x="34717" y="121510"/>
                </a:moveTo>
                <a:cubicBezTo>
                  <a:pt x="34717" y="150271"/>
                  <a:pt x="58032" y="173586"/>
                  <a:pt x="86793" y="173586"/>
                </a:cubicBezTo>
                <a:cubicBezTo>
                  <a:pt x="115553" y="173586"/>
                  <a:pt x="138869" y="150271"/>
                  <a:pt x="138869" y="121510"/>
                </a:cubicBezTo>
                <a:cubicBezTo>
                  <a:pt x="138869" y="92749"/>
                  <a:pt x="115553" y="69434"/>
                  <a:pt x="86793" y="69434"/>
                </a:cubicBezTo>
                <a:cubicBezTo>
                  <a:pt x="58032" y="69434"/>
                  <a:pt x="34717" y="92749"/>
                  <a:pt x="34717" y="121510"/>
                </a:cubicBezTo>
                <a:moveTo>
                  <a:pt x="162014" y="34717"/>
                </a:moveTo>
                <a:lnTo>
                  <a:pt x="104151" y="34717"/>
                </a:lnTo>
                <a:cubicBezTo>
                  <a:pt x="97760" y="34717"/>
                  <a:pt x="92579" y="39898"/>
                  <a:pt x="92579" y="46289"/>
                </a:cubicBezTo>
                <a:lnTo>
                  <a:pt x="92579" y="69758"/>
                </a:lnTo>
                <a:cubicBezTo>
                  <a:pt x="116757" y="72462"/>
                  <a:pt x="135841" y="91546"/>
                  <a:pt x="138545" y="115724"/>
                </a:cubicBezTo>
                <a:lnTo>
                  <a:pt x="162014" y="115724"/>
                </a:lnTo>
                <a:cubicBezTo>
                  <a:pt x="168405" y="115724"/>
                  <a:pt x="173586" y="110543"/>
                  <a:pt x="173586" y="104151"/>
                </a:cubicBezTo>
                <a:lnTo>
                  <a:pt x="173586" y="46289"/>
                </a:lnTo>
                <a:cubicBezTo>
                  <a:pt x="173586" y="39898"/>
                  <a:pt x="168405" y="34717"/>
                  <a:pt x="162014" y="34717"/>
                </a:cubicBezTo>
                <a:close/>
                <a:moveTo>
                  <a:pt x="208303" y="69434"/>
                </a:moveTo>
                <a:lnTo>
                  <a:pt x="243021" y="69434"/>
                </a:lnTo>
                <a:moveTo>
                  <a:pt x="231448" y="92579"/>
                </a:moveTo>
                <a:lnTo>
                  <a:pt x="208303" y="92579"/>
                </a:lnTo>
                <a:moveTo>
                  <a:pt x="138869" y="208303"/>
                </a:moveTo>
                <a:lnTo>
                  <a:pt x="34717" y="208303"/>
                </a:lnTo>
                <a:moveTo>
                  <a:pt x="69434" y="231448"/>
                </a:moveTo>
                <a:lnTo>
                  <a:pt x="34717" y="231448"/>
                </a:lnTo>
                <a:moveTo>
                  <a:pt x="162014" y="144655"/>
                </a:moveTo>
                <a:lnTo>
                  <a:pt x="200434" y="176676"/>
                </a:lnTo>
                <a:moveTo>
                  <a:pt x="208303" y="173586"/>
                </a:moveTo>
                <a:cubicBezTo>
                  <a:pt x="196731" y="173586"/>
                  <a:pt x="196731" y="185158"/>
                  <a:pt x="196731" y="185158"/>
                </a:cubicBezTo>
                <a:lnTo>
                  <a:pt x="196731" y="231448"/>
                </a:lnTo>
                <a:cubicBezTo>
                  <a:pt x="196731" y="243021"/>
                  <a:pt x="208303" y="243021"/>
                  <a:pt x="208303" y="243021"/>
                </a:cubicBezTo>
                <a:lnTo>
                  <a:pt x="231448" y="243021"/>
                </a:lnTo>
                <a:cubicBezTo>
                  <a:pt x="243021" y="243021"/>
                  <a:pt x="243021" y="231448"/>
                  <a:pt x="243021" y="231448"/>
                </a:cubicBezTo>
                <a:lnTo>
                  <a:pt x="243021" y="185158"/>
                </a:lnTo>
                <a:cubicBezTo>
                  <a:pt x="243021" y="173586"/>
                  <a:pt x="231448" y="173586"/>
                  <a:pt x="231448" y="173586"/>
                </a:cubicBezTo>
                <a:lnTo>
                  <a:pt x="208303" y="173586"/>
                </a:lnTo>
                <a:moveTo>
                  <a:pt x="104151" y="231448"/>
                </a:moveTo>
                <a:lnTo>
                  <a:pt x="92579" y="231448"/>
                </a:lnTo>
                <a:moveTo>
                  <a:pt x="243021" y="46289"/>
                </a:moveTo>
                <a:lnTo>
                  <a:pt x="208303" y="46289"/>
                </a:lnTo>
              </a:path>
            </a:pathLst>
          </a:custGeom>
          <a:noFill/>
          <a:ln w="1388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147597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078585" y="3463970"/>
            <a:ext cx="1279202" cy="938809"/>
            <a:chOff x="2019117" y="1279722"/>
            <a:chExt cx="1876926" cy="1137531"/>
          </a:xfrm>
        </p:grpSpPr>
        <p:sp>
          <p:nvSpPr>
            <p:cNvPr id="11" name="Rounded Rectangle 10"/>
            <p:cNvSpPr/>
            <p:nvPr/>
          </p:nvSpPr>
          <p:spPr>
            <a:xfrm>
              <a:off x="2445691" y="1421913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11661" y="1848488"/>
              <a:ext cx="284382" cy="284382"/>
            </a:xfrm>
            <a:custGeom>
              <a:avLst/>
              <a:gdLst/>
              <a:ahLst/>
              <a:cxnLst/>
              <a:rect l="0" t="0" r="0" b="0"/>
              <a:pathLst>
                <a:path w="284382" h="284382">
                  <a:moveTo>
                    <a:pt x="0" y="284382"/>
                  </a:moveTo>
                  <a:lnTo>
                    <a:pt x="0" y="246465"/>
                  </a:lnTo>
                  <a:cubicBezTo>
                    <a:pt x="0" y="235994"/>
                    <a:pt x="8487" y="227506"/>
                    <a:pt x="18958" y="227506"/>
                  </a:cubicBezTo>
                  <a:lnTo>
                    <a:pt x="28438" y="227506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227506"/>
                  </a:lnTo>
                  <a:lnTo>
                    <a:pt x="265423" y="227506"/>
                  </a:lnTo>
                  <a:cubicBezTo>
                    <a:pt x="275894" y="227506"/>
                    <a:pt x="284382" y="235994"/>
                    <a:pt x="284382" y="246465"/>
                  </a:cubicBezTo>
                  <a:lnTo>
                    <a:pt x="284382" y="284382"/>
                  </a:lnTo>
                  <a:close/>
                  <a:moveTo>
                    <a:pt x="255944" y="227506"/>
                  </a:moveTo>
                  <a:lnTo>
                    <a:pt x="28438" y="227506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19117" y="1848488"/>
              <a:ext cx="284382" cy="568765"/>
            </a:xfrm>
            <a:custGeom>
              <a:avLst/>
              <a:gdLst/>
              <a:ahLst/>
              <a:cxnLst/>
              <a:rect l="0" t="0" r="0" b="0"/>
              <a:pathLst>
                <a:path w="284382" h="568765">
                  <a:moveTo>
                    <a:pt x="0" y="568765"/>
                  </a:moveTo>
                  <a:lnTo>
                    <a:pt x="0" y="530847"/>
                  </a:lnTo>
                  <a:cubicBezTo>
                    <a:pt x="0" y="520376"/>
                    <a:pt x="8487" y="511888"/>
                    <a:pt x="18958" y="511888"/>
                  </a:cubicBezTo>
                  <a:lnTo>
                    <a:pt x="28438" y="511888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511888"/>
                  </a:lnTo>
                  <a:lnTo>
                    <a:pt x="265423" y="511888"/>
                  </a:lnTo>
                  <a:cubicBezTo>
                    <a:pt x="275894" y="511888"/>
                    <a:pt x="284382" y="520376"/>
                    <a:pt x="284382" y="530847"/>
                  </a:cubicBezTo>
                  <a:lnTo>
                    <a:pt x="284382" y="568765"/>
                  </a:lnTo>
                  <a:close/>
                  <a:moveTo>
                    <a:pt x="255944" y="511888"/>
                  </a:moveTo>
                  <a:lnTo>
                    <a:pt x="28438" y="511888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69469" y="142191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398135" y="369697"/>
                  </a:moveTo>
                  <a:lnTo>
                    <a:pt x="407615" y="369697"/>
                  </a:lnTo>
                  <a:cubicBezTo>
                    <a:pt x="418086" y="369697"/>
                    <a:pt x="426574" y="378185"/>
                    <a:pt x="426574" y="388656"/>
                  </a:cubicBezTo>
                  <a:lnTo>
                    <a:pt x="426574" y="426574"/>
                  </a:lnTo>
                  <a:lnTo>
                    <a:pt x="142191" y="426574"/>
                  </a:lnTo>
                  <a:lnTo>
                    <a:pt x="142191" y="388656"/>
                  </a:lnTo>
                  <a:cubicBezTo>
                    <a:pt x="142191" y="378185"/>
                    <a:pt x="150679" y="369697"/>
                    <a:pt x="161150" y="369697"/>
                  </a:cubicBezTo>
                  <a:lnTo>
                    <a:pt x="170629" y="369697"/>
                  </a:lnTo>
                  <a:lnTo>
                    <a:pt x="170629" y="293862"/>
                  </a:lnTo>
                  <a:cubicBezTo>
                    <a:pt x="170629" y="272921"/>
                    <a:pt x="153652" y="255944"/>
                    <a:pt x="132711" y="255944"/>
                  </a:cubicBez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170629" y="28438"/>
                  </a:lnTo>
                  <a:cubicBezTo>
                    <a:pt x="296277" y="28438"/>
                    <a:pt x="398135" y="130296"/>
                    <a:pt x="398135" y="255944"/>
                  </a:cubicBezTo>
                  <a:close/>
                  <a:moveTo>
                    <a:pt x="56876" y="255944"/>
                  </a:moveTo>
                  <a:lnTo>
                    <a:pt x="56876" y="28438"/>
                  </a:lnTo>
                  <a:moveTo>
                    <a:pt x="398135" y="369697"/>
                  </a:moveTo>
                  <a:lnTo>
                    <a:pt x="170629" y="369697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19117" y="142191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28438" y="255944"/>
                  </a:moveTo>
                  <a:cubicBezTo>
                    <a:pt x="28438" y="130296"/>
                    <a:pt x="130296" y="28438"/>
                    <a:pt x="255944" y="28438"/>
                  </a:cubicBezTo>
                  <a:lnTo>
                    <a:pt x="369697" y="28438"/>
                  </a:lnTo>
                  <a:lnTo>
                    <a:pt x="369697" y="18958"/>
                  </a:lnTo>
                  <a:cubicBezTo>
                    <a:pt x="369697" y="8487"/>
                    <a:pt x="378185" y="0"/>
                    <a:pt x="388656" y="0"/>
                  </a:cubicBezTo>
                  <a:lnTo>
                    <a:pt x="426574" y="0"/>
                  </a:lnTo>
                  <a:lnTo>
                    <a:pt x="426574" y="284382"/>
                  </a:lnTo>
                  <a:lnTo>
                    <a:pt x="388656" y="284382"/>
                  </a:lnTo>
                  <a:cubicBezTo>
                    <a:pt x="378185" y="284382"/>
                    <a:pt x="369697" y="275894"/>
                    <a:pt x="369697" y="265423"/>
                  </a:cubicBezTo>
                  <a:lnTo>
                    <a:pt x="369697" y="255944"/>
                  </a:lnTo>
                  <a:lnTo>
                    <a:pt x="293862" y="255944"/>
                  </a:lnTo>
                  <a:cubicBezTo>
                    <a:pt x="272921" y="255944"/>
                    <a:pt x="255944" y="272921"/>
                    <a:pt x="255944" y="293862"/>
                  </a:cubicBezTo>
                  <a:lnTo>
                    <a:pt x="255944" y="369697"/>
                  </a:lnTo>
                  <a:lnTo>
                    <a:pt x="265423" y="369697"/>
                  </a:lnTo>
                  <a:cubicBezTo>
                    <a:pt x="275894" y="369697"/>
                    <a:pt x="284382" y="378185"/>
                    <a:pt x="284382" y="388656"/>
                  </a:cubicBezTo>
                  <a:lnTo>
                    <a:pt x="284382" y="426574"/>
                  </a:lnTo>
                  <a:lnTo>
                    <a:pt x="0" y="426574"/>
                  </a:lnTo>
                  <a:lnTo>
                    <a:pt x="0" y="388656"/>
                  </a:lnTo>
                  <a:cubicBezTo>
                    <a:pt x="0" y="378185"/>
                    <a:pt x="8487" y="369697"/>
                    <a:pt x="18958" y="369697"/>
                  </a:cubicBezTo>
                  <a:lnTo>
                    <a:pt x="28438" y="369697"/>
                  </a:lnTo>
                  <a:close/>
                  <a:moveTo>
                    <a:pt x="369697" y="28438"/>
                  </a:moveTo>
                  <a:lnTo>
                    <a:pt x="369697" y="255944"/>
                  </a:lnTo>
                  <a:moveTo>
                    <a:pt x="28438" y="369697"/>
                  </a:moveTo>
                  <a:lnTo>
                    <a:pt x="255944" y="369697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73198" y="1279722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45691" y="1421913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11661" y="1848488"/>
              <a:ext cx="284382" cy="284382"/>
            </a:xfrm>
            <a:custGeom>
              <a:avLst/>
              <a:gdLst/>
              <a:ahLst/>
              <a:cxnLst/>
              <a:rect l="0" t="0" r="0" b="0"/>
              <a:pathLst>
                <a:path w="284382" h="284382">
                  <a:moveTo>
                    <a:pt x="0" y="284382"/>
                  </a:moveTo>
                  <a:lnTo>
                    <a:pt x="0" y="246465"/>
                  </a:lnTo>
                  <a:cubicBezTo>
                    <a:pt x="0" y="235994"/>
                    <a:pt x="8487" y="227506"/>
                    <a:pt x="18958" y="227506"/>
                  </a:cubicBezTo>
                  <a:lnTo>
                    <a:pt x="28438" y="227506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227506"/>
                  </a:lnTo>
                  <a:lnTo>
                    <a:pt x="265423" y="227506"/>
                  </a:lnTo>
                  <a:cubicBezTo>
                    <a:pt x="275894" y="227506"/>
                    <a:pt x="284382" y="235994"/>
                    <a:pt x="284382" y="246465"/>
                  </a:cubicBezTo>
                  <a:lnTo>
                    <a:pt x="284382" y="284382"/>
                  </a:lnTo>
                  <a:close/>
                  <a:moveTo>
                    <a:pt x="255944" y="227506"/>
                  </a:moveTo>
                  <a:lnTo>
                    <a:pt x="28438" y="227506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19117" y="1848488"/>
              <a:ext cx="284382" cy="568765"/>
            </a:xfrm>
            <a:custGeom>
              <a:avLst/>
              <a:gdLst/>
              <a:ahLst/>
              <a:cxnLst/>
              <a:rect l="0" t="0" r="0" b="0"/>
              <a:pathLst>
                <a:path w="284382" h="568765">
                  <a:moveTo>
                    <a:pt x="0" y="568765"/>
                  </a:moveTo>
                  <a:lnTo>
                    <a:pt x="0" y="530847"/>
                  </a:lnTo>
                  <a:cubicBezTo>
                    <a:pt x="0" y="520376"/>
                    <a:pt x="8487" y="511888"/>
                    <a:pt x="18958" y="511888"/>
                  </a:cubicBezTo>
                  <a:lnTo>
                    <a:pt x="28438" y="511888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511888"/>
                  </a:lnTo>
                  <a:lnTo>
                    <a:pt x="265423" y="511888"/>
                  </a:lnTo>
                  <a:cubicBezTo>
                    <a:pt x="275894" y="511888"/>
                    <a:pt x="284382" y="520376"/>
                    <a:pt x="284382" y="530847"/>
                  </a:cubicBezTo>
                  <a:lnTo>
                    <a:pt x="284382" y="568765"/>
                  </a:lnTo>
                  <a:close/>
                  <a:moveTo>
                    <a:pt x="255944" y="511888"/>
                  </a:moveTo>
                  <a:lnTo>
                    <a:pt x="28438" y="511888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69469" y="142191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398135" y="369697"/>
                  </a:moveTo>
                  <a:lnTo>
                    <a:pt x="407615" y="369697"/>
                  </a:lnTo>
                  <a:cubicBezTo>
                    <a:pt x="418086" y="369697"/>
                    <a:pt x="426574" y="378185"/>
                    <a:pt x="426574" y="388656"/>
                  </a:cubicBezTo>
                  <a:lnTo>
                    <a:pt x="426574" y="426574"/>
                  </a:lnTo>
                  <a:lnTo>
                    <a:pt x="142191" y="426574"/>
                  </a:lnTo>
                  <a:lnTo>
                    <a:pt x="142191" y="388656"/>
                  </a:lnTo>
                  <a:cubicBezTo>
                    <a:pt x="142191" y="378185"/>
                    <a:pt x="150679" y="369697"/>
                    <a:pt x="161150" y="369697"/>
                  </a:cubicBezTo>
                  <a:lnTo>
                    <a:pt x="170629" y="369697"/>
                  </a:lnTo>
                  <a:lnTo>
                    <a:pt x="170629" y="293862"/>
                  </a:lnTo>
                  <a:cubicBezTo>
                    <a:pt x="170629" y="272921"/>
                    <a:pt x="153652" y="255944"/>
                    <a:pt x="132711" y="255944"/>
                  </a:cubicBez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170629" y="28438"/>
                  </a:lnTo>
                  <a:cubicBezTo>
                    <a:pt x="296277" y="28438"/>
                    <a:pt x="398135" y="130296"/>
                    <a:pt x="398135" y="255944"/>
                  </a:cubicBezTo>
                  <a:close/>
                  <a:moveTo>
                    <a:pt x="56876" y="255944"/>
                  </a:moveTo>
                  <a:lnTo>
                    <a:pt x="56876" y="28438"/>
                  </a:lnTo>
                  <a:moveTo>
                    <a:pt x="398135" y="369697"/>
                  </a:moveTo>
                  <a:lnTo>
                    <a:pt x="170629" y="369697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19117" y="142191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28438" y="255944"/>
                  </a:moveTo>
                  <a:cubicBezTo>
                    <a:pt x="28438" y="130296"/>
                    <a:pt x="130296" y="28438"/>
                    <a:pt x="255944" y="28438"/>
                  </a:cubicBezTo>
                  <a:lnTo>
                    <a:pt x="369697" y="28438"/>
                  </a:lnTo>
                  <a:lnTo>
                    <a:pt x="369697" y="18958"/>
                  </a:lnTo>
                  <a:cubicBezTo>
                    <a:pt x="369697" y="8487"/>
                    <a:pt x="378185" y="0"/>
                    <a:pt x="388656" y="0"/>
                  </a:cubicBezTo>
                  <a:lnTo>
                    <a:pt x="426574" y="0"/>
                  </a:lnTo>
                  <a:lnTo>
                    <a:pt x="426574" y="284382"/>
                  </a:lnTo>
                  <a:lnTo>
                    <a:pt x="388656" y="284382"/>
                  </a:lnTo>
                  <a:cubicBezTo>
                    <a:pt x="378185" y="284382"/>
                    <a:pt x="369697" y="275894"/>
                    <a:pt x="369697" y="265423"/>
                  </a:cubicBezTo>
                  <a:lnTo>
                    <a:pt x="369697" y="255944"/>
                  </a:lnTo>
                  <a:lnTo>
                    <a:pt x="293862" y="255944"/>
                  </a:lnTo>
                  <a:cubicBezTo>
                    <a:pt x="272921" y="255944"/>
                    <a:pt x="255944" y="272921"/>
                    <a:pt x="255944" y="293862"/>
                  </a:cubicBezTo>
                  <a:lnTo>
                    <a:pt x="255944" y="369697"/>
                  </a:lnTo>
                  <a:lnTo>
                    <a:pt x="265423" y="369697"/>
                  </a:lnTo>
                  <a:cubicBezTo>
                    <a:pt x="275894" y="369697"/>
                    <a:pt x="284382" y="378185"/>
                    <a:pt x="284382" y="388656"/>
                  </a:cubicBezTo>
                  <a:lnTo>
                    <a:pt x="284382" y="426574"/>
                  </a:lnTo>
                  <a:lnTo>
                    <a:pt x="0" y="426574"/>
                  </a:lnTo>
                  <a:lnTo>
                    <a:pt x="0" y="388656"/>
                  </a:lnTo>
                  <a:cubicBezTo>
                    <a:pt x="0" y="378185"/>
                    <a:pt x="8487" y="369697"/>
                    <a:pt x="18958" y="369697"/>
                  </a:cubicBezTo>
                  <a:lnTo>
                    <a:pt x="28438" y="369697"/>
                  </a:lnTo>
                  <a:close/>
                  <a:moveTo>
                    <a:pt x="369697" y="28438"/>
                  </a:moveTo>
                  <a:lnTo>
                    <a:pt x="369697" y="255944"/>
                  </a:lnTo>
                  <a:moveTo>
                    <a:pt x="28438" y="369697"/>
                  </a:moveTo>
                  <a:lnTo>
                    <a:pt x="255944" y="369697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73198" y="1279722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125538" y="3359142"/>
            <a:ext cx="1185296" cy="1148465"/>
            <a:chOff x="853148" y="2417253"/>
            <a:chExt cx="1450352" cy="1137531"/>
          </a:xfrm>
        </p:grpSpPr>
        <p:sp>
          <p:nvSpPr>
            <p:cNvPr id="24" name="Rounded Rectangle 23"/>
            <p:cNvSpPr/>
            <p:nvPr/>
          </p:nvSpPr>
          <p:spPr>
            <a:xfrm>
              <a:off x="2019117" y="2417253"/>
              <a:ext cx="284382" cy="568765"/>
            </a:xfrm>
            <a:custGeom>
              <a:avLst/>
              <a:gdLst/>
              <a:ahLst/>
              <a:cxnLst/>
              <a:rect l="0" t="0" r="0" b="0"/>
              <a:pathLst>
                <a:path w="284382" h="568765">
                  <a:moveTo>
                    <a:pt x="0" y="568765"/>
                  </a:moveTo>
                  <a:lnTo>
                    <a:pt x="0" y="530847"/>
                  </a:lnTo>
                  <a:cubicBezTo>
                    <a:pt x="0" y="520376"/>
                    <a:pt x="8487" y="511888"/>
                    <a:pt x="18958" y="511888"/>
                  </a:cubicBezTo>
                  <a:lnTo>
                    <a:pt x="28438" y="511888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511888"/>
                  </a:lnTo>
                  <a:lnTo>
                    <a:pt x="265423" y="511888"/>
                  </a:lnTo>
                  <a:cubicBezTo>
                    <a:pt x="275894" y="511888"/>
                    <a:pt x="284382" y="520376"/>
                    <a:pt x="284382" y="530847"/>
                  </a:cubicBezTo>
                  <a:lnTo>
                    <a:pt x="284382" y="568765"/>
                  </a:lnTo>
                  <a:close/>
                  <a:moveTo>
                    <a:pt x="255944" y="511888"/>
                  </a:moveTo>
                  <a:lnTo>
                    <a:pt x="28438" y="511888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53148" y="3128210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76926" y="2986019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398135" y="170629"/>
                  </a:moveTo>
                  <a:cubicBezTo>
                    <a:pt x="398135" y="296277"/>
                    <a:pt x="296277" y="398135"/>
                    <a:pt x="170629" y="398135"/>
                  </a:cubicBezTo>
                  <a:lnTo>
                    <a:pt x="56876" y="398135"/>
                  </a:lnTo>
                  <a:lnTo>
                    <a:pt x="56876" y="407615"/>
                  </a:lnTo>
                  <a:cubicBezTo>
                    <a:pt x="56876" y="418086"/>
                    <a:pt x="48388" y="426574"/>
                    <a:pt x="37917" y="426574"/>
                  </a:cubicBezTo>
                  <a:lnTo>
                    <a:pt x="0" y="426574"/>
                  </a:lnTo>
                  <a:lnTo>
                    <a:pt x="0" y="142191"/>
                  </a:lnTo>
                  <a:lnTo>
                    <a:pt x="37917" y="142191"/>
                  </a:lnTo>
                  <a:cubicBezTo>
                    <a:pt x="48388" y="142191"/>
                    <a:pt x="56876" y="150679"/>
                    <a:pt x="56876" y="161150"/>
                  </a:cubicBezTo>
                  <a:lnTo>
                    <a:pt x="56876" y="170629"/>
                  </a:lnTo>
                  <a:lnTo>
                    <a:pt x="132711" y="170629"/>
                  </a:lnTo>
                  <a:cubicBezTo>
                    <a:pt x="153652" y="170629"/>
                    <a:pt x="170629" y="153652"/>
                    <a:pt x="170629" y="132711"/>
                  </a:cubicBezTo>
                  <a:lnTo>
                    <a:pt x="170629" y="56876"/>
                  </a:lnTo>
                  <a:lnTo>
                    <a:pt x="161150" y="56876"/>
                  </a:lnTo>
                  <a:cubicBezTo>
                    <a:pt x="150679" y="56876"/>
                    <a:pt x="142191" y="48388"/>
                    <a:pt x="142191" y="37917"/>
                  </a:cubicBezTo>
                  <a:lnTo>
                    <a:pt x="142191" y="0"/>
                  </a:lnTo>
                  <a:lnTo>
                    <a:pt x="426574" y="0"/>
                  </a:lnTo>
                  <a:lnTo>
                    <a:pt x="426574" y="37917"/>
                  </a:lnTo>
                  <a:cubicBezTo>
                    <a:pt x="426574" y="48388"/>
                    <a:pt x="418086" y="56876"/>
                    <a:pt x="407615" y="56876"/>
                  </a:cubicBezTo>
                  <a:lnTo>
                    <a:pt x="398135" y="56876"/>
                  </a:lnTo>
                  <a:close/>
                  <a:moveTo>
                    <a:pt x="56876" y="170629"/>
                  </a:moveTo>
                  <a:lnTo>
                    <a:pt x="56876" y="398135"/>
                  </a:lnTo>
                  <a:moveTo>
                    <a:pt x="398135" y="56876"/>
                  </a:moveTo>
                  <a:lnTo>
                    <a:pt x="170629" y="56876"/>
                  </a:ln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80654" y="2986019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019117" y="2417253"/>
              <a:ext cx="284382" cy="568765"/>
            </a:xfrm>
            <a:custGeom>
              <a:avLst/>
              <a:gdLst/>
              <a:ahLst/>
              <a:cxnLst/>
              <a:rect l="0" t="0" r="0" b="0"/>
              <a:pathLst>
                <a:path w="284382" h="568765">
                  <a:moveTo>
                    <a:pt x="0" y="568765"/>
                  </a:moveTo>
                  <a:lnTo>
                    <a:pt x="0" y="530847"/>
                  </a:lnTo>
                  <a:cubicBezTo>
                    <a:pt x="0" y="520376"/>
                    <a:pt x="8487" y="511888"/>
                    <a:pt x="18958" y="511888"/>
                  </a:cubicBezTo>
                  <a:lnTo>
                    <a:pt x="28438" y="511888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511888"/>
                  </a:lnTo>
                  <a:lnTo>
                    <a:pt x="265423" y="511888"/>
                  </a:lnTo>
                  <a:cubicBezTo>
                    <a:pt x="275894" y="511888"/>
                    <a:pt x="284382" y="520376"/>
                    <a:pt x="284382" y="530847"/>
                  </a:cubicBezTo>
                  <a:lnTo>
                    <a:pt x="284382" y="568765"/>
                  </a:lnTo>
                  <a:close/>
                  <a:moveTo>
                    <a:pt x="255944" y="511888"/>
                  </a:moveTo>
                  <a:lnTo>
                    <a:pt x="28438" y="511888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53148" y="3128210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876926" y="2986019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398135" y="170629"/>
                  </a:moveTo>
                  <a:cubicBezTo>
                    <a:pt x="398135" y="296277"/>
                    <a:pt x="296277" y="398135"/>
                    <a:pt x="170629" y="398135"/>
                  </a:cubicBezTo>
                  <a:lnTo>
                    <a:pt x="56876" y="398135"/>
                  </a:lnTo>
                  <a:lnTo>
                    <a:pt x="56876" y="407615"/>
                  </a:lnTo>
                  <a:cubicBezTo>
                    <a:pt x="56876" y="418086"/>
                    <a:pt x="48388" y="426574"/>
                    <a:pt x="37917" y="426574"/>
                  </a:cubicBezTo>
                  <a:lnTo>
                    <a:pt x="0" y="426574"/>
                  </a:lnTo>
                  <a:lnTo>
                    <a:pt x="0" y="142191"/>
                  </a:lnTo>
                  <a:lnTo>
                    <a:pt x="37917" y="142191"/>
                  </a:lnTo>
                  <a:cubicBezTo>
                    <a:pt x="48388" y="142191"/>
                    <a:pt x="56876" y="150679"/>
                    <a:pt x="56876" y="161150"/>
                  </a:cubicBezTo>
                  <a:lnTo>
                    <a:pt x="56876" y="170629"/>
                  </a:lnTo>
                  <a:lnTo>
                    <a:pt x="132711" y="170629"/>
                  </a:lnTo>
                  <a:cubicBezTo>
                    <a:pt x="153652" y="170629"/>
                    <a:pt x="170629" y="153652"/>
                    <a:pt x="170629" y="132711"/>
                  </a:cubicBezTo>
                  <a:lnTo>
                    <a:pt x="170629" y="56876"/>
                  </a:lnTo>
                  <a:lnTo>
                    <a:pt x="161150" y="56876"/>
                  </a:lnTo>
                  <a:cubicBezTo>
                    <a:pt x="150679" y="56876"/>
                    <a:pt x="142191" y="48388"/>
                    <a:pt x="142191" y="37917"/>
                  </a:cubicBezTo>
                  <a:lnTo>
                    <a:pt x="142191" y="0"/>
                  </a:lnTo>
                  <a:lnTo>
                    <a:pt x="426574" y="0"/>
                  </a:lnTo>
                  <a:lnTo>
                    <a:pt x="426574" y="37917"/>
                  </a:lnTo>
                  <a:cubicBezTo>
                    <a:pt x="426574" y="48388"/>
                    <a:pt x="418086" y="56876"/>
                    <a:pt x="407615" y="56876"/>
                  </a:cubicBezTo>
                  <a:lnTo>
                    <a:pt x="398135" y="56876"/>
                  </a:lnTo>
                  <a:close/>
                  <a:moveTo>
                    <a:pt x="56876" y="170629"/>
                  </a:moveTo>
                  <a:lnTo>
                    <a:pt x="56876" y="398135"/>
                  </a:lnTo>
                  <a:moveTo>
                    <a:pt x="398135" y="56876"/>
                  </a:moveTo>
                  <a:lnTo>
                    <a:pt x="170629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80654" y="2986019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898355" y="3632877"/>
            <a:ext cx="1639663" cy="600994"/>
            <a:chOff x="1535666" y="455012"/>
            <a:chExt cx="2502568" cy="511888"/>
          </a:xfrm>
          <a:solidFill>
            <a:schemeClr val="accent4">
              <a:lumMod val="50000"/>
            </a:schemeClr>
          </a:solidFill>
        </p:grpSpPr>
        <p:sp>
          <p:nvSpPr>
            <p:cNvPr id="33" name="Rounded Rectangle 32"/>
            <p:cNvSpPr/>
            <p:nvPr/>
          </p:nvSpPr>
          <p:spPr>
            <a:xfrm>
              <a:off x="1535666" y="455012"/>
              <a:ext cx="2502568" cy="511888"/>
            </a:xfrm>
            <a:custGeom>
              <a:avLst/>
              <a:gdLst/>
              <a:ahLst/>
              <a:cxnLst/>
              <a:rect l="0" t="0" r="0" b="0"/>
              <a:pathLst>
                <a:path w="2502568" h="511888">
                  <a:moveTo>
                    <a:pt x="113753" y="0"/>
                  </a:moveTo>
                  <a:lnTo>
                    <a:pt x="2388815" y="0"/>
                  </a:lnTo>
                  <a:cubicBezTo>
                    <a:pt x="2388815" y="0"/>
                    <a:pt x="2502568" y="0"/>
                    <a:pt x="2502568" y="113753"/>
                  </a:cubicBezTo>
                  <a:lnTo>
                    <a:pt x="2502568" y="398135"/>
                  </a:lnTo>
                  <a:cubicBezTo>
                    <a:pt x="2502568" y="398135"/>
                    <a:pt x="2502568" y="511888"/>
                    <a:pt x="2388815" y="511888"/>
                  </a:cubicBezTo>
                  <a:lnTo>
                    <a:pt x="113753" y="511888"/>
                  </a:lnTo>
                  <a:cubicBezTo>
                    <a:pt x="113753" y="511888"/>
                    <a:pt x="0" y="511888"/>
                    <a:pt x="0" y="398135"/>
                  </a:cubicBezTo>
                  <a:lnTo>
                    <a:pt x="0" y="113753"/>
                  </a:lnTo>
                  <a:cubicBezTo>
                    <a:pt x="0" y="113753"/>
                    <a:pt x="0" y="0"/>
                    <a:pt x="113753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535666" y="455012"/>
              <a:ext cx="2502568" cy="511888"/>
            </a:xfrm>
            <a:custGeom>
              <a:avLst/>
              <a:gdLst/>
              <a:ahLst/>
              <a:cxnLst/>
              <a:rect l="0" t="0" r="0" b="0"/>
              <a:pathLst>
                <a:path w="2502568" h="511888">
                  <a:moveTo>
                    <a:pt x="113753" y="0"/>
                  </a:moveTo>
                  <a:lnTo>
                    <a:pt x="2388815" y="0"/>
                  </a:lnTo>
                  <a:cubicBezTo>
                    <a:pt x="2388815" y="0"/>
                    <a:pt x="2502568" y="0"/>
                    <a:pt x="2502568" y="113753"/>
                  </a:cubicBezTo>
                  <a:lnTo>
                    <a:pt x="2502568" y="398135"/>
                  </a:lnTo>
                  <a:cubicBezTo>
                    <a:pt x="2502568" y="398135"/>
                    <a:pt x="2502568" y="511888"/>
                    <a:pt x="2388815" y="511888"/>
                  </a:cubicBezTo>
                  <a:lnTo>
                    <a:pt x="113753" y="511888"/>
                  </a:lnTo>
                  <a:cubicBezTo>
                    <a:pt x="113753" y="511888"/>
                    <a:pt x="0" y="511888"/>
                    <a:pt x="0" y="398135"/>
                  </a:cubicBezTo>
                  <a:lnTo>
                    <a:pt x="0" y="113753"/>
                  </a:lnTo>
                  <a:cubicBezTo>
                    <a:pt x="0" y="113753"/>
                    <a:pt x="0" y="0"/>
                    <a:pt x="113753" y="0"/>
                  </a:cubicBezTo>
                </a:path>
              </a:pathLst>
            </a:custGeom>
            <a:grp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521327" y="3734078"/>
            <a:ext cx="393719" cy="398593"/>
          </a:xfrm>
          <a:custGeom>
            <a:avLst/>
            <a:gdLst/>
            <a:ahLst/>
            <a:cxnLst/>
            <a:rect l="0" t="0" r="0" b="0"/>
            <a:pathLst>
              <a:path w="335344" h="339496">
                <a:moveTo>
                  <a:pt x="137058" y="22124"/>
                </a:moveTo>
                <a:cubicBezTo>
                  <a:pt x="136844" y="22338"/>
                  <a:pt x="136276" y="23049"/>
                  <a:pt x="136276" y="24897"/>
                </a:cubicBezTo>
                <a:lnTo>
                  <a:pt x="136276" y="81859"/>
                </a:lnTo>
                <a:cubicBezTo>
                  <a:pt x="131429" y="74409"/>
                  <a:pt x="123703" y="69310"/>
                  <a:pt x="114947" y="67782"/>
                </a:cubicBezTo>
                <a:lnTo>
                  <a:pt x="114947" y="24883"/>
                </a:lnTo>
                <a:cubicBezTo>
                  <a:pt x="114947" y="18200"/>
                  <a:pt x="117222" y="11787"/>
                  <a:pt x="121985" y="7024"/>
                </a:cubicBezTo>
                <a:cubicBezTo>
                  <a:pt x="126735" y="2275"/>
                  <a:pt x="133148" y="0"/>
                  <a:pt x="139831" y="0"/>
                </a:cubicBezTo>
                <a:lnTo>
                  <a:pt x="276334" y="0"/>
                </a:lnTo>
                <a:cubicBezTo>
                  <a:pt x="279249" y="0"/>
                  <a:pt x="282207" y="668"/>
                  <a:pt x="284510" y="1421"/>
                </a:cubicBezTo>
                <a:cubicBezTo>
                  <a:pt x="286330" y="2033"/>
                  <a:pt x="289444" y="3256"/>
                  <a:pt x="291933" y="5502"/>
                </a:cubicBezTo>
                <a:lnTo>
                  <a:pt x="325817" y="33742"/>
                </a:lnTo>
                <a:cubicBezTo>
                  <a:pt x="326073" y="33955"/>
                  <a:pt x="326300" y="34168"/>
                  <a:pt x="326528" y="34396"/>
                </a:cubicBezTo>
                <a:cubicBezTo>
                  <a:pt x="330068" y="37936"/>
                  <a:pt x="335344" y="44790"/>
                  <a:pt x="335344" y="53307"/>
                </a:cubicBezTo>
                <a:lnTo>
                  <a:pt x="335344" y="231046"/>
                </a:lnTo>
                <a:cubicBezTo>
                  <a:pt x="335344" y="237729"/>
                  <a:pt x="333069" y="244142"/>
                  <a:pt x="328305" y="248906"/>
                </a:cubicBezTo>
                <a:cubicBezTo>
                  <a:pt x="323556" y="253655"/>
                  <a:pt x="317143" y="255944"/>
                  <a:pt x="310460" y="255944"/>
                </a:cubicBezTo>
                <a:lnTo>
                  <a:pt x="156467" y="255944"/>
                </a:lnTo>
                <a:cubicBezTo>
                  <a:pt x="162240" y="249602"/>
                  <a:pt x="167131" y="242436"/>
                  <a:pt x="170956" y="234615"/>
                </a:cubicBezTo>
                <a:lnTo>
                  <a:pt x="310460" y="234615"/>
                </a:lnTo>
                <a:cubicBezTo>
                  <a:pt x="312309" y="234615"/>
                  <a:pt x="313020" y="234047"/>
                  <a:pt x="313233" y="233819"/>
                </a:cubicBezTo>
                <a:cubicBezTo>
                  <a:pt x="313446" y="233606"/>
                  <a:pt x="314015" y="232895"/>
                  <a:pt x="314015" y="231061"/>
                </a:cubicBezTo>
                <a:lnTo>
                  <a:pt x="314015" y="53364"/>
                </a:lnTo>
                <a:cubicBezTo>
                  <a:pt x="313924" y="52952"/>
                  <a:pt x="313766" y="52558"/>
                  <a:pt x="313546" y="52198"/>
                </a:cubicBezTo>
                <a:cubicBezTo>
                  <a:pt x="313046" y="51321"/>
                  <a:pt x="312440" y="50509"/>
                  <a:pt x="311740" y="49781"/>
                </a:cubicBezTo>
                <a:lnTo>
                  <a:pt x="278183" y="21826"/>
                </a:lnTo>
                <a:cubicBezTo>
                  <a:pt x="277591" y="21579"/>
                  <a:pt x="276970" y="21412"/>
                  <a:pt x="276334" y="21328"/>
                </a:cubicBezTo>
                <a:lnTo>
                  <a:pt x="276292" y="21328"/>
                </a:lnTo>
                <a:lnTo>
                  <a:pt x="139831" y="21328"/>
                </a:lnTo>
                <a:cubicBezTo>
                  <a:pt x="137982" y="21328"/>
                  <a:pt x="137271" y="21897"/>
                  <a:pt x="137058" y="22110"/>
                </a:cubicBezTo>
                <a:close/>
                <a:moveTo>
                  <a:pt x="220666" y="124502"/>
                </a:moveTo>
                <a:cubicBezTo>
                  <a:pt x="219170" y="128064"/>
                  <a:pt x="215863" y="130538"/>
                  <a:pt x="212024" y="130969"/>
                </a:cubicBezTo>
                <a:cubicBezTo>
                  <a:pt x="208184" y="131399"/>
                  <a:pt x="204412" y="129720"/>
                  <a:pt x="202163" y="126578"/>
                </a:cubicBezTo>
                <a:cubicBezTo>
                  <a:pt x="199914" y="123437"/>
                  <a:pt x="199540" y="119324"/>
                  <a:pt x="201186" y="115829"/>
                </a:cubicBezTo>
                <a:lnTo>
                  <a:pt x="229624" y="51842"/>
                </a:lnTo>
                <a:cubicBezTo>
                  <a:pt x="232096" y="46593"/>
                  <a:pt x="238310" y="44282"/>
                  <a:pt x="243611" y="46642"/>
                </a:cubicBezTo>
                <a:cubicBezTo>
                  <a:pt x="248911" y="49003"/>
                  <a:pt x="251352" y="55167"/>
                  <a:pt x="249104" y="60516"/>
                </a:cubicBezTo>
                <a:close/>
                <a:moveTo>
                  <a:pt x="190024" y="62848"/>
                </a:moveTo>
                <a:cubicBezTo>
                  <a:pt x="194183" y="67012"/>
                  <a:pt x="194183" y="73757"/>
                  <a:pt x="190024" y="77920"/>
                </a:cubicBezTo>
                <a:lnTo>
                  <a:pt x="176232" y="91713"/>
                </a:lnTo>
                <a:lnTo>
                  <a:pt x="190024" y="105506"/>
                </a:lnTo>
                <a:cubicBezTo>
                  <a:pt x="193939" y="109707"/>
                  <a:pt x="193824" y="116255"/>
                  <a:pt x="189763" y="120317"/>
                </a:cubicBezTo>
                <a:cubicBezTo>
                  <a:pt x="185702" y="124378"/>
                  <a:pt x="179154" y="124493"/>
                  <a:pt x="174952" y="120578"/>
                </a:cubicBezTo>
                <a:lnTo>
                  <a:pt x="153623" y="99249"/>
                </a:lnTo>
                <a:cubicBezTo>
                  <a:pt x="149465" y="95086"/>
                  <a:pt x="149465" y="88341"/>
                  <a:pt x="153623" y="84177"/>
                </a:cubicBezTo>
                <a:lnTo>
                  <a:pt x="174952" y="62848"/>
                </a:lnTo>
                <a:cubicBezTo>
                  <a:pt x="179115" y="58690"/>
                  <a:pt x="185860" y="58690"/>
                  <a:pt x="190024" y="62848"/>
                </a:cubicBezTo>
                <a:close/>
                <a:moveTo>
                  <a:pt x="260267" y="62848"/>
                </a:moveTo>
                <a:cubicBezTo>
                  <a:pt x="264430" y="58690"/>
                  <a:pt x="271175" y="58690"/>
                  <a:pt x="275339" y="62848"/>
                </a:cubicBezTo>
                <a:lnTo>
                  <a:pt x="296668" y="84177"/>
                </a:lnTo>
                <a:cubicBezTo>
                  <a:pt x="300826" y="88340"/>
                  <a:pt x="300826" y="95085"/>
                  <a:pt x="296668" y="99249"/>
                </a:cubicBezTo>
                <a:lnTo>
                  <a:pt x="275339" y="120578"/>
                </a:lnTo>
                <a:cubicBezTo>
                  <a:pt x="271137" y="124493"/>
                  <a:pt x="264589" y="124378"/>
                  <a:pt x="260528" y="120316"/>
                </a:cubicBezTo>
                <a:cubicBezTo>
                  <a:pt x="256467" y="116255"/>
                  <a:pt x="256351" y="109707"/>
                  <a:pt x="260267" y="105506"/>
                </a:cubicBezTo>
                <a:lnTo>
                  <a:pt x="274059" y="91713"/>
                </a:lnTo>
                <a:lnTo>
                  <a:pt x="260267" y="77920"/>
                </a:lnTo>
                <a:cubicBezTo>
                  <a:pt x="256108" y="73757"/>
                  <a:pt x="256108" y="67012"/>
                  <a:pt x="260267" y="62848"/>
                </a:cubicBezTo>
                <a:close/>
                <a:moveTo>
                  <a:pt x="175904" y="339481"/>
                </a:moveTo>
                <a:lnTo>
                  <a:pt x="3327" y="339481"/>
                </a:lnTo>
                <a:cubicBezTo>
                  <a:pt x="15555" y="304161"/>
                  <a:pt x="50890" y="278339"/>
                  <a:pt x="90305" y="278339"/>
                </a:cubicBezTo>
                <a:cubicBezTo>
                  <a:pt x="129706" y="278339"/>
                  <a:pt x="163676" y="304161"/>
                  <a:pt x="175904" y="339496"/>
                </a:cubicBezTo>
                <a:close/>
                <a:moveTo>
                  <a:pt x="88954" y="264092"/>
                </a:moveTo>
                <a:cubicBezTo>
                  <a:pt x="56421" y="264092"/>
                  <a:pt x="29419" y="241341"/>
                  <a:pt x="21399" y="211395"/>
                </a:cubicBezTo>
                <a:lnTo>
                  <a:pt x="51544" y="211395"/>
                </a:lnTo>
                <a:cubicBezTo>
                  <a:pt x="58355" y="225743"/>
                  <a:pt x="72730" y="235653"/>
                  <a:pt x="88940" y="235653"/>
                </a:cubicBezTo>
                <a:cubicBezTo>
                  <a:pt x="106145" y="235653"/>
                  <a:pt x="120492" y="225871"/>
                  <a:pt x="126877" y="211395"/>
                </a:cubicBezTo>
                <a:lnTo>
                  <a:pt x="156808" y="211395"/>
                </a:lnTo>
                <a:cubicBezTo>
                  <a:pt x="149286" y="241967"/>
                  <a:pt x="122099" y="264092"/>
                  <a:pt x="88954" y="264092"/>
                </a:cubicBezTo>
                <a:close/>
                <a:moveTo>
                  <a:pt x="98794" y="99206"/>
                </a:moveTo>
                <a:lnTo>
                  <a:pt x="98794" y="132934"/>
                </a:lnTo>
                <a:cubicBezTo>
                  <a:pt x="98794" y="138824"/>
                  <a:pt x="103569" y="143599"/>
                  <a:pt x="109458" y="143599"/>
                </a:cubicBezTo>
                <a:cubicBezTo>
                  <a:pt x="115348" y="143599"/>
                  <a:pt x="120123" y="138824"/>
                  <a:pt x="120123" y="132934"/>
                </a:cubicBezTo>
                <a:lnTo>
                  <a:pt x="120123" y="110866"/>
                </a:lnTo>
                <a:cubicBezTo>
                  <a:pt x="140906" y="121755"/>
                  <a:pt x="154300" y="142906"/>
                  <a:pt x="155258" y="166349"/>
                </a:cubicBezTo>
                <a:lnTo>
                  <a:pt x="163690" y="166349"/>
                </a:lnTo>
                <a:cubicBezTo>
                  <a:pt x="171543" y="166349"/>
                  <a:pt x="177909" y="172715"/>
                  <a:pt x="177909" y="180568"/>
                </a:cubicBezTo>
                <a:cubicBezTo>
                  <a:pt x="177909" y="188421"/>
                  <a:pt x="171543" y="194787"/>
                  <a:pt x="163690" y="194787"/>
                </a:cubicBezTo>
                <a:lnTo>
                  <a:pt x="14219" y="194787"/>
                </a:lnTo>
                <a:cubicBezTo>
                  <a:pt x="6366" y="194787"/>
                  <a:pt x="0" y="188421"/>
                  <a:pt x="0" y="180568"/>
                </a:cubicBezTo>
                <a:cubicBezTo>
                  <a:pt x="0" y="172715"/>
                  <a:pt x="6366" y="166349"/>
                  <a:pt x="14219" y="166349"/>
                </a:cubicBezTo>
                <a:lnTo>
                  <a:pt x="22665" y="166349"/>
                </a:lnTo>
                <a:cubicBezTo>
                  <a:pt x="24584" y="138025"/>
                  <a:pt x="44036" y="113881"/>
                  <a:pt x="70398" y="106017"/>
                </a:cubicBezTo>
                <a:lnTo>
                  <a:pt x="70398" y="100387"/>
                </a:lnTo>
                <a:cubicBezTo>
                  <a:pt x="70346" y="92728"/>
                  <a:pt x="76368" y="86404"/>
                  <a:pt x="84020" y="86082"/>
                </a:cubicBezTo>
                <a:cubicBezTo>
                  <a:pt x="91672" y="85760"/>
                  <a:pt x="98204" y="91556"/>
                  <a:pt x="98794" y="9919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6"/>
          <p:cNvSpPr/>
          <p:nvPr/>
        </p:nvSpPr>
        <p:spPr>
          <a:xfrm>
            <a:off x="6540809" y="3732950"/>
            <a:ext cx="354754" cy="400848"/>
          </a:xfrm>
          <a:custGeom>
            <a:avLst/>
            <a:gdLst/>
            <a:ahLst/>
            <a:cxnLst/>
            <a:rect l="0" t="0" r="0" b="0"/>
            <a:pathLst>
              <a:path w="302156" h="341416">
                <a:moveTo>
                  <a:pt x="165084" y="73939"/>
                </a:moveTo>
                <a:cubicBezTo>
                  <a:pt x="164325" y="72119"/>
                  <a:pt x="164325" y="70071"/>
                  <a:pt x="165084" y="68251"/>
                </a:cubicBezTo>
                <a:cubicBezTo>
                  <a:pt x="166160" y="62473"/>
                  <a:pt x="170681" y="57952"/>
                  <a:pt x="176459" y="56876"/>
                </a:cubicBezTo>
                <a:cubicBezTo>
                  <a:pt x="178279" y="56118"/>
                  <a:pt x="180327" y="56118"/>
                  <a:pt x="182147" y="56876"/>
                </a:cubicBezTo>
                <a:cubicBezTo>
                  <a:pt x="187925" y="57952"/>
                  <a:pt x="192446" y="62473"/>
                  <a:pt x="193522" y="68251"/>
                </a:cubicBezTo>
                <a:cubicBezTo>
                  <a:pt x="194280" y="70071"/>
                  <a:pt x="194280" y="72119"/>
                  <a:pt x="193522" y="73939"/>
                </a:cubicBezTo>
                <a:cubicBezTo>
                  <a:pt x="192446" y="79717"/>
                  <a:pt x="187925" y="84238"/>
                  <a:pt x="182147" y="85314"/>
                </a:cubicBezTo>
                <a:cubicBezTo>
                  <a:pt x="180327" y="86073"/>
                  <a:pt x="178279" y="86073"/>
                  <a:pt x="176459" y="85314"/>
                </a:cubicBezTo>
                <a:cubicBezTo>
                  <a:pt x="170681" y="84238"/>
                  <a:pt x="166160" y="79717"/>
                  <a:pt x="165084" y="73939"/>
                </a:cubicBezTo>
                <a:close/>
                <a:moveTo>
                  <a:pt x="61284" y="159965"/>
                </a:moveTo>
                <a:cubicBezTo>
                  <a:pt x="58711" y="161884"/>
                  <a:pt x="55183" y="161884"/>
                  <a:pt x="52610" y="159965"/>
                </a:cubicBezTo>
                <a:lnTo>
                  <a:pt x="44505" y="154135"/>
                </a:lnTo>
                <a:cubicBezTo>
                  <a:pt x="45877" y="122426"/>
                  <a:pt x="60598" y="92776"/>
                  <a:pt x="85030" y="72517"/>
                </a:cubicBezTo>
                <a:cubicBezTo>
                  <a:pt x="86441" y="71389"/>
                  <a:pt x="87358" y="69758"/>
                  <a:pt x="87589" y="67967"/>
                </a:cubicBezTo>
                <a:cubicBezTo>
                  <a:pt x="92724" y="29085"/>
                  <a:pt x="125864" y="19"/>
                  <a:pt x="165084" y="0"/>
                </a:cubicBezTo>
                <a:cubicBezTo>
                  <a:pt x="207741" y="0"/>
                  <a:pt x="238028" y="25736"/>
                  <a:pt x="242436" y="62279"/>
                </a:cubicBezTo>
                <a:cubicBezTo>
                  <a:pt x="242684" y="64780"/>
                  <a:pt x="244260" y="66954"/>
                  <a:pt x="246559" y="67967"/>
                </a:cubicBezTo>
                <a:cubicBezTo>
                  <a:pt x="261799" y="74817"/>
                  <a:pt x="271637" y="89935"/>
                  <a:pt x="271727" y="106643"/>
                </a:cubicBezTo>
                <a:cubicBezTo>
                  <a:pt x="271727" y="110570"/>
                  <a:pt x="268544" y="113753"/>
                  <a:pt x="264618" y="113753"/>
                </a:cubicBezTo>
                <a:lnTo>
                  <a:pt x="256086" y="113753"/>
                </a:lnTo>
                <a:cubicBezTo>
                  <a:pt x="253843" y="113730"/>
                  <a:pt x="251726" y="114788"/>
                  <a:pt x="250399" y="116596"/>
                </a:cubicBezTo>
                <a:cubicBezTo>
                  <a:pt x="249138" y="118259"/>
                  <a:pt x="248623" y="120370"/>
                  <a:pt x="248977" y="122426"/>
                </a:cubicBezTo>
                <a:cubicBezTo>
                  <a:pt x="251536" y="131242"/>
                  <a:pt x="254238" y="141338"/>
                  <a:pt x="255944" y="149727"/>
                </a:cubicBezTo>
                <a:cubicBezTo>
                  <a:pt x="256396" y="152474"/>
                  <a:pt x="255235" y="155236"/>
                  <a:pt x="252958" y="156837"/>
                </a:cubicBezTo>
                <a:lnTo>
                  <a:pt x="249119" y="159680"/>
                </a:lnTo>
                <a:cubicBezTo>
                  <a:pt x="246562" y="161648"/>
                  <a:pt x="243002" y="161648"/>
                  <a:pt x="240445" y="159680"/>
                </a:cubicBezTo>
                <a:lnTo>
                  <a:pt x="226226" y="147879"/>
                </a:lnTo>
                <a:cubicBezTo>
                  <a:pt x="222956" y="134228"/>
                  <a:pt x="217837" y="117876"/>
                  <a:pt x="215562" y="111193"/>
                </a:cubicBezTo>
                <a:cubicBezTo>
                  <a:pt x="215118" y="109716"/>
                  <a:pt x="214879" y="108185"/>
                  <a:pt x="214851" y="106643"/>
                </a:cubicBezTo>
                <a:lnTo>
                  <a:pt x="214851" y="71095"/>
                </a:lnTo>
                <a:cubicBezTo>
                  <a:pt x="214851" y="41662"/>
                  <a:pt x="189825" y="28438"/>
                  <a:pt x="165084" y="28438"/>
                </a:cubicBezTo>
                <a:cubicBezTo>
                  <a:pt x="137598" y="28438"/>
                  <a:pt x="115317" y="50719"/>
                  <a:pt x="115317" y="78205"/>
                </a:cubicBezTo>
                <a:cubicBezTo>
                  <a:pt x="115388" y="83062"/>
                  <a:pt x="112975" y="87620"/>
                  <a:pt x="108918" y="90291"/>
                </a:cubicBezTo>
                <a:cubicBezTo>
                  <a:pt x="90095" y="103879"/>
                  <a:pt x="77336" y="124293"/>
                  <a:pt x="73370" y="147168"/>
                </a:cubicBezTo>
                <a:cubicBezTo>
                  <a:pt x="73099" y="148945"/>
                  <a:pt x="72189" y="150563"/>
                  <a:pt x="70811" y="151718"/>
                </a:cubicBezTo>
                <a:close/>
                <a:moveTo>
                  <a:pt x="150865" y="341259"/>
                </a:moveTo>
                <a:cubicBezTo>
                  <a:pt x="67577" y="341180"/>
                  <a:pt x="78" y="273682"/>
                  <a:pt x="0" y="190394"/>
                </a:cubicBezTo>
                <a:cubicBezTo>
                  <a:pt x="0" y="181009"/>
                  <a:pt x="0" y="171767"/>
                  <a:pt x="1137" y="162951"/>
                </a:cubicBezTo>
                <a:cubicBezTo>
                  <a:pt x="1440" y="159078"/>
                  <a:pt x="4796" y="156165"/>
                  <a:pt x="8673" y="156410"/>
                </a:cubicBezTo>
                <a:cubicBezTo>
                  <a:pt x="11233" y="156410"/>
                  <a:pt x="11375" y="156410"/>
                  <a:pt x="54032" y="186839"/>
                </a:cubicBezTo>
                <a:cubicBezTo>
                  <a:pt x="56552" y="188912"/>
                  <a:pt x="60186" y="188912"/>
                  <a:pt x="62706" y="186839"/>
                </a:cubicBezTo>
                <a:lnTo>
                  <a:pt x="96974" y="158401"/>
                </a:lnTo>
                <a:cubicBezTo>
                  <a:pt x="99530" y="156433"/>
                  <a:pt x="103091" y="156433"/>
                  <a:pt x="105648" y="158401"/>
                </a:cubicBezTo>
                <a:lnTo>
                  <a:pt x="147168" y="188119"/>
                </a:lnTo>
                <a:cubicBezTo>
                  <a:pt x="149649" y="189834"/>
                  <a:pt x="152933" y="189834"/>
                  <a:pt x="155415" y="188119"/>
                </a:cubicBezTo>
                <a:lnTo>
                  <a:pt x="196935" y="158401"/>
                </a:lnTo>
                <a:cubicBezTo>
                  <a:pt x="199491" y="156433"/>
                  <a:pt x="203052" y="156433"/>
                  <a:pt x="205608" y="158401"/>
                </a:cubicBezTo>
                <a:lnTo>
                  <a:pt x="239876" y="186839"/>
                </a:lnTo>
                <a:cubicBezTo>
                  <a:pt x="242433" y="188807"/>
                  <a:pt x="245994" y="188807"/>
                  <a:pt x="248550" y="186839"/>
                </a:cubicBezTo>
                <a:lnTo>
                  <a:pt x="289786" y="157548"/>
                </a:lnTo>
                <a:cubicBezTo>
                  <a:pt x="291985" y="156278"/>
                  <a:pt x="294695" y="156278"/>
                  <a:pt x="296895" y="157548"/>
                </a:cubicBezTo>
                <a:cubicBezTo>
                  <a:pt x="299237" y="158585"/>
                  <a:pt x="300820" y="160824"/>
                  <a:pt x="301019" y="163377"/>
                </a:cubicBezTo>
                <a:cubicBezTo>
                  <a:pt x="301019" y="172193"/>
                  <a:pt x="302156" y="181436"/>
                  <a:pt x="302156" y="190820"/>
                </a:cubicBezTo>
                <a:cubicBezTo>
                  <a:pt x="301843" y="274108"/>
                  <a:pt x="234153" y="341416"/>
                  <a:pt x="150865" y="34125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7"/>
          <p:cNvSpPr/>
          <p:nvPr/>
        </p:nvSpPr>
        <p:spPr>
          <a:xfrm>
            <a:off x="6559591" y="3733043"/>
            <a:ext cx="317191" cy="400663"/>
          </a:xfrm>
          <a:custGeom>
            <a:avLst/>
            <a:gdLst/>
            <a:ahLst/>
            <a:cxnLst/>
            <a:rect l="0" t="0" r="0" b="0"/>
            <a:pathLst>
              <a:path w="270163" h="341259">
                <a:moveTo>
                  <a:pt x="248834" y="118303"/>
                </a:moveTo>
                <a:cubicBezTo>
                  <a:pt x="249601" y="120170"/>
                  <a:pt x="249601" y="122265"/>
                  <a:pt x="248834" y="124133"/>
                </a:cubicBezTo>
                <a:cubicBezTo>
                  <a:pt x="247624" y="126543"/>
                  <a:pt x="245132" y="128038"/>
                  <a:pt x="242436" y="127972"/>
                </a:cubicBezTo>
                <a:lnTo>
                  <a:pt x="199778" y="137641"/>
                </a:lnTo>
                <a:cubicBezTo>
                  <a:pt x="196669" y="138343"/>
                  <a:pt x="193473" y="136890"/>
                  <a:pt x="191958" y="134086"/>
                </a:cubicBezTo>
                <a:lnTo>
                  <a:pt x="167785" y="88727"/>
                </a:lnTo>
                <a:lnTo>
                  <a:pt x="139347" y="114606"/>
                </a:lnTo>
                <a:cubicBezTo>
                  <a:pt x="136688" y="117028"/>
                  <a:pt x="132622" y="117028"/>
                  <a:pt x="129962" y="114606"/>
                </a:cubicBezTo>
                <a:lnTo>
                  <a:pt x="101524" y="88727"/>
                </a:lnTo>
                <a:lnTo>
                  <a:pt x="77352" y="134086"/>
                </a:lnTo>
                <a:cubicBezTo>
                  <a:pt x="76079" y="136350"/>
                  <a:pt x="73692" y="137760"/>
                  <a:pt x="71095" y="137783"/>
                </a:cubicBezTo>
                <a:lnTo>
                  <a:pt x="69531" y="137783"/>
                </a:lnTo>
                <a:lnTo>
                  <a:pt x="25310" y="127972"/>
                </a:lnTo>
                <a:cubicBezTo>
                  <a:pt x="23019" y="127565"/>
                  <a:pt x="21062" y="126085"/>
                  <a:pt x="20048" y="123990"/>
                </a:cubicBezTo>
                <a:cubicBezTo>
                  <a:pt x="19274" y="122174"/>
                  <a:pt x="19274" y="120120"/>
                  <a:pt x="20048" y="118303"/>
                </a:cubicBezTo>
                <a:cubicBezTo>
                  <a:pt x="42373" y="46496"/>
                  <a:pt x="89438" y="0"/>
                  <a:pt x="135081" y="0"/>
                </a:cubicBezTo>
                <a:cubicBezTo>
                  <a:pt x="180725" y="0"/>
                  <a:pt x="225515" y="46496"/>
                  <a:pt x="248834" y="118303"/>
                </a:cubicBezTo>
                <a:close/>
                <a:moveTo>
                  <a:pt x="202907" y="179161"/>
                </a:moveTo>
                <a:cubicBezTo>
                  <a:pt x="204898" y="181762"/>
                  <a:pt x="204898" y="185375"/>
                  <a:pt x="202907" y="187977"/>
                </a:cubicBezTo>
                <a:cubicBezTo>
                  <a:pt x="201627" y="189541"/>
                  <a:pt x="172478" y="226226"/>
                  <a:pt x="135081" y="226226"/>
                </a:cubicBezTo>
                <a:cubicBezTo>
                  <a:pt x="97685" y="226226"/>
                  <a:pt x="68536" y="189541"/>
                  <a:pt x="67256" y="187977"/>
                </a:cubicBezTo>
                <a:cubicBezTo>
                  <a:pt x="65265" y="185375"/>
                  <a:pt x="65265" y="181762"/>
                  <a:pt x="67256" y="179161"/>
                </a:cubicBezTo>
                <a:cubicBezTo>
                  <a:pt x="68536" y="177597"/>
                  <a:pt x="97685" y="140911"/>
                  <a:pt x="135081" y="140911"/>
                </a:cubicBezTo>
                <a:cubicBezTo>
                  <a:pt x="172478" y="140911"/>
                  <a:pt x="201627" y="177597"/>
                  <a:pt x="202907" y="179161"/>
                </a:cubicBezTo>
                <a:close/>
                <a:moveTo>
                  <a:pt x="146030" y="169349"/>
                </a:moveTo>
                <a:cubicBezTo>
                  <a:pt x="146030" y="163460"/>
                  <a:pt x="141255" y="158685"/>
                  <a:pt x="135366" y="158685"/>
                </a:cubicBezTo>
                <a:cubicBezTo>
                  <a:pt x="129476" y="158685"/>
                  <a:pt x="124701" y="163460"/>
                  <a:pt x="124701" y="169349"/>
                </a:cubicBezTo>
                <a:lnTo>
                  <a:pt x="124701" y="197788"/>
                </a:lnTo>
                <a:cubicBezTo>
                  <a:pt x="124701" y="203677"/>
                  <a:pt x="129476" y="208452"/>
                  <a:pt x="135366" y="208452"/>
                </a:cubicBezTo>
                <a:cubicBezTo>
                  <a:pt x="141255" y="208452"/>
                  <a:pt x="146030" y="203677"/>
                  <a:pt x="146030" y="197788"/>
                </a:cubicBezTo>
                <a:close/>
                <a:moveTo>
                  <a:pt x="270163" y="206177"/>
                </a:moveTo>
                <a:cubicBezTo>
                  <a:pt x="270163" y="280781"/>
                  <a:pt x="209685" y="341259"/>
                  <a:pt x="135081" y="341259"/>
                </a:cubicBezTo>
                <a:cubicBezTo>
                  <a:pt x="60478" y="341259"/>
                  <a:pt x="0" y="280781"/>
                  <a:pt x="0" y="206177"/>
                </a:cubicBezTo>
                <a:cubicBezTo>
                  <a:pt x="87" y="192795"/>
                  <a:pt x="1180" y="179439"/>
                  <a:pt x="3270" y="166221"/>
                </a:cubicBezTo>
                <a:cubicBezTo>
                  <a:pt x="4508" y="158499"/>
                  <a:pt x="11750" y="153226"/>
                  <a:pt x="19480" y="154419"/>
                </a:cubicBezTo>
                <a:cubicBezTo>
                  <a:pt x="27202" y="155657"/>
                  <a:pt x="32475" y="162900"/>
                  <a:pt x="31282" y="170629"/>
                </a:cubicBezTo>
                <a:cubicBezTo>
                  <a:pt x="29288" y="182381"/>
                  <a:pt x="28147" y="194261"/>
                  <a:pt x="27869" y="206177"/>
                </a:cubicBezTo>
                <a:cubicBezTo>
                  <a:pt x="28026" y="224507"/>
                  <a:pt x="32925" y="242485"/>
                  <a:pt x="42088" y="258361"/>
                </a:cubicBezTo>
                <a:lnTo>
                  <a:pt x="67398" y="235184"/>
                </a:lnTo>
                <a:cubicBezTo>
                  <a:pt x="71022" y="231942"/>
                  <a:pt x="76350" y="231479"/>
                  <a:pt x="80480" y="234047"/>
                </a:cubicBezTo>
                <a:lnTo>
                  <a:pt x="135081" y="270163"/>
                </a:lnTo>
                <a:lnTo>
                  <a:pt x="188830" y="234047"/>
                </a:lnTo>
                <a:cubicBezTo>
                  <a:pt x="192959" y="231479"/>
                  <a:pt x="198287" y="231942"/>
                  <a:pt x="201911" y="235184"/>
                </a:cubicBezTo>
                <a:lnTo>
                  <a:pt x="227221" y="258361"/>
                </a:lnTo>
                <a:cubicBezTo>
                  <a:pt x="236379" y="242482"/>
                  <a:pt x="241277" y="224506"/>
                  <a:pt x="241440" y="206177"/>
                </a:cubicBezTo>
                <a:cubicBezTo>
                  <a:pt x="241402" y="194449"/>
                  <a:pt x="240356" y="182746"/>
                  <a:pt x="238312" y="171198"/>
                </a:cubicBezTo>
                <a:cubicBezTo>
                  <a:pt x="237017" y="163345"/>
                  <a:pt x="242333" y="155929"/>
                  <a:pt x="250185" y="154634"/>
                </a:cubicBezTo>
                <a:cubicBezTo>
                  <a:pt x="258038" y="153338"/>
                  <a:pt x="265454" y="158653"/>
                  <a:pt x="266751" y="166506"/>
                </a:cubicBezTo>
                <a:cubicBezTo>
                  <a:pt x="268961" y="179615"/>
                  <a:pt x="270103" y="192883"/>
                  <a:pt x="270163" y="20617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6214042" y="3806865"/>
            <a:ext cx="1008289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44" b="1">
                <a:solidFill>
                  <a:srgbClr val="E0CB15"/>
                </a:solidFill>
                <a:latin typeface="Roboto"/>
              </a:rPr>
              <a:t>Select Egg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137899" y="3806865"/>
            <a:ext cx="1160574" cy="2530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44" b="1">
                <a:solidFill>
                  <a:srgbClr val="DE8431"/>
                </a:solidFill>
                <a:latin typeface="Roboto"/>
              </a:rPr>
              <a:t>Test Project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92401" y="3680356"/>
            <a:ext cx="1051570" cy="506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44" b="1">
                <a:solidFill>
                  <a:srgbClr val="E55753"/>
                </a:solidFill>
                <a:latin typeface="Roboto"/>
              </a:rPr>
              <a:t>Successful
Hatch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105037" y="3752684"/>
            <a:ext cx="1226298" cy="36138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74">
                <a:solidFill>
                  <a:srgbClr val="46432D"/>
                </a:solidFill>
                <a:latin typeface="Roboto"/>
              </a:rPr>
              <a:t>Choose a pigeon's
egg for testing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32101" y="3752684"/>
            <a:ext cx="1372171" cy="36138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74">
                <a:solidFill>
                  <a:srgbClr val="4C4034"/>
                </a:solidFill>
                <a:latin typeface="Roboto"/>
              </a:rPr>
              <a:t>Conduct the
hatching experiment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7023" y="3662339"/>
            <a:ext cx="1242327" cy="54207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74">
                <a:solidFill>
                  <a:srgbClr val="543A3A"/>
                </a:solidFill>
                <a:latin typeface="Roboto"/>
              </a:rPr>
              <a:t>Observe the chick
emerging from the
egg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587868" y="3815447"/>
            <a:ext cx="260636" cy="235855"/>
          </a:xfrm>
          <a:custGeom>
            <a:avLst/>
            <a:gdLst/>
            <a:ahLst/>
            <a:cxnLst/>
            <a:rect l="0" t="0" r="0" b="0"/>
            <a:pathLst>
              <a:path w="221993" h="200886">
                <a:moveTo>
                  <a:pt x="161881" y="26178"/>
                </a:moveTo>
                <a:lnTo>
                  <a:pt x="221993" y="3471"/>
                </a:lnTo>
                <a:lnTo>
                  <a:pt x="221993" y="200886"/>
                </a:lnTo>
                <a:moveTo>
                  <a:pt x="0" y="74531"/>
                </a:moveTo>
                <a:cubicBezTo>
                  <a:pt x="0" y="34029"/>
                  <a:pt x="19312" y="0"/>
                  <a:pt x="56438" y="0"/>
                </a:cubicBezTo>
                <a:cubicBezTo>
                  <a:pt x="93565" y="0"/>
                  <a:pt x="112878" y="34029"/>
                  <a:pt x="112878" y="74531"/>
                </a:cubicBezTo>
                <a:lnTo>
                  <a:pt x="112878" y="124968"/>
                </a:lnTo>
                <a:cubicBezTo>
                  <a:pt x="112878" y="165469"/>
                  <a:pt x="92659" y="200392"/>
                  <a:pt x="56438" y="200392"/>
                </a:cubicBezTo>
                <a:cubicBezTo>
                  <a:pt x="20218" y="200392"/>
                  <a:pt x="0" y="165470"/>
                  <a:pt x="0" y="124968"/>
                </a:cubicBezTo>
                <a:close/>
              </a:path>
            </a:pathLst>
          </a:custGeom>
          <a:noFill/>
          <a:ln w="14218">
            <a:solidFill>
              <a:srgbClr val="46432D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6554942" y="3815737"/>
            <a:ext cx="326488" cy="235275"/>
          </a:xfrm>
          <a:custGeom>
            <a:avLst/>
            <a:gdLst/>
            <a:ahLst/>
            <a:cxnLst/>
            <a:rect l="0" t="0" r="0" b="0"/>
            <a:pathLst>
              <a:path w="278081" h="200392">
                <a:moveTo>
                  <a:pt x="0" y="74531"/>
                </a:moveTo>
                <a:cubicBezTo>
                  <a:pt x="0" y="34029"/>
                  <a:pt x="19312" y="0"/>
                  <a:pt x="56438" y="0"/>
                </a:cubicBezTo>
                <a:cubicBezTo>
                  <a:pt x="93565" y="0"/>
                  <a:pt x="112878" y="34029"/>
                  <a:pt x="112878" y="74531"/>
                </a:cubicBezTo>
                <a:lnTo>
                  <a:pt x="112878" y="124968"/>
                </a:lnTo>
                <a:cubicBezTo>
                  <a:pt x="112878" y="165469"/>
                  <a:pt x="92659" y="200392"/>
                  <a:pt x="56438" y="200392"/>
                </a:cubicBezTo>
                <a:cubicBezTo>
                  <a:pt x="20218" y="200392"/>
                  <a:pt x="0" y="165470"/>
                  <a:pt x="0" y="124968"/>
                </a:cubicBezTo>
                <a:close/>
                <a:moveTo>
                  <a:pt x="154698" y="55597"/>
                </a:moveTo>
                <a:cubicBezTo>
                  <a:pt x="154698" y="22749"/>
                  <a:pt x="177622" y="0"/>
                  <a:pt x="208774" y="0"/>
                </a:cubicBezTo>
                <a:cubicBezTo>
                  <a:pt x="260454" y="0"/>
                  <a:pt x="278081" y="50430"/>
                  <a:pt x="244206" y="95290"/>
                </a:cubicBezTo>
                <a:lnTo>
                  <a:pt x="158242" y="197093"/>
                </a:lnTo>
                <a:lnTo>
                  <a:pt x="276408" y="197093"/>
                </a:lnTo>
              </a:path>
            </a:pathLst>
          </a:custGeom>
          <a:noFill/>
          <a:ln w="14218">
            <a:solidFill>
              <a:srgbClr val="4C403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6559368" y="3815702"/>
            <a:ext cx="317636" cy="235344"/>
          </a:xfrm>
          <a:custGeom>
            <a:avLst/>
            <a:gdLst/>
            <a:ahLst/>
            <a:cxnLst/>
            <a:rect l="0" t="0" r="0" b="0"/>
            <a:pathLst>
              <a:path w="270542" h="200451">
                <a:moveTo>
                  <a:pt x="0" y="74531"/>
                </a:moveTo>
                <a:cubicBezTo>
                  <a:pt x="0" y="34029"/>
                  <a:pt x="19312" y="0"/>
                  <a:pt x="56438" y="0"/>
                </a:cubicBezTo>
                <a:cubicBezTo>
                  <a:pt x="93565" y="0"/>
                  <a:pt x="112878" y="34029"/>
                  <a:pt x="112878" y="74531"/>
                </a:cubicBezTo>
                <a:lnTo>
                  <a:pt x="112878" y="124968"/>
                </a:lnTo>
                <a:cubicBezTo>
                  <a:pt x="112878" y="165469"/>
                  <a:pt x="92659" y="200392"/>
                  <a:pt x="56438" y="200392"/>
                </a:cubicBezTo>
                <a:cubicBezTo>
                  <a:pt x="20218" y="200392"/>
                  <a:pt x="0" y="165470"/>
                  <a:pt x="0" y="124968"/>
                </a:cubicBezTo>
                <a:close/>
                <a:moveTo>
                  <a:pt x="156758" y="52417"/>
                </a:moveTo>
                <a:cubicBezTo>
                  <a:pt x="155911" y="35291"/>
                  <a:pt x="166437" y="104"/>
                  <a:pt x="213237" y="104"/>
                </a:cubicBezTo>
                <a:cubicBezTo>
                  <a:pt x="260037" y="104"/>
                  <a:pt x="267206" y="34852"/>
                  <a:pt x="265584" y="54471"/>
                </a:cubicBezTo>
                <a:cubicBezTo>
                  <a:pt x="263796" y="76105"/>
                  <a:pt x="250253" y="98202"/>
                  <a:pt x="192871" y="98202"/>
                </a:cubicBezTo>
                <a:cubicBezTo>
                  <a:pt x="246284" y="98202"/>
                  <a:pt x="270542" y="112805"/>
                  <a:pt x="270542" y="152352"/>
                </a:cubicBezTo>
                <a:cubicBezTo>
                  <a:pt x="270542" y="186537"/>
                  <a:pt x="240326" y="200451"/>
                  <a:pt x="212717" y="200451"/>
                </a:cubicBezTo>
                <a:cubicBezTo>
                  <a:pt x="192876" y="200281"/>
                  <a:pt x="153192" y="189056"/>
                  <a:pt x="153192" y="145511"/>
                </a:cubicBezTo>
              </a:path>
            </a:pathLst>
          </a:custGeom>
          <a:noFill/>
          <a:ln w="14218">
            <a:solidFill>
              <a:srgbClr val="543A3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TextBox 47"/>
          <p:cNvSpPr txBox="1"/>
          <p:nvPr/>
        </p:nvSpPr>
        <p:spPr>
          <a:xfrm>
            <a:off x="4805279" y="3825652"/>
            <a:ext cx="382581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400" dirty="0">
                <a:solidFill>
                  <a:srgbClr val="F669BE"/>
                </a:solidFill>
                <a:latin typeface="Roboto"/>
              </a:rPr>
              <a:t>Egg Hatching Process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508677" y="3718717"/>
            <a:ext cx="419018" cy="429315"/>
          </a:xfrm>
          <a:custGeom>
            <a:avLst/>
            <a:gdLst/>
            <a:ahLst/>
            <a:cxnLst/>
            <a:rect l="0" t="0" r="0" b="0"/>
            <a:pathLst>
              <a:path w="239592" h="272533">
                <a:moveTo>
                  <a:pt x="146101" y="47397"/>
                </a:moveTo>
                <a:cubicBezTo>
                  <a:pt x="146101" y="45761"/>
                  <a:pt x="144775" y="44434"/>
                  <a:pt x="143139" y="44434"/>
                </a:cubicBezTo>
                <a:moveTo>
                  <a:pt x="143139" y="44434"/>
                </a:moveTo>
                <a:cubicBezTo>
                  <a:pt x="141503" y="44434"/>
                  <a:pt x="140177" y="45761"/>
                  <a:pt x="140177" y="47397"/>
                </a:cubicBezTo>
                <a:moveTo>
                  <a:pt x="140177" y="47397"/>
                </a:moveTo>
                <a:cubicBezTo>
                  <a:pt x="140177" y="49033"/>
                  <a:pt x="141503" y="50359"/>
                  <a:pt x="143139" y="50359"/>
                </a:cubicBezTo>
                <a:moveTo>
                  <a:pt x="143139" y="50359"/>
                </a:moveTo>
                <a:cubicBezTo>
                  <a:pt x="144775" y="50359"/>
                  <a:pt x="146101" y="49033"/>
                  <a:pt x="146101" y="47397"/>
                </a:cubicBezTo>
                <a:moveTo>
                  <a:pt x="160913" y="130342"/>
                </a:moveTo>
                <a:lnTo>
                  <a:pt x="196461" y="159965"/>
                </a:lnTo>
                <a:lnTo>
                  <a:pt x="238644" y="130342"/>
                </a:lnTo>
                <a:cubicBezTo>
                  <a:pt x="239592" y="138518"/>
                  <a:pt x="239592" y="146101"/>
                  <a:pt x="239592" y="152737"/>
                </a:cubicBezTo>
                <a:cubicBezTo>
                  <a:pt x="239592" y="218898"/>
                  <a:pt x="185957" y="272533"/>
                  <a:pt x="119796" y="272533"/>
                </a:cubicBezTo>
                <a:cubicBezTo>
                  <a:pt x="53634" y="272533"/>
                  <a:pt x="0" y="218898"/>
                  <a:pt x="0" y="152737"/>
                </a:cubicBezTo>
                <a:cubicBezTo>
                  <a:pt x="0" y="146101"/>
                  <a:pt x="236" y="138518"/>
                  <a:pt x="947" y="130342"/>
                </a:cubicBezTo>
                <a:lnTo>
                  <a:pt x="42420" y="159965"/>
                </a:lnTo>
                <a:lnTo>
                  <a:pt x="77968" y="130342"/>
                </a:lnTo>
                <a:lnTo>
                  <a:pt x="119440" y="159965"/>
                </a:lnTo>
                <a:close/>
                <a:moveTo>
                  <a:pt x="196461" y="124417"/>
                </a:moveTo>
                <a:cubicBezTo>
                  <a:pt x="193957" y="108291"/>
                  <a:pt x="189991" y="92427"/>
                  <a:pt x="184611" y="77020"/>
                </a:cubicBezTo>
                <a:lnTo>
                  <a:pt x="184611" y="47397"/>
                </a:lnTo>
                <a:moveTo>
                  <a:pt x="42420" y="118492"/>
                </a:moveTo>
                <a:cubicBezTo>
                  <a:pt x="43632" y="92462"/>
                  <a:pt x="56739" y="68433"/>
                  <a:pt x="77968" y="53321"/>
                </a:cubicBezTo>
                <a:cubicBezTo>
                  <a:pt x="77968" y="23872"/>
                  <a:pt x="101841" y="0"/>
                  <a:pt x="131290" y="0"/>
                </a:cubicBezTo>
                <a:cubicBezTo>
                  <a:pt x="160794" y="0"/>
                  <a:pt x="184611" y="17892"/>
                  <a:pt x="184611" y="47397"/>
                </a:cubicBezTo>
                <a:moveTo>
                  <a:pt x="184611" y="47397"/>
                </a:moveTo>
                <a:cubicBezTo>
                  <a:pt x="200972" y="47397"/>
                  <a:pt x="214235" y="60659"/>
                  <a:pt x="214235" y="77020"/>
                </a:cubicBezTo>
                <a:lnTo>
                  <a:pt x="184611" y="77020"/>
                </a:lnTo>
              </a:path>
            </a:pathLst>
          </a:custGeom>
          <a:noFill/>
          <a:ln w="1421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CE983CE-6CFE-949F-5014-07F253C1CE70}"/>
              </a:ext>
            </a:extLst>
          </p:cNvPr>
          <p:cNvGrpSpPr/>
          <p:nvPr/>
        </p:nvGrpSpPr>
        <p:grpSpPr>
          <a:xfrm>
            <a:off x="5842853" y="2804929"/>
            <a:ext cx="2709436" cy="2368530"/>
            <a:chOff x="5842853" y="2804929"/>
            <a:chExt cx="2709436" cy="2368530"/>
          </a:xfrm>
        </p:grpSpPr>
        <p:sp>
          <p:nvSpPr>
            <p:cNvPr id="2" name="Rounded Rectangle 1"/>
            <p:cNvSpPr/>
            <p:nvPr/>
          </p:nvSpPr>
          <p:spPr>
            <a:xfrm>
              <a:off x="6437059" y="3502186"/>
              <a:ext cx="1503610" cy="487007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328455" y="3928968"/>
              <a:ext cx="505646" cy="487007"/>
            </a:xfrm>
            <a:custGeom>
              <a:avLst/>
              <a:gdLst/>
              <a:ahLst/>
              <a:cxnLst/>
              <a:rect l="0" t="0" r="0" b="0"/>
              <a:pathLst>
                <a:path w="284382" h="284382">
                  <a:moveTo>
                    <a:pt x="0" y="284382"/>
                  </a:moveTo>
                  <a:lnTo>
                    <a:pt x="0" y="246465"/>
                  </a:lnTo>
                  <a:cubicBezTo>
                    <a:pt x="0" y="235994"/>
                    <a:pt x="8487" y="227506"/>
                    <a:pt x="18958" y="227506"/>
                  </a:cubicBezTo>
                  <a:lnTo>
                    <a:pt x="28438" y="227506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227506"/>
                  </a:lnTo>
                  <a:lnTo>
                    <a:pt x="265423" y="227506"/>
                  </a:lnTo>
                  <a:cubicBezTo>
                    <a:pt x="275894" y="227506"/>
                    <a:pt x="284382" y="235994"/>
                    <a:pt x="284382" y="246465"/>
                  </a:cubicBezTo>
                  <a:lnTo>
                    <a:pt x="284382" y="284382"/>
                  </a:lnTo>
                  <a:close/>
                  <a:moveTo>
                    <a:pt x="255944" y="227506"/>
                  </a:moveTo>
                  <a:lnTo>
                    <a:pt x="28438" y="227506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602586" y="3468307"/>
              <a:ext cx="758471" cy="730512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28438" y="56876"/>
                  </a:move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132711"/>
                  </a:lnTo>
                  <a:cubicBezTo>
                    <a:pt x="255944" y="153652"/>
                    <a:pt x="272921" y="170629"/>
                    <a:pt x="293862" y="170629"/>
                  </a:cubicBezTo>
                  <a:lnTo>
                    <a:pt x="369697" y="170629"/>
                  </a:lnTo>
                  <a:lnTo>
                    <a:pt x="369697" y="161150"/>
                  </a:lnTo>
                  <a:cubicBezTo>
                    <a:pt x="369697" y="150679"/>
                    <a:pt x="378185" y="142191"/>
                    <a:pt x="388656" y="142191"/>
                  </a:cubicBezTo>
                  <a:lnTo>
                    <a:pt x="426574" y="142191"/>
                  </a:lnTo>
                  <a:lnTo>
                    <a:pt x="426574" y="426574"/>
                  </a:lnTo>
                  <a:lnTo>
                    <a:pt x="388656" y="426574"/>
                  </a:lnTo>
                  <a:cubicBezTo>
                    <a:pt x="378185" y="426574"/>
                    <a:pt x="369697" y="418086"/>
                    <a:pt x="369697" y="407615"/>
                  </a:cubicBezTo>
                  <a:lnTo>
                    <a:pt x="369697" y="398135"/>
                  </a:lnTo>
                  <a:lnTo>
                    <a:pt x="255944" y="398135"/>
                  </a:lnTo>
                  <a:cubicBezTo>
                    <a:pt x="130296" y="398135"/>
                    <a:pt x="28438" y="296277"/>
                    <a:pt x="28438" y="170629"/>
                  </a:cubicBezTo>
                  <a:close/>
                  <a:moveTo>
                    <a:pt x="369697" y="398135"/>
                  </a:moveTo>
                  <a:lnTo>
                    <a:pt x="369697" y="170629"/>
                  </a:lnTo>
                  <a:moveTo>
                    <a:pt x="28438" y="56876"/>
                  </a:moveTo>
                  <a:lnTo>
                    <a:pt x="255944" y="56876"/>
                  </a:ln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731960" y="3807015"/>
              <a:ext cx="1820329" cy="487007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39130" y="3529401"/>
              <a:ext cx="505646" cy="487007"/>
            </a:xfrm>
            <a:custGeom>
              <a:avLst/>
              <a:gdLst/>
              <a:ahLst/>
              <a:cxnLst/>
              <a:rect l="0" t="0" r="0" b="0"/>
              <a:pathLst>
                <a:path w="284382" h="284382">
                  <a:moveTo>
                    <a:pt x="0" y="284382"/>
                  </a:moveTo>
                  <a:lnTo>
                    <a:pt x="0" y="246465"/>
                  </a:lnTo>
                  <a:cubicBezTo>
                    <a:pt x="0" y="235994"/>
                    <a:pt x="8487" y="227506"/>
                    <a:pt x="18958" y="227506"/>
                  </a:cubicBezTo>
                  <a:lnTo>
                    <a:pt x="28438" y="227506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227506"/>
                  </a:lnTo>
                  <a:lnTo>
                    <a:pt x="265423" y="227506"/>
                  </a:lnTo>
                  <a:cubicBezTo>
                    <a:pt x="275894" y="227506"/>
                    <a:pt x="284382" y="235994"/>
                    <a:pt x="284382" y="246465"/>
                  </a:cubicBezTo>
                  <a:lnTo>
                    <a:pt x="284382" y="284382"/>
                  </a:lnTo>
                  <a:close/>
                  <a:moveTo>
                    <a:pt x="255944" y="227506"/>
                  </a:moveTo>
                  <a:lnTo>
                    <a:pt x="28438" y="227506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394005" y="3195556"/>
              <a:ext cx="758471" cy="730512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28438" y="56876"/>
                  </a:move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132711"/>
                  </a:lnTo>
                  <a:cubicBezTo>
                    <a:pt x="255944" y="153652"/>
                    <a:pt x="272921" y="170629"/>
                    <a:pt x="293862" y="170629"/>
                  </a:cubicBezTo>
                  <a:lnTo>
                    <a:pt x="369697" y="170629"/>
                  </a:lnTo>
                  <a:lnTo>
                    <a:pt x="369697" y="161150"/>
                  </a:lnTo>
                  <a:cubicBezTo>
                    <a:pt x="369697" y="150679"/>
                    <a:pt x="378185" y="142191"/>
                    <a:pt x="388656" y="142191"/>
                  </a:cubicBezTo>
                  <a:lnTo>
                    <a:pt x="426574" y="142191"/>
                  </a:lnTo>
                  <a:lnTo>
                    <a:pt x="426574" y="426574"/>
                  </a:lnTo>
                  <a:lnTo>
                    <a:pt x="388656" y="426574"/>
                  </a:lnTo>
                  <a:cubicBezTo>
                    <a:pt x="378185" y="426574"/>
                    <a:pt x="369697" y="418086"/>
                    <a:pt x="369697" y="407615"/>
                  </a:cubicBezTo>
                  <a:lnTo>
                    <a:pt x="369697" y="398135"/>
                  </a:lnTo>
                  <a:lnTo>
                    <a:pt x="255944" y="398135"/>
                  </a:lnTo>
                  <a:cubicBezTo>
                    <a:pt x="130296" y="398135"/>
                    <a:pt x="28438" y="296277"/>
                    <a:pt x="28438" y="170629"/>
                  </a:cubicBezTo>
                  <a:close/>
                  <a:moveTo>
                    <a:pt x="369697" y="398135"/>
                  </a:moveTo>
                  <a:lnTo>
                    <a:pt x="369697" y="170629"/>
                  </a:lnTo>
                  <a:moveTo>
                    <a:pt x="28438" y="56876"/>
                  </a:moveTo>
                  <a:lnTo>
                    <a:pt x="255944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506387" y="3320206"/>
              <a:ext cx="1011294" cy="974016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842853" y="2804929"/>
              <a:ext cx="2471135" cy="2368530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50A9885A-1C64-47E8-4319-1599DFC9CD20}"/>
              </a:ext>
            </a:extLst>
          </p:cNvPr>
          <p:cNvSpPr/>
          <p:nvPr/>
        </p:nvSpPr>
        <p:spPr>
          <a:xfrm>
            <a:off x="6820815" y="3109025"/>
            <a:ext cx="419018" cy="429315"/>
          </a:xfrm>
          <a:custGeom>
            <a:avLst/>
            <a:gdLst/>
            <a:ahLst/>
            <a:cxnLst/>
            <a:rect l="0" t="0" r="0" b="0"/>
            <a:pathLst>
              <a:path w="239592" h="272533">
                <a:moveTo>
                  <a:pt x="146101" y="47397"/>
                </a:moveTo>
                <a:cubicBezTo>
                  <a:pt x="146101" y="45761"/>
                  <a:pt x="144775" y="44434"/>
                  <a:pt x="143139" y="44434"/>
                </a:cubicBezTo>
                <a:moveTo>
                  <a:pt x="143139" y="44434"/>
                </a:moveTo>
                <a:cubicBezTo>
                  <a:pt x="141503" y="44434"/>
                  <a:pt x="140177" y="45761"/>
                  <a:pt x="140177" y="47397"/>
                </a:cubicBezTo>
                <a:moveTo>
                  <a:pt x="140177" y="47397"/>
                </a:moveTo>
                <a:cubicBezTo>
                  <a:pt x="140177" y="49033"/>
                  <a:pt x="141503" y="50359"/>
                  <a:pt x="143139" y="50359"/>
                </a:cubicBezTo>
                <a:moveTo>
                  <a:pt x="143139" y="50359"/>
                </a:moveTo>
                <a:cubicBezTo>
                  <a:pt x="144775" y="50359"/>
                  <a:pt x="146101" y="49033"/>
                  <a:pt x="146101" y="47397"/>
                </a:cubicBezTo>
                <a:moveTo>
                  <a:pt x="160913" y="130342"/>
                </a:moveTo>
                <a:lnTo>
                  <a:pt x="196461" y="159965"/>
                </a:lnTo>
                <a:lnTo>
                  <a:pt x="238644" y="130342"/>
                </a:lnTo>
                <a:cubicBezTo>
                  <a:pt x="239592" y="138518"/>
                  <a:pt x="239592" y="146101"/>
                  <a:pt x="239592" y="152737"/>
                </a:cubicBezTo>
                <a:cubicBezTo>
                  <a:pt x="239592" y="218898"/>
                  <a:pt x="185957" y="272533"/>
                  <a:pt x="119796" y="272533"/>
                </a:cubicBezTo>
                <a:cubicBezTo>
                  <a:pt x="53634" y="272533"/>
                  <a:pt x="0" y="218898"/>
                  <a:pt x="0" y="152737"/>
                </a:cubicBezTo>
                <a:cubicBezTo>
                  <a:pt x="0" y="146101"/>
                  <a:pt x="236" y="138518"/>
                  <a:pt x="947" y="130342"/>
                </a:cubicBezTo>
                <a:lnTo>
                  <a:pt x="42420" y="159965"/>
                </a:lnTo>
                <a:lnTo>
                  <a:pt x="77968" y="130342"/>
                </a:lnTo>
                <a:lnTo>
                  <a:pt x="119440" y="159965"/>
                </a:lnTo>
                <a:close/>
                <a:moveTo>
                  <a:pt x="196461" y="124417"/>
                </a:moveTo>
                <a:cubicBezTo>
                  <a:pt x="193957" y="108291"/>
                  <a:pt x="189991" y="92427"/>
                  <a:pt x="184611" y="77020"/>
                </a:cubicBezTo>
                <a:lnTo>
                  <a:pt x="184611" y="47397"/>
                </a:lnTo>
                <a:moveTo>
                  <a:pt x="42420" y="118492"/>
                </a:moveTo>
                <a:cubicBezTo>
                  <a:pt x="43632" y="92462"/>
                  <a:pt x="56739" y="68433"/>
                  <a:pt x="77968" y="53321"/>
                </a:cubicBezTo>
                <a:cubicBezTo>
                  <a:pt x="77968" y="23872"/>
                  <a:pt x="101841" y="0"/>
                  <a:pt x="131290" y="0"/>
                </a:cubicBezTo>
                <a:cubicBezTo>
                  <a:pt x="160794" y="0"/>
                  <a:pt x="184611" y="17892"/>
                  <a:pt x="184611" y="47397"/>
                </a:cubicBezTo>
                <a:moveTo>
                  <a:pt x="184611" y="47397"/>
                </a:moveTo>
                <a:cubicBezTo>
                  <a:pt x="200972" y="47397"/>
                  <a:pt x="214235" y="60659"/>
                  <a:pt x="214235" y="77020"/>
                </a:cubicBezTo>
                <a:lnTo>
                  <a:pt x="184611" y="77020"/>
                </a:lnTo>
              </a:path>
            </a:pathLst>
          </a:custGeom>
          <a:noFill/>
          <a:ln w="14218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06B49-CB75-4DB1-8249-BEBBAC9A6DAE}"/>
              </a:ext>
            </a:extLst>
          </p:cNvPr>
          <p:cNvSpPr txBox="1"/>
          <p:nvPr/>
        </p:nvSpPr>
        <p:spPr>
          <a:xfrm>
            <a:off x="5365448" y="3572726"/>
            <a:ext cx="34259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</a:rPr>
              <a:t>Egg Hatching Process</a:t>
            </a:r>
          </a:p>
        </p:txBody>
      </p:sp>
    </p:spTree>
    <p:extLst>
      <p:ext uri="{BB962C8B-B14F-4D97-AF65-F5344CB8AC3E}">
        <p14:creationId xmlns:p14="http://schemas.microsoft.com/office/powerpoint/2010/main" val="86726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858497" y="2790512"/>
            <a:ext cx="2940247" cy="1279212"/>
            <a:chOff x="3611661" y="2132870"/>
            <a:chExt cx="1450351" cy="853148"/>
          </a:xfrm>
        </p:grpSpPr>
        <p:sp>
          <p:nvSpPr>
            <p:cNvPr id="2" name="Rounded Rectangle 1"/>
            <p:cNvSpPr/>
            <p:nvPr/>
          </p:nvSpPr>
          <p:spPr>
            <a:xfrm>
              <a:off x="4038235" y="2559444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611661" y="2132870"/>
              <a:ext cx="284382" cy="284382"/>
            </a:xfrm>
            <a:custGeom>
              <a:avLst/>
              <a:gdLst/>
              <a:ahLst/>
              <a:cxnLst/>
              <a:rect l="0" t="0" r="0" b="0"/>
              <a:pathLst>
                <a:path w="284382" h="284382">
                  <a:moveTo>
                    <a:pt x="0" y="284382"/>
                  </a:moveTo>
                  <a:lnTo>
                    <a:pt x="0" y="246465"/>
                  </a:lnTo>
                  <a:cubicBezTo>
                    <a:pt x="0" y="235994"/>
                    <a:pt x="8487" y="227506"/>
                    <a:pt x="18958" y="227506"/>
                  </a:cubicBezTo>
                  <a:lnTo>
                    <a:pt x="28438" y="227506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227506"/>
                  </a:lnTo>
                  <a:lnTo>
                    <a:pt x="265423" y="227506"/>
                  </a:lnTo>
                  <a:cubicBezTo>
                    <a:pt x="275894" y="227506"/>
                    <a:pt x="284382" y="235994"/>
                    <a:pt x="284382" y="246465"/>
                  </a:cubicBezTo>
                  <a:lnTo>
                    <a:pt x="284382" y="284382"/>
                  </a:lnTo>
                  <a:close/>
                  <a:moveTo>
                    <a:pt x="255944" y="227506"/>
                  </a:moveTo>
                  <a:lnTo>
                    <a:pt x="28438" y="227506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11661" y="241725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28438" y="56876"/>
                  </a:move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132711"/>
                  </a:lnTo>
                  <a:cubicBezTo>
                    <a:pt x="255944" y="153652"/>
                    <a:pt x="272921" y="170629"/>
                    <a:pt x="293862" y="170629"/>
                  </a:cubicBezTo>
                  <a:lnTo>
                    <a:pt x="369697" y="170629"/>
                  </a:lnTo>
                  <a:lnTo>
                    <a:pt x="369697" y="161150"/>
                  </a:lnTo>
                  <a:cubicBezTo>
                    <a:pt x="369697" y="150679"/>
                    <a:pt x="378185" y="142191"/>
                    <a:pt x="388656" y="142191"/>
                  </a:cubicBezTo>
                  <a:lnTo>
                    <a:pt x="426574" y="142191"/>
                  </a:lnTo>
                  <a:lnTo>
                    <a:pt x="426574" y="426574"/>
                  </a:lnTo>
                  <a:lnTo>
                    <a:pt x="388656" y="426574"/>
                  </a:lnTo>
                  <a:cubicBezTo>
                    <a:pt x="378185" y="426574"/>
                    <a:pt x="369697" y="418086"/>
                    <a:pt x="369697" y="407615"/>
                  </a:cubicBezTo>
                  <a:lnTo>
                    <a:pt x="369697" y="398135"/>
                  </a:lnTo>
                  <a:lnTo>
                    <a:pt x="255944" y="398135"/>
                  </a:lnTo>
                  <a:cubicBezTo>
                    <a:pt x="130296" y="398135"/>
                    <a:pt x="28438" y="296277"/>
                    <a:pt x="28438" y="170629"/>
                  </a:cubicBezTo>
                  <a:close/>
                  <a:moveTo>
                    <a:pt x="369697" y="398135"/>
                  </a:moveTo>
                  <a:lnTo>
                    <a:pt x="369697" y="170629"/>
                  </a:lnTo>
                  <a:moveTo>
                    <a:pt x="28438" y="56876"/>
                  </a:moveTo>
                  <a:lnTo>
                    <a:pt x="255944" y="56876"/>
                  </a:lnTo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265741" y="2417253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038235" y="2559444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611661" y="2132870"/>
              <a:ext cx="284382" cy="284382"/>
            </a:xfrm>
            <a:custGeom>
              <a:avLst/>
              <a:gdLst/>
              <a:ahLst/>
              <a:cxnLst/>
              <a:rect l="0" t="0" r="0" b="0"/>
              <a:pathLst>
                <a:path w="284382" h="284382">
                  <a:moveTo>
                    <a:pt x="0" y="284382"/>
                  </a:moveTo>
                  <a:lnTo>
                    <a:pt x="0" y="246465"/>
                  </a:lnTo>
                  <a:cubicBezTo>
                    <a:pt x="0" y="235994"/>
                    <a:pt x="8487" y="227506"/>
                    <a:pt x="18958" y="227506"/>
                  </a:cubicBezTo>
                  <a:lnTo>
                    <a:pt x="28438" y="227506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227506"/>
                  </a:lnTo>
                  <a:lnTo>
                    <a:pt x="265423" y="227506"/>
                  </a:lnTo>
                  <a:cubicBezTo>
                    <a:pt x="275894" y="227506"/>
                    <a:pt x="284382" y="235994"/>
                    <a:pt x="284382" y="246465"/>
                  </a:cubicBezTo>
                  <a:lnTo>
                    <a:pt x="284382" y="284382"/>
                  </a:lnTo>
                  <a:close/>
                  <a:moveTo>
                    <a:pt x="255944" y="227506"/>
                  </a:moveTo>
                  <a:lnTo>
                    <a:pt x="28438" y="227506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611661" y="241725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28438" y="56876"/>
                  </a:move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132711"/>
                  </a:lnTo>
                  <a:cubicBezTo>
                    <a:pt x="255944" y="153652"/>
                    <a:pt x="272921" y="170629"/>
                    <a:pt x="293862" y="170629"/>
                  </a:cubicBezTo>
                  <a:lnTo>
                    <a:pt x="369697" y="170629"/>
                  </a:lnTo>
                  <a:lnTo>
                    <a:pt x="369697" y="161150"/>
                  </a:lnTo>
                  <a:cubicBezTo>
                    <a:pt x="369697" y="150679"/>
                    <a:pt x="378185" y="142191"/>
                    <a:pt x="388656" y="142191"/>
                  </a:cubicBezTo>
                  <a:lnTo>
                    <a:pt x="426574" y="142191"/>
                  </a:lnTo>
                  <a:lnTo>
                    <a:pt x="426574" y="426574"/>
                  </a:lnTo>
                  <a:lnTo>
                    <a:pt x="388656" y="426574"/>
                  </a:lnTo>
                  <a:cubicBezTo>
                    <a:pt x="378185" y="426574"/>
                    <a:pt x="369697" y="418086"/>
                    <a:pt x="369697" y="407615"/>
                  </a:cubicBezTo>
                  <a:lnTo>
                    <a:pt x="369697" y="398135"/>
                  </a:lnTo>
                  <a:lnTo>
                    <a:pt x="255944" y="398135"/>
                  </a:lnTo>
                  <a:cubicBezTo>
                    <a:pt x="130296" y="398135"/>
                    <a:pt x="28438" y="296277"/>
                    <a:pt x="28438" y="170629"/>
                  </a:cubicBezTo>
                  <a:close/>
                  <a:moveTo>
                    <a:pt x="369697" y="398135"/>
                  </a:moveTo>
                  <a:lnTo>
                    <a:pt x="369697" y="170629"/>
                  </a:lnTo>
                  <a:moveTo>
                    <a:pt x="28438" y="56876"/>
                  </a:moveTo>
                  <a:lnTo>
                    <a:pt x="255944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265741" y="2417253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29988" y="1511300"/>
            <a:ext cx="3805026" cy="1705617"/>
            <a:chOff x="2019117" y="1279722"/>
            <a:chExt cx="1876926" cy="1137531"/>
          </a:xfrm>
        </p:grpSpPr>
        <p:sp>
          <p:nvSpPr>
            <p:cNvPr id="11" name="Rounded Rectangle 10"/>
            <p:cNvSpPr/>
            <p:nvPr/>
          </p:nvSpPr>
          <p:spPr>
            <a:xfrm>
              <a:off x="2445691" y="1421913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11661" y="1848488"/>
              <a:ext cx="284382" cy="284382"/>
            </a:xfrm>
            <a:custGeom>
              <a:avLst/>
              <a:gdLst/>
              <a:ahLst/>
              <a:cxnLst/>
              <a:rect l="0" t="0" r="0" b="0"/>
              <a:pathLst>
                <a:path w="284382" h="284382">
                  <a:moveTo>
                    <a:pt x="0" y="284382"/>
                  </a:moveTo>
                  <a:lnTo>
                    <a:pt x="0" y="246465"/>
                  </a:lnTo>
                  <a:cubicBezTo>
                    <a:pt x="0" y="235994"/>
                    <a:pt x="8487" y="227506"/>
                    <a:pt x="18958" y="227506"/>
                  </a:cubicBezTo>
                  <a:lnTo>
                    <a:pt x="28438" y="227506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227506"/>
                  </a:lnTo>
                  <a:lnTo>
                    <a:pt x="265423" y="227506"/>
                  </a:lnTo>
                  <a:cubicBezTo>
                    <a:pt x="275894" y="227506"/>
                    <a:pt x="284382" y="235994"/>
                    <a:pt x="284382" y="246465"/>
                  </a:cubicBezTo>
                  <a:lnTo>
                    <a:pt x="284382" y="284382"/>
                  </a:lnTo>
                  <a:close/>
                  <a:moveTo>
                    <a:pt x="255944" y="227506"/>
                  </a:moveTo>
                  <a:lnTo>
                    <a:pt x="28438" y="227506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019117" y="1848488"/>
              <a:ext cx="284382" cy="568765"/>
            </a:xfrm>
            <a:custGeom>
              <a:avLst/>
              <a:gdLst/>
              <a:ahLst/>
              <a:cxnLst/>
              <a:rect l="0" t="0" r="0" b="0"/>
              <a:pathLst>
                <a:path w="284382" h="568765">
                  <a:moveTo>
                    <a:pt x="0" y="568765"/>
                  </a:moveTo>
                  <a:lnTo>
                    <a:pt x="0" y="530847"/>
                  </a:lnTo>
                  <a:cubicBezTo>
                    <a:pt x="0" y="520376"/>
                    <a:pt x="8487" y="511888"/>
                    <a:pt x="18958" y="511888"/>
                  </a:cubicBezTo>
                  <a:lnTo>
                    <a:pt x="28438" y="511888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511888"/>
                  </a:lnTo>
                  <a:lnTo>
                    <a:pt x="265423" y="511888"/>
                  </a:lnTo>
                  <a:cubicBezTo>
                    <a:pt x="275894" y="511888"/>
                    <a:pt x="284382" y="520376"/>
                    <a:pt x="284382" y="530847"/>
                  </a:cubicBezTo>
                  <a:lnTo>
                    <a:pt x="284382" y="568765"/>
                  </a:lnTo>
                  <a:close/>
                  <a:moveTo>
                    <a:pt x="255944" y="511888"/>
                  </a:moveTo>
                  <a:lnTo>
                    <a:pt x="28438" y="511888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469469" y="142191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398135" y="369697"/>
                  </a:moveTo>
                  <a:lnTo>
                    <a:pt x="407615" y="369697"/>
                  </a:lnTo>
                  <a:cubicBezTo>
                    <a:pt x="418086" y="369697"/>
                    <a:pt x="426574" y="378185"/>
                    <a:pt x="426574" y="388656"/>
                  </a:cubicBezTo>
                  <a:lnTo>
                    <a:pt x="426574" y="426574"/>
                  </a:lnTo>
                  <a:lnTo>
                    <a:pt x="142191" y="426574"/>
                  </a:lnTo>
                  <a:lnTo>
                    <a:pt x="142191" y="388656"/>
                  </a:lnTo>
                  <a:cubicBezTo>
                    <a:pt x="142191" y="378185"/>
                    <a:pt x="150679" y="369697"/>
                    <a:pt x="161150" y="369697"/>
                  </a:cubicBezTo>
                  <a:lnTo>
                    <a:pt x="170629" y="369697"/>
                  </a:lnTo>
                  <a:lnTo>
                    <a:pt x="170629" y="293862"/>
                  </a:lnTo>
                  <a:cubicBezTo>
                    <a:pt x="170629" y="272921"/>
                    <a:pt x="153652" y="255944"/>
                    <a:pt x="132711" y="255944"/>
                  </a:cubicBez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170629" y="28438"/>
                  </a:lnTo>
                  <a:cubicBezTo>
                    <a:pt x="296277" y="28438"/>
                    <a:pt x="398135" y="130296"/>
                    <a:pt x="398135" y="255944"/>
                  </a:cubicBezTo>
                  <a:close/>
                  <a:moveTo>
                    <a:pt x="56876" y="255944"/>
                  </a:moveTo>
                  <a:lnTo>
                    <a:pt x="56876" y="28438"/>
                  </a:lnTo>
                  <a:moveTo>
                    <a:pt x="398135" y="369697"/>
                  </a:moveTo>
                  <a:lnTo>
                    <a:pt x="170629" y="369697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19117" y="142191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28438" y="255944"/>
                  </a:moveTo>
                  <a:cubicBezTo>
                    <a:pt x="28438" y="130296"/>
                    <a:pt x="130296" y="28438"/>
                    <a:pt x="255944" y="28438"/>
                  </a:cubicBezTo>
                  <a:lnTo>
                    <a:pt x="369697" y="28438"/>
                  </a:lnTo>
                  <a:lnTo>
                    <a:pt x="369697" y="18958"/>
                  </a:lnTo>
                  <a:cubicBezTo>
                    <a:pt x="369697" y="8487"/>
                    <a:pt x="378185" y="0"/>
                    <a:pt x="388656" y="0"/>
                  </a:cubicBezTo>
                  <a:lnTo>
                    <a:pt x="426574" y="0"/>
                  </a:lnTo>
                  <a:lnTo>
                    <a:pt x="426574" y="284382"/>
                  </a:lnTo>
                  <a:lnTo>
                    <a:pt x="388656" y="284382"/>
                  </a:lnTo>
                  <a:cubicBezTo>
                    <a:pt x="378185" y="284382"/>
                    <a:pt x="369697" y="275894"/>
                    <a:pt x="369697" y="265423"/>
                  </a:cubicBezTo>
                  <a:lnTo>
                    <a:pt x="369697" y="255944"/>
                  </a:lnTo>
                  <a:lnTo>
                    <a:pt x="293862" y="255944"/>
                  </a:lnTo>
                  <a:cubicBezTo>
                    <a:pt x="272921" y="255944"/>
                    <a:pt x="255944" y="272921"/>
                    <a:pt x="255944" y="293862"/>
                  </a:cubicBezTo>
                  <a:lnTo>
                    <a:pt x="255944" y="369697"/>
                  </a:lnTo>
                  <a:lnTo>
                    <a:pt x="265423" y="369697"/>
                  </a:lnTo>
                  <a:cubicBezTo>
                    <a:pt x="275894" y="369697"/>
                    <a:pt x="284382" y="378185"/>
                    <a:pt x="284382" y="388656"/>
                  </a:cubicBezTo>
                  <a:lnTo>
                    <a:pt x="284382" y="426574"/>
                  </a:lnTo>
                  <a:lnTo>
                    <a:pt x="0" y="426574"/>
                  </a:lnTo>
                  <a:lnTo>
                    <a:pt x="0" y="388656"/>
                  </a:lnTo>
                  <a:cubicBezTo>
                    <a:pt x="0" y="378185"/>
                    <a:pt x="8487" y="369697"/>
                    <a:pt x="18958" y="369697"/>
                  </a:cubicBezTo>
                  <a:lnTo>
                    <a:pt x="28438" y="369697"/>
                  </a:lnTo>
                  <a:close/>
                  <a:moveTo>
                    <a:pt x="369697" y="28438"/>
                  </a:moveTo>
                  <a:lnTo>
                    <a:pt x="369697" y="255944"/>
                  </a:lnTo>
                  <a:moveTo>
                    <a:pt x="28438" y="369697"/>
                  </a:moveTo>
                  <a:lnTo>
                    <a:pt x="255944" y="369697"/>
                  </a:ln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73198" y="1279722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45691" y="1421913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11661" y="1848488"/>
              <a:ext cx="284382" cy="284382"/>
            </a:xfrm>
            <a:custGeom>
              <a:avLst/>
              <a:gdLst/>
              <a:ahLst/>
              <a:cxnLst/>
              <a:rect l="0" t="0" r="0" b="0"/>
              <a:pathLst>
                <a:path w="284382" h="284382">
                  <a:moveTo>
                    <a:pt x="0" y="284382"/>
                  </a:moveTo>
                  <a:lnTo>
                    <a:pt x="0" y="246465"/>
                  </a:lnTo>
                  <a:cubicBezTo>
                    <a:pt x="0" y="235994"/>
                    <a:pt x="8487" y="227506"/>
                    <a:pt x="18958" y="227506"/>
                  </a:cubicBezTo>
                  <a:lnTo>
                    <a:pt x="28438" y="227506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227506"/>
                  </a:lnTo>
                  <a:lnTo>
                    <a:pt x="265423" y="227506"/>
                  </a:lnTo>
                  <a:cubicBezTo>
                    <a:pt x="275894" y="227506"/>
                    <a:pt x="284382" y="235994"/>
                    <a:pt x="284382" y="246465"/>
                  </a:cubicBezTo>
                  <a:lnTo>
                    <a:pt x="284382" y="284382"/>
                  </a:lnTo>
                  <a:close/>
                  <a:moveTo>
                    <a:pt x="255944" y="227506"/>
                  </a:moveTo>
                  <a:lnTo>
                    <a:pt x="28438" y="227506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19117" y="1848488"/>
              <a:ext cx="284382" cy="568765"/>
            </a:xfrm>
            <a:custGeom>
              <a:avLst/>
              <a:gdLst/>
              <a:ahLst/>
              <a:cxnLst/>
              <a:rect l="0" t="0" r="0" b="0"/>
              <a:pathLst>
                <a:path w="284382" h="568765">
                  <a:moveTo>
                    <a:pt x="0" y="568765"/>
                  </a:moveTo>
                  <a:lnTo>
                    <a:pt x="0" y="530847"/>
                  </a:lnTo>
                  <a:cubicBezTo>
                    <a:pt x="0" y="520376"/>
                    <a:pt x="8487" y="511888"/>
                    <a:pt x="18958" y="511888"/>
                  </a:cubicBezTo>
                  <a:lnTo>
                    <a:pt x="28438" y="511888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511888"/>
                  </a:lnTo>
                  <a:lnTo>
                    <a:pt x="265423" y="511888"/>
                  </a:lnTo>
                  <a:cubicBezTo>
                    <a:pt x="275894" y="511888"/>
                    <a:pt x="284382" y="520376"/>
                    <a:pt x="284382" y="530847"/>
                  </a:cubicBezTo>
                  <a:lnTo>
                    <a:pt x="284382" y="568765"/>
                  </a:lnTo>
                  <a:close/>
                  <a:moveTo>
                    <a:pt x="255944" y="511888"/>
                  </a:moveTo>
                  <a:lnTo>
                    <a:pt x="28438" y="511888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469469" y="142191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398135" y="369697"/>
                  </a:moveTo>
                  <a:lnTo>
                    <a:pt x="407615" y="369697"/>
                  </a:lnTo>
                  <a:cubicBezTo>
                    <a:pt x="418086" y="369697"/>
                    <a:pt x="426574" y="378185"/>
                    <a:pt x="426574" y="388656"/>
                  </a:cubicBezTo>
                  <a:lnTo>
                    <a:pt x="426574" y="426574"/>
                  </a:lnTo>
                  <a:lnTo>
                    <a:pt x="142191" y="426574"/>
                  </a:lnTo>
                  <a:lnTo>
                    <a:pt x="142191" y="388656"/>
                  </a:lnTo>
                  <a:cubicBezTo>
                    <a:pt x="142191" y="378185"/>
                    <a:pt x="150679" y="369697"/>
                    <a:pt x="161150" y="369697"/>
                  </a:cubicBezTo>
                  <a:lnTo>
                    <a:pt x="170629" y="369697"/>
                  </a:lnTo>
                  <a:lnTo>
                    <a:pt x="170629" y="293862"/>
                  </a:lnTo>
                  <a:cubicBezTo>
                    <a:pt x="170629" y="272921"/>
                    <a:pt x="153652" y="255944"/>
                    <a:pt x="132711" y="255944"/>
                  </a:cubicBez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170629" y="28438"/>
                  </a:lnTo>
                  <a:cubicBezTo>
                    <a:pt x="296277" y="28438"/>
                    <a:pt x="398135" y="130296"/>
                    <a:pt x="398135" y="255944"/>
                  </a:cubicBezTo>
                  <a:close/>
                  <a:moveTo>
                    <a:pt x="56876" y="255944"/>
                  </a:moveTo>
                  <a:lnTo>
                    <a:pt x="56876" y="28438"/>
                  </a:lnTo>
                  <a:moveTo>
                    <a:pt x="398135" y="369697"/>
                  </a:moveTo>
                  <a:lnTo>
                    <a:pt x="170629" y="369697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019117" y="1421913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28438" y="255944"/>
                  </a:moveTo>
                  <a:cubicBezTo>
                    <a:pt x="28438" y="130296"/>
                    <a:pt x="130296" y="28438"/>
                    <a:pt x="255944" y="28438"/>
                  </a:cubicBezTo>
                  <a:lnTo>
                    <a:pt x="369697" y="28438"/>
                  </a:lnTo>
                  <a:lnTo>
                    <a:pt x="369697" y="18958"/>
                  </a:lnTo>
                  <a:cubicBezTo>
                    <a:pt x="369697" y="8487"/>
                    <a:pt x="378185" y="0"/>
                    <a:pt x="388656" y="0"/>
                  </a:cubicBezTo>
                  <a:lnTo>
                    <a:pt x="426574" y="0"/>
                  </a:lnTo>
                  <a:lnTo>
                    <a:pt x="426574" y="284382"/>
                  </a:lnTo>
                  <a:lnTo>
                    <a:pt x="388656" y="284382"/>
                  </a:lnTo>
                  <a:cubicBezTo>
                    <a:pt x="378185" y="284382"/>
                    <a:pt x="369697" y="275894"/>
                    <a:pt x="369697" y="265423"/>
                  </a:cubicBezTo>
                  <a:lnTo>
                    <a:pt x="369697" y="255944"/>
                  </a:lnTo>
                  <a:lnTo>
                    <a:pt x="293862" y="255944"/>
                  </a:lnTo>
                  <a:cubicBezTo>
                    <a:pt x="272921" y="255944"/>
                    <a:pt x="255944" y="272921"/>
                    <a:pt x="255944" y="293862"/>
                  </a:cubicBezTo>
                  <a:lnTo>
                    <a:pt x="255944" y="369697"/>
                  </a:lnTo>
                  <a:lnTo>
                    <a:pt x="265423" y="369697"/>
                  </a:lnTo>
                  <a:cubicBezTo>
                    <a:pt x="275894" y="369697"/>
                    <a:pt x="284382" y="378185"/>
                    <a:pt x="284382" y="388656"/>
                  </a:cubicBezTo>
                  <a:lnTo>
                    <a:pt x="284382" y="426574"/>
                  </a:lnTo>
                  <a:lnTo>
                    <a:pt x="0" y="426574"/>
                  </a:lnTo>
                  <a:lnTo>
                    <a:pt x="0" y="388656"/>
                  </a:lnTo>
                  <a:cubicBezTo>
                    <a:pt x="0" y="378185"/>
                    <a:pt x="8487" y="369697"/>
                    <a:pt x="18958" y="369697"/>
                  </a:cubicBezTo>
                  <a:lnTo>
                    <a:pt x="28438" y="369697"/>
                  </a:lnTo>
                  <a:close/>
                  <a:moveTo>
                    <a:pt x="369697" y="28438"/>
                  </a:moveTo>
                  <a:lnTo>
                    <a:pt x="369697" y="255944"/>
                  </a:lnTo>
                  <a:moveTo>
                    <a:pt x="28438" y="369697"/>
                  </a:moveTo>
                  <a:lnTo>
                    <a:pt x="255944" y="369697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673198" y="1279722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66260" y="3216917"/>
            <a:ext cx="2940248" cy="1705617"/>
            <a:chOff x="853148" y="2417253"/>
            <a:chExt cx="1450352" cy="1137531"/>
          </a:xfrm>
        </p:grpSpPr>
        <p:sp>
          <p:nvSpPr>
            <p:cNvPr id="24" name="Rounded Rectangle 23"/>
            <p:cNvSpPr/>
            <p:nvPr/>
          </p:nvSpPr>
          <p:spPr>
            <a:xfrm>
              <a:off x="2019117" y="2417253"/>
              <a:ext cx="284382" cy="568765"/>
            </a:xfrm>
            <a:custGeom>
              <a:avLst/>
              <a:gdLst/>
              <a:ahLst/>
              <a:cxnLst/>
              <a:rect l="0" t="0" r="0" b="0"/>
              <a:pathLst>
                <a:path w="284382" h="568765">
                  <a:moveTo>
                    <a:pt x="0" y="568765"/>
                  </a:moveTo>
                  <a:lnTo>
                    <a:pt x="0" y="530847"/>
                  </a:lnTo>
                  <a:cubicBezTo>
                    <a:pt x="0" y="520376"/>
                    <a:pt x="8487" y="511888"/>
                    <a:pt x="18958" y="511888"/>
                  </a:cubicBezTo>
                  <a:lnTo>
                    <a:pt x="28438" y="511888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511888"/>
                  </a:lnTo>
                  <a:lnTo>
                    <a:pt x="265423" y="511888"/>
                  </a:lnTo>
                  <a:cubicBezTo>
                    <a:pt x="275894" y="511888"/>
                    <a:pt x="284382" y="520376"/>
                    <a:pt x="284382" y="530847"/>
                  </a:cubicBezTo>
                  <a:lnTo>
                    <a:pt x="284382" y="568765"/>
                  </a:lnTo>
                  <a:close/>
                  <a:moveTo>
                    <a:pt x="255944" y="511888"/>
                  </a:moveTo>
                  <a:lnTo>
                    <a:pt x="28438" y="511888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53148" y="3128210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76926" y="2986019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398135" y="170629"/>
                  </a:moveTo>
                  <a:cubicBezTo>
                    <a:pt x="398135" y="296277"/>
                    <a:pt x="296277" y="398135"/>
                    <a:pt x="170629" y="398135"/>
                  </a:cubicBezTo>
                  <a:lnTo>
                    <a:pt x="56876" y="398135"/>
                  </a:lnTo>
                  <a:lnTo>
                    <a:pt x="56876" y="407615"/>
                  </a:lnTo>
                  <a:cubicBezTo>
                    <a:pt x="56876" y="418086"/>
                    <a:pt x="48388" y="426574"/>
                    <a:pt x="37917" y="426574"/>
                  </a:cubicBezTo>
                  <a:lnTo>
                    <a:pt x="0" y="426574"/>
                  </a:lnTo>
                  <a:lnTo>
                    <a:pt x="0" y="142191"/>
                  </a:lnTo>
                  <a:lnTo>
                    <a:pt x="37917" y="142191"/>
                  </a:lnTo>
                  <a:cubicBezTo>
                    <a:pt x="48388" y="142191"/>
                    <a:pt x="56876" y="150679"/>
                    <a:pt x="56876" y="161150"/>
                  </a:cubicBezTo>
                  <a:lnTo>
                    <a:pt x="56876" y="170629"/>
                  </a:lnTo>
                  <a:lnTo>
                    <a:pt x="132711" y="170629"/>
                  </a:lnTo>
                  <a:cubicBezTo>
                    <a:pt x="153652" y="170629"/>
                    <a:pt x="170629" y="153652"/>
                    <a:pt x="170629" y="132711"/>
                  </a:cubicBezTo>
                  <a:lnTo>
                    <a:pt x="170629" y="56876"/>
                  </a:lnTo>
                  <a:lnTo>
                    <a:pt x="161150" y="56876"/>
                  </a:lnTo>
                  <a:cubicBezTo>
                    <a:pt x="150679" y="56876"/>
                    <a:pt x="142191" y="48388"/>
                    <a:pt x="142191" y="37917"/>
                  </a:cubicBezTo>
                  <a:lnTo>
                    <a:pt x="142191" y="0"/>
                  </a:lnTo>
                  <a:lnTo>
                    <a:pt x="426574" y="0"/>
                  </a:lnTo>
                  <a:lnTo>
                    <a:pt x="426574" y="37917"/>
                  </a:lnTo>
                  <a:cubicBezTo>
                    <a:pt x="426574" y="48388"/>
                    <a:pt x="418086" y="56876"/>
                    <a:pt x="407615" y="56876"/>
                  </a:cubicBezTo>
                  <a:lnTo>
                    <a:pt x="398135" y="56876"/>
                  </a:lnTo>
                  <a:close/>
                  <a:moveTo>
                    <a:pt x="56876" y="170629"/>
                  </a:moveTo>
                  <a:lnTo>
                    <a:pt x="56876" y="398135"/>
                  </a:lnTo>
                  <a:moveTo>
                    <a:pt x="398135" y="56876"/>
                  </a:moveTo>
                  <a:lnTo>
                    <a:pt x="170629" y="56876"/>
                  </a:ln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80654" y="2986019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019117" y="2417253"/>
              <a:ext cx="284382" cy="568765"/>
            </a:xfrm>
            <a:custGeom>
              <a:avLst/>
              <a:gdLst/>
              <a:ahLst/>
              <a:cxnLst/>
              <a:rect l="0" t="0" r="0" b="0"/>
              <a:pathLst>
                <a:path w="284382" h="568765">
                  <a:moveTo>
                    <a:pt x="0" y="568765"/>
                  </a:moveTo>
                  <a:lnTo>
                    <a:pt x="0" y="530847"/>
                  </a:lnTo>
                  <a:cubicBezTo>
                    <a:pt x="0" y="520376"/>
                    <a:pt x="8487" y="511888"/>
                    <a:pt x="18958" y="511888"/>
                  </a:cubicBezTo>
                  <a:lnTo>
                    <a:pt x="28438" y="511888"/>
                  </a:lnTo>
                  <a:lnTo>
                    <a:pt x="28438" y="56876"/>
                  </a:lnTo>
                  <a:lnTo>
                    <a:pt x="18958" y="56876"/>
                  </a:lnTo>
                  <a:cubicBezTo>
                    <a:pt x="8487" y="56876"/>
                    <a:pt x="0" y="48388"/>
                    <a:pt x="0" y="37917"/>
                  </a:cubicBezTo>
                  <a:lnTo>
                    <a:pt x="0" y="0"/>
                  </a:lnTo>
                  <a:lnTo>
                    <a:pt x="284382" y="0"/>
                  </a:lnTo>
                  <a:lnTo>
                    <a:pt x="284382" y="37917"/>
                  </a:lnTo>
                  <a:cubicBezTo>
                    <a:pt x="284382" y="48388"/>
                    <a:pt x="275894" y="56876"/>
                    <a:pt x="265423" y="56876"/>
                  </a:cubicBezTo>
                  <a:lnTo>
                    <a:pt x="255944" y="56876"/>
                  </a:lnTo>
                  <a:lnTo>
                    <a:pt x="255944" y="511888"/>
                  </a:lnTo>
                  <a:lnTo>
                    <a:pt x="265423" y="511888"/>
                  </a:lnTo>
                  <a:cubicBezTo>
                    <a:pt x="275894" y="511888"/>
                    <a:pt x="284382" y="520376"/>
                    <a:pt x="284382" y="530847"/>
                  </a:cubicBezTo>
                  <a:lnTo>
                    <a:pt x="284382" y="568765"/>
                  </a:lnTo>
                  <a:close/>
                  <a:moveTo>
                    <a:pt x="255944" y="511888"/>
                  </a:moveTo>
                  <a:lnTo>
                    <a:pt x="28438" y="511888"/>
                  </a:lnTo>
                  <a:moveTo>
                    <a:pt x="255944" y="56876"/>
                  </a:moveTo>
                  <a:lnTo>
                    <a:pt x="28438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853148" y="3128210"/>
              <a:ext cx="1023777" cy="284382"/>
            </a:xfrm>
            <a:custGeom>
              <a:avLst/>
              <a:gdLst/>
              <a:ahLst/>
              <a:cxnLst/>
              <a:rect l="0" t="0" r="0" b="0"/>
              <a:pathLst>
                <a:path w="1023777" h="284382">
                  <a:moveTo>
                    <a:pt x="772608" y="255944"/>
                  </a:moveTo>
                  <a:cubicBezTo>
                    <a:pt x="787828" y="221109"/>
                    <a:pt x="796271" y="182636"/>
                    <a:pt x="796271" y="142191"/>
                  </a:cubicBezTo>
                  <a:cubicBezTo>
                    <a:pt x="796271" y="101746"/>
                    <a:pt x="787828" y="63273"/>
                    <a:pt x="772608" y="28438"/>
                  </a:cubicBezTo>
                  <a:lnTo>
                    <a:pt x="966901" y="28438"/>
                  </a:lnTo>
                  <a:lnTo>
                    <a:pt x="966901" y="18958"/>
                  </a:lnTo>
                  <a:cubicBezTo>
                    <a:pt x="966901" y="8487"/>
                    <a:pt x="975389" y="0"/>
                    <a:pt x="985860" y="0"/>
                  </a:cubicBezTo>
                  <a:lnTo>
                    <a:pt x="1023777" y="0"/>
                  </a:lnTo>
                  <a:lnTo>
                    <a:pt x="1023777" y="284382"/>
                  </a:lnTo>
                  <a:lnTo>
                    <a:pt x="985860" y="284382"/>
                  </a:lnTo>
                  <a:cubicBezTo>
                    <a:pt x="975389" y="284382"/>
                    <a:pt x="966901" y="275894"/>
                    <a:pt x="966901" y="265423"/>
                  </a:cubicBezTo>
                  <a:lnTo>
                    <a:pt x="966901" y="255944"/>
                  </a:lnTo>
                  <a:close/>
                  <a:moveTo>
                    <a:pt x="251169" y="255944"/>
                  </a:moveTo>
                  <a:lnTo>
                    <a:pt x="56876" y="255944"/>
                  </a:lnTo>
                  <a:lnTo>
                    <a:pt x="56876" y="265423"/>
                  </a:lnTo>
                  <a:cubicBezTo>
                    <a:pt x="56876" y="275894"/>
                    <a:pt x="48388" y="284382"/>
                    <a:pt x="37917" y="284382"/>
                  </a:cubicBezTo>
                  <a:lnTo>
                    <a:pt x="0" y="284382"/>
                  </a:lnTo>
                  <a:lnTo>
                    <a:pt x="0" y="0"/>
                  </a:lnTo>
                  <a:lnTo>
                    <a:pt x="37917" y="0"/>
                  </a:lnTo>
                  <a:cubicBezTo>
                    <a:pt x="48388" y="0"/>
                    <a:pt x="56876" y="8487"/>
                    <a:pt x="56876" y="18958"/>
                  </a:cubicBezTo>
                  <a:lnTo>
                    <a:pt x="56876" y="28438"/>
                  </a:lnTo>
                  <a:lnTo>
                    <a:pt x="251169" y="28438"/>
                  </a:lnTo>
                  <a:cubicBezTo>
                    <a:pt x="235949" y="63273"/>
                    <a:pt x="227506" y="101746"/>
                    <a:pt x="227506" y="142191"/>
                  </a:cubicBezTo>
                  <a:cubicBezTo>
                    <a:pt x="227506" y="182636"/>
                    <a:pt x="235949" y="221109"/>
                    <a:pt x="251169" y="255944"/>
                  </a:cubicBezTo>
                  <a:close/>
                  <a:moveTo>
                    <a:pt x="966901" y="255944"/>
                  </a:moveTo>
                  <a:lnTo>
                    <a:pt x="966901" y="28438"/>
                  </a:lnTo>
                  <a:moveTo>
                    <a:pt x="56876" y="255944"/>
                  </a:moveTo>
                  <a:lnTo>
                    <a:pt x="56876" y="28438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876926" y="2986019"/>
              <a:ext cx="426574" cy="426574"/>
            </a:xfrm>
            <a:custGeom>
              <a:avLst/>
              <a:gdLst/>
              <a:ahLst/>
              <a:cxnLst/>
              <a:rect l="0" t="0" r="0" b="0"/>
              <a:pathLst>
                <a:path w="426574" h="426574">
                  <a:moveTo>
                    <a:pt x="398135" y="170629"/>
                  </a:moveTo>
                  <a:cubicBezTo>
                    <a:pt x="398135" y="296277"/>
                    <a:pt x="296277" y="398135"/>
                    <a:pt x="170629" y="398135"/>
                  </a:cubicBezTo>
                  <a:lnTo>
                    <a:pt x="56876" y="398135"/>
                  </a:lnTo>
                  <a:lnTo>
                    <a:pt x="56876" y="407615"/>
                  </a:lnTo>
                  <a:cubicBezTo>
                    <a:pt x="56876" y="418086"/>
                    <a:pt x="48388" y="426574"/>
                    <a:pt x="37917" y="426574"/>
                  </a:cubicBezTo>
                  <a:lnTo>
                    <a:pt x="0" y="426574"/>
                  </a:lnTo>
                  <a:lnTo>
                    <a:pt x="0" y="142191"/>
                  </a:lnTo>
                  <a:lnTo>
                    <a:pt x="37917" y="142191"/>
                  </a:lnTo>
                  <a:cubicBezTo>
                    <a:pt x="48388" y="142191"/>
                    <a:pt x="56876" y="150679"/>
                    <a:pt x="56876" y="161150"/>
                  </a:cubicBezTo>
                  <a:lnTo>
                    <a:pt x="56876" y="170629"/>
                  </a:lnTo>
                  <a:lnTo>
                    <a:pt x="132711" y="170629"/>
                  </a:lnTo>
                  <a:cubicBezTo>
                    <a:pt x="153652" y="170629"/>
                    <a:pt x="170629" y="153652"/>
                    <a:pt x="170629" y="132711"/>
                  </a:cubicBezTo>
                  <a:lnTo>
                    <a:pt x="170629" y="56876"/>
                  </a:lnTo>
                  <a:lnTo>
                    <a:pt x="161150" y="56876"/>
                  </a:lnTo>
                  <a:cubicBezTo>
                    <a:pt x="150679" y="56876"/>
                    <a:pt x="142191" y="48388"/>
                    <a:pt x="142191" y="37917"/>
                  </a:cubicBezTo>
                  <a:lnTo>
                    <a:pt x="142191" y="0"/>
                  </a:lnTo>
                  <a:lnTo>
                    <a:pt x="426574" y="0"/>
                  </a:lnTo>
                  <a:lnTo>
                    <a:pt x="426574" y="37917"/>
                  </a:lnTo>
                  <a:cubicBezTo>
                    <a:pt x="426574" y="48388"/>
                    <a:pt x="418086" y="56876"/>
                    <a:pt x="407615" y="56876"/>
                  </a:cubicBezTo>
                  <a:lnTo>
                    <a:pt x="398135" y="56876"/>
                  </a:lnTo>
                  <a:close/>
                  <a:moveTo>
                    <a:pt x="56876" y="170629"/>
                  </a:moveTo>
                  <a:lnTo>
                    <a:pt x="56876" y="398135"/>
                  </a:lnTo>
                  <a:moveTo>
                    <a:pt x="398135" y="56876"/>
                  </a:moveTo>
                  <a:lnTo>
                    <a:pt x="170629" y="56876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1080654" y="2986019"/>
              <a:ext cx="568765" cy="568765"/>
            </a:xfrm>
            <a:custGeom>
              <a:avLst/>
              <a:gdLst/>
              <a:ahLst/>
              <a:cxnLst/>
              <a:rect l="0" t="0" r="0" b="0"/>
              <a:pathLst>
                <a:path w="568765" h="568765">
                  <a:moveTo>
                    <a:pt x="568765" y="284382"/>
                  </a:moveTo>
                  <a:cubicBezTo>
                    <a:pt x="568765" y="441442"/>
                    <a:pt x="441442" y="568765"/>
                    <a:pt x="284382" y="568765"/>
                  </a:cubicBezTo>
                  <a:cubicBezTo>
                    <a:pt x="127322" y="568765"/>
                    <a:pt x="0" y="441442"/>
                    <a:pt x="0" y="284382"/>
                  </a:cubicBezTo>
                  <a:cubicBezTo>
                    <a:pt x="0" y="127322"/>
                    <a:pt x="127322" y="0"/>
                    <a:pt x="284382" y="0"/>
                  </a:cubicBezTo>
                  <a:cubicBezTo>
                    <a:pt x="441442" y="0"/>
                    <a:pt x="568765" y="127322"/>
                    <a:pt x="568765" y="284382"/>
                  </a:cubicBezTo>
                  <a:close/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6" name="Rounded Rectangle 35"/>
          <p:cNvSpPr/>
          <p:nvPr/>
        </p:nvSpPr>
        <p:spPr>
          <a:xfrm>
            <a:off x="6195699" y="1682650"/>
            <a:ext cx="679832" cy="509041"/>
          </a:xfrm>
          <a:custGeom>
            <a:avLst/>
            <a:gdLst/>
            <a:ahLst/>
            <a:cxnLst/>
            <a:rect l="0" t="0" r="0" b="0"/>
            <a:pathLst>
              <a:path w="335344" h="339496">
                <a:moveTo>
                  <a:pt x="137058" y="22124"/>
                </a:moveTo>
                <a:cubicBezTo>
                  <a:pt x="136844" y="22338"/>
                  <a:pt x="136276" y="23049"/>
                  <a:pt x="136276" y="24897"/>
                </a:cubicBezTo>
                <a:lnTo>
                  <a:pt x="136276" y="81859"/>
                </a:lnTo>
                <a:cubicBezTo>
                  <a:pt x="131429" y="74409"/>
                  <a:pt x="123703" y="69310"/>
                  <a:pt x="114947" y="67782"/>
                </a:cubicBezTo>
                <a:lnTo>
                  <a:pt x="114947" y="24883"/>
                </a:lnTo>
                <a:cubicBezTo>
                  <a:pt x="114947" y="18200"/>
                  <a:pt x="117222" y="11787"/>
                  <a:pt x="121985" y="7024"/>
                </a:cubicBezTo>
                <a:cubicBezTo>
                  <a:pt x="126735" y="2275"/>
                  <a:pt x="133148" y="0"/>
                  <a:pt x="139831" y="0"/>
                </a:cubicBezTo>
                <a:lnTo>
                  <a:pt x="276334" y="0"/>
                </a:lnTo>
                <a:cubicBezTo>
                  <a:pt x="279249" y="0"/>
                  <a:pt x="282207" y="668"/>
                  <a:pt x="284510" y="1421"/>
                </a:cubicBezTo>
                <a:cubicBezTo>
                  <a:pt x="286330" y="2033"/>
                  <a:pt x="289444" y="3256"/>
                  <a:pt x="291933" y="5502"/>
                </a:cubicBezTo>
                <a:lnTo>
                  <a:pt x="325817" y="33742"/>
                </a:lnTo>
                <a:cubicBezTo>
                  <a:pt x="326073" y="33955"/>
                  <a:pt x="326300" y="34168"/>
                  <a:pt x="326528" y="34396"/>
                </a:cubicBezTo>
                <a:cubicBezTo>
                  <a:pt x="330068" y="37936"/>
                  <a:pt x="335344" y="44790"/>
                  <a:pt x="335344" y="53307"/>
                </a:cubicBezTo>
                <a:lnTo>
                  <a:pt x="335344" y="231046"/>
                </a:lnTo>
                <a:cubicBezTo>
                  <a:pt x="335344" y="237729"/>
                  <a:pt x="333069" y="244142"/>
                  <a:pt x="328305" y="248906"/>
                </a:cubicBezTo>
                <a:cubicBezTo>
                  <a:pt x="323556" y="253655"/>
                  <a:pt x="317143" y="255944"/>
                  <a:pt x="310460" y="255944"/>
                </a:cubicBezTo>
                <a:lnTo>
                  <a:pt x="156467" y="255944"/>
                </a:lnTo>
                <a:cubicBezTo>
                  <a:pt x="162240" y="249602"/>
                  <a:pt x="167131" y="242436"/>
                  <a:pt x="170956" y="234615"/>
                </a:cubicBezTo>
                <a:lnTo>
                  <a:pt x="310460" y="234615"/>
                </a:lnTo>
                <a:cubicBezTo>
                  <a:pt x="312309" y="234615"/>
                  <a:pt x="313020" y="234047"/>
                  <a:pt x="313233" y="233819"/>
                </a:cubicBezTo>
                <a:cubicBezTo>
                  <a:pt x="313446" y="233606"/>
                  <a:pt x="314015" y="232895"/>
                  <a:pt x="314015" y="231061"/>
                </a:cubicBezTo>
                <a:lnTo>
                  <a:pt x="314015" y="53364"/>
                </a:lnTo>
                <a:cubicBezTo>
                  <a:pt x="313924" y="52952"/>
                  <a:pt x="313766" y="52558"/>
                  <a:pt x="313546" y="52198"/>
                </a:cubicBezTo>
                <a:cubicBezTo>
                  <a:pt x="313046" y="51321"/>
                  <a:pt x="312440" y="50509"/>
                  <a:pt x="311740" y="49781"/>
                </a:cubicBezTo>
                <a:lnTo>
                  <a:pt x="278183" y="21826"/>
                </a:lnTo>
                <a:cubicBezTo>
                  <a:pt x="277591" y="21579"/>
                  <a:pt x="276970" y="21412"/>
                  <a:pt x="276334" y="21328"/>
                </a:cubicBezTo>
                <a:lnTo>
                  <a:pt x="276292" y="21328"/>
                </a:lnTo>
                <a:lnTo>
                  <a:pt x="139831" y="21328"/>
                </a:lnTo>
                <a:cubicBezTo>
                  <a:pt x="137982" y="21328"/>
                  <a:pt x="137271" y="21897"/>
                  <a:pt x="137058" y="22110"/>
                </a:cubicBezTo>
                <a:close/>
                <a:moveTo>
                  <a:pt x="220666" y="124502"/>
                </a:moveTo>
                <a:cubicBezTo>
                  <a:pt x="219170" y="128064"/>
                  <a:pt x="215863" y="130538"/>
                  <a:pt x="212024" y="130969"/>
                </a:cubicBezTo>
                <a:cubicBezTo>
                  <a:pt x="208184" y="131399"/>
                  <a:pt x="204412" y="129720"/>
                  <a:pt x="202163" y="126578"/>
                </a:cubicBezTo>
                <a:cubicBezTo>
                  <a:pt x="199914" y="123437"/>
                  <a:pt x="199540" y="119324"/>
                  <a:pt x="201186" y="115829"/>
                </a:cubicBezTo>
                <a:lnTo>
                  <a:pt x="229624" y="51842"/>
                </a:lnTo>
                <a:cubicBezTo>
                  <a:pt x="232096" y="46593"/>
                  <a:pt x="238310" y="44282"/>
                  <a:pt x="243611" y="46642"/>
                </a:cubicBezTo>
                <a:cubicBezTo>
                  <a:pt x="248911" y="49003"/>
                  <a:pt x="251352" y="55167"/>
                  <a:pt x="249104" y="60516"/>
                </a:cubicBezTo>
                <a:close/>
                <a:moveTo>
                  <a:pt x="190024" y="62848"/>
                </a:moveTo>
                <a:cubicBezTo>
                  <a:pt x="194183" y="67012"/>
                  <a:pt x="194183" y="73757"/>
                  <a:pt x="190024" y="77920"/>
                </a:cubicBezTo>
                <a:lnTo>
                  <a:pt x="176232" y="91713"/>
                </a:lnTo>
                <a:lnTo>
                  <a:pt x="190024" y="105506"/>
                </a:lnTo>
                <a:cubicBezTo>
                  <a:pt x="193939" y="109707"/>
                  <a:pt x="193824" y="116255"/>
                  <a:pt x="189763" y="120317"/>
                </a:cubicBezTo>
                <a:cubicBezTo>
                  <a:pt x="185702" y="124378"/>
                  <a:pt x="179154" y="124493"/>
                  <a:pt x="174952" y="120578"/>
                </a:cubicBezTo>
                <a:lnTo>
                  <a:pt x="153623" y="99249"/>
                </a:lnTo>
                <a:cubicBezTo>
                  <a:pt x="149465" y="95086"/>
                  <a:pt x="149465" y="88341"/>
                  <a:pt x="153623" y="84177"/>
                </a:cubicBezTo>
                <a:lnTo>
                  <a:pt x="174952" y="62848"/>
                </a:lnTo>
                <a:cubicBezTo>
                  <a:pt x="179115" y="58690"/>
                  <a:pt x="185860" y="58690"/>
                  <a:pt x="190024" y="62848"/>
                </a:cubicBezTo>
                <a:close/>
                <a:moveTo>
                  <a:pt x="260267" y="62848"/>
                </a:moveTo>
                <a:cubicBezTo>
                  <a:pt x="264430" y="58690"/>
                  <a:pt x="271175" y="58690"/>
                  <a:pt x="275339" y="62848"/>
                </a:cubicBezTo>
                <a:lnTo>
                  <a:pt x="296668" y="84177"/>
                </a:lnTo>
                <a:cubicBezTo>
                  <a:pt x="300826" y="88340"/>
                  <a:pt x="300826" y="95085"/>
                  <a:pt x="296668" y="99249"/>
                </a:cubicBezTo>
                <a:lnTo>
                  <a:pt x="275339" y="120578"/>
                </a:lnTo>
                <a:cubicBezTo>
                  <a:pt x="271137" y="124493"/>
                  <a:pt x="264589" y="124378"/>
                  <a:pt x="260528" y="120316"/>
                </a:cubicBezTo>
                <a:cubicBezTo>
                  <a:pt x="256467" y="116255"/>
                  <a:pt x="256351" y="109707"/>
                  <a:pt x="260267" y="105506"/>
                </a:cubicBezTo>
                <a:lnTo>
                  <a:pt x="274059" y="91713"/>
                </a:lnTo>
                <a:lnTo>
                  <a:pt x="260267" y="77920"/>
                </a:lnTo>
                <a:cubicBezTo>
                  <a:pt x="256108" y="73757"/>
                  <a:pt x="256108" y="67012"/>
                  <a:pt x="260267" y="62848"/>
                </a:cubicBezTo>
                <a:close/>
                <a:moveTo>
                  <a:pt x="175904" y="339481"/>
                </a:moveTo>
                <a:lnTo>
                  <a:pt x="3327" y="339481"/>
                </a:lnTo>
                <a:cubicBezTo>
                  <a:pt x="15555" y="304161"/>
                  <a:pt x="50890" y="278339"/>
                  <a:pt x="90305" y="278339"/>
                </a:cubicBezTo>
                <a:cubicBezTo>
                  <a:pt x="129706" y="278339"/>
                  <a:pt x="163676" y="304161"/>
                  <a:pt x="175904" y="339496"/>
                </a:cubicBezTo>
                <a:close/>
                <a:moveTo>
                  <a:pt x="88954" y="264092"/>
                </a:moveTo>
                <a:cubicBezTo>
                  <a:pt x="56421" y="264092"/>
                  <a:pt x="29419" y="241341"/>
                  <a:pt x="21399" y="211395"/>
                </a:cubicBezTo>
                <a:lnTo>
                  <a:pt x="51544" y="211395"/>
                </a:lnTo>
                <a:cubicBezTo>
                  <a:pt x="58355" y="225743"/>
                  <a:pt x="72730" y="235653"/>
                  <a:pt x="88940" y="235653"/>
                </a:cubicBezTo>
                <a:cubicBezTo>
                  <a:pt x="106145" y="235653"/>
                  <a:pt x="120492" y="225871"/>
                  <a:pt x="126877" y="211395"/>
                </a:cubicBezTo>
                <a:lnTo>
                  <a:pt x="156808" y="211395"/>
                </a:lnTo>
                <a:cubicBezTo>
                  <a:pt x="149286" y="241967"/>
                  <a:pt x="122099" y="264092"/>
                  <a:pt x="88954" y="264092"/>
                </a:cubicBezTo>
                <a:close/>
                <a:moveTo>
                  <a:pt x="98794" y="99206"/>
                </a:moveTo>
                <a:lnTo>
                  <a:pt x="98794" y="132934"/>
                </a:lnTo>
                <a:cubicBezTo>
                  <a:pt x="98794" y="138824"/>
                  <a:pt x="103569" y="143599"/>
                  <a:pt x="109458" y="143599"/>
                </a:cubicBezTo>
                <a:cubicBezTo>
                  <a:pt x="115348" y="143599"/>
                  <a:pt x="120123" y="138824"/>
                  <a:pt x="120123" y="132934"/>
                </a:cubicBezTo>
                <a:lnTo>
                  <a:pt x="120123" y="110866"/>
                </a:lnTo>
                <a:cubicBezTo>
                  <a:pt x="140906" y="121755"/>
                  <a:pt x="154300" y="142906"/>
                  <a:pt x="155258" y="166349"/>
                </a:cubicBezTo>
                <a:lnTo>
                  <a:pt x="163690" y="166349"/>
                </a:lnTo>
                <a:cubicBezTo>
                  <a:pt x="171543" y="166349"/>
                  <a:pt x="177909" y="172715"/>
                  <a:pt x="177909" y="180568"/>
                </a:cubicBezTo>
                <a:cubicBezTo>
                  <a:pt x="177909" y="188421"/>
                  <a:pt x="171543" y="194787"/>
                  <a:pt x="163690" y="194787"/>
                </a:cubicBezTo>
                <a:lnTo>
                  <a:pt x="14219" y="194787"/>
                </a:lnTo>
                <a:cubicBezTo>
                  <a:pt x="6366" y="194787"/>
                  <a:pt x="0" y="188421"/>
                  <a:pt x="0" y="180568"/>
                </a:cubicBezTo>
                <a:cubicBezTo>
                  <a:pt x="0" y="172715"/>
                  <a:pt x="6366" y="166349"/>
                  <a:pt x="14219" y="166349"/>
                </a:cubicBezTo>
                <a:lnTo>
                  <a:pt x="22665" y="166349"/>
                </a:lnTo>
                <a:cubicBezTo>
                  <a:pt x="24584" y="138025"/>
                  <a:pt x="44036" y="113881"/>
                  <a:pt x="70398" y="106017"/>
                </a:cubicBezTo>
                <a:lnTo>
                  <a:pt x="70398" y="100387"/>
                </a:lnTo>
                <a:cubicBezTo>
                  <a:pt x="70346" y="92728"/>
                  <a:pt x="76368" y="86404"/>
                  <a:pt x="84020" y="86082"/>
                </a:cubicBezTo>
                <a:cubicBezTo>
                  <a:pt x="91672" y="85760"/>
                  <a:pt x="98204" y="91556"/>
                  <a:pt x="98794" y="9919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6"/>
          <p:cNvSpPr/>
          <p:nvPr/>
        </p:nvSpPr>
        <p:spPr>
          <a:xfrm>
            <a:off x="9455167" y="3387478"/>
            <a:ext cx="612551" cy="511920"/>
          </a:xfrm>
          <a:custGeom>
            <a:avLst/>
            <a:gdLst/>
            <a:ahLst/>
            <a:cxnLst/>
            <a:rect l="0" t="0" r="0" b="0"/>
            <a:pathLst>
              <a:path w="302156" h="341416">
                <a:moveTo>
                  <a:pt x="165084" y="73939"/>
                </a:moveTo>
                <a:cubicBezTo>
                  <a:pt x="164325" y="72119"/>
                  <a:pt x="164325" y="70071"/>
                  <a:pt x="165084" y="68251"/>
                </a:cubicBezTo>
                <a:cubicBezTo>
                  <a:pt x="166160" y="62473"/>
                  <a:pt x="170681" y="57952"/>
                  <a:pt x="176459" y="56876"/>
                </a:cubicBezTo>
                <a:cubicBezTo>
                  <a:pt x="178279" y="56118"/>
                  <a:pt x="180327" y="56118"/>
                  <a:pt x="182147" y="56876"/>
                </a:cubicBezTo>
                <a:cubicBezTo>
                  <a:pt x="187925" y="57952"/>
                  <a:pt x="192446" y="62473"/>
                  <a:pt x="193522" y="68251"/>
                </a:cubicBezTo>
                <a:cubicBezTo>
                  <a:pt x="194280" y="70071"/>
                  <a:pt x="194280" y="72119"/>
                  <a:pt x="193522" y="73939"/>
                </a:cubicBezTo>
                <a:cubicBezTo>
                  <a:pt x="192446" y="79717"/>
                  <a:pt x="187925" y="84238"/>
                  <a:pt x="182147" y="85314"/>
                </a:cubicBezTo>
                <a:cubicBezTo>
                  <a:pt x="180327" y="86073"/>
                  <a:pt x="178279" y="86073"/>
                  <a:pt x="176459" y="85314"/>
                </a:cubicBezTo>
                <a:cubicBezTo>
                  <a:pt x="170681" y="84238"/>
                  <a:pt x="166160" y="79717"/>
                  <a:pt x="165084" y="73939"/>
                </a:cubicBezTo>
                <a:close/>
                <a:moveTo>
                  <a:pt x="61284" y="159965"/>
                </a:moveTo>
                <a:cubicBezTo>
                  <a:pt x="58711" y="161884"/>
                  <a:pt x="55183" y="161884"/>
                  <a:pt x="52610" y="159965"/>
                </a:cubicBezTo>
                <a:lnTo>
                  <a:pt x="44505" y="154135"/>
                </a:lnTo>
                <a:cubicBezTo>
                  <a:pt x="45877" y="122426"/>
                  <a:pt x="60598" y="92776"/>
                  <a:pt x="85030" y="72517"/>
                </a:cubicBezTo>
                <a:cubicBezTo>
                  <a:pt x="86441" y="71389"/>
                  <a:pt x="87358" y="69758"/>
                  <a:pt x="87589" y="67967"/>
                </a:cubicBezTo>
                <a:cubicBezTo>
                  <a:pt x="92724" y="29085"/>
                  <a:pt x="125864" y="19"/>
                  <a:pt x="165084" y="0"/>
                </a:cubicBezTo>
                <a:cubicBezTo>
                  <a:pt x="207741" y="0"/>
                  <a:pt x="238028" y="25736"/>
                  <a:pt x="242436" y="62279"/>
                </a:cubicBezTo>
                <a:cubicBezTo>
                  <a:pt x="242684" y="64780"/>
                  <a:pt x="244260" y="66954"/>
                  <a:pt x="246559" y="67967"/>
                </a:cubicBezTo>
                <a:cubicBezTo>
                  <a:pt x="261799" y="74817"/>
                  <a:pt x="271637" y="89935"/>
                  <a:pt x="271727" y="106643"/>
                </a:cubicBezTo>
                <a:cubicBezTo>
                  <a:pt x="271727" y="110570"/>
                  <a:pt x="268544" y="113753"/>
                  <a:pt x="264618" y="113753"/>
                </a:cubicBezTo>
                <a:lnTo>
                  <a:pt x="256086" y="113753"/>
                </a:lnTo>
                <a:cubicBezTo>
                  <a:pt x="253843" y="113730"/>
                  <a:pt x="251726" y="114788"/>
                  <a:pt x="250399" y="116596"/>
                </a:cubicBezTo>
                <a:cubicBezTo>
                  <a:pt x="249138" y="118259"/>
                  <a:pt x="248623" y="120370"/>
                  <a:pt x="248977" y="122426"/>
                </a:cubicBezTo>
                <a:cubicBezTo>
                  <a:pt x="251536" y="131242"/>
                  <a:pt x="254238" y="141338"/>
                  <a:pt x="255944" y="149727"/>
                </a:cubicBezTo>
                <a:cubicBezTo>
                  <a:pt x="256396" y="152474"/>
                  <a:pt x="255235" y="155236"/>
                  <a:pt x="252958" y="156837"/>
                </a:cubicBezTo>
                <a:lnTo>
                  <a:pt x="249119" y="159680"/>
                </a:lnTo>
                <a:cubicBezTo>
                  <a:pt x="246562" y="161648"/>
                  <a:pt x="243002" y="161648"/>
                  <a:pt x="240445" y="159680"/>
                </a:cubicBezTo>
                <a:lnTo>
                  <a:pt x="226226" y="147879"/>
                </a:lnTo>
                <a:cubicBezTo>
                  <a:pt x="222956" y="134228"/>
                  <a:pt x="217837" y="117876"/>
                  <a:pt x="215562" y="111193"/>
                </a:cubicBezTo>
                <a:cubicBezTo>
                  <a:pt x="215118" y="109716"/>
                  <a:pt x="214879" y="108185"/>
                  <a:pt x="214851" y="106643"/>
                </a:cubicBezTo>
                <a:lnTo>
                  <a:pt x="214851" y="71095"/>
                </a:lnTo>
                <a:cubicBezTo>
                  <a:pt x="214851" y="41662"/>
                  <a:pt x="189825" y="28438"/>
                  <a:pt x="165084" y="28438"/>
                </a:cubicBezTo>
                <a:cubicBezTo>
                  <a:pt x="137598" y="28438"/>
                  <a:pt x="115317" y="50719"/>
                  <a:pt x="115317" y="78205"/>
                </a:cubicBezTo>
                <a:cubicBezTo>
                  <a:pt x="115388" y="83062"/>
                  <a:pt x="112975" y="87620"/>
                  <a:pt x="108918" y="90291"/>
                </a:cubicBezTo>
                <a:cubicBezTo>
                  <a:pt x="90095" y="103879"/>
                  <a:pt x="77336" y="124293"/>
                  <a:pt x="73370" y="147168"/>
                </a:cubicBezTo>
                <a:cubicBezTo>
                  <a:pt x="73099" y="148945"/>
                  <a:pt x="72189" y="150563"/>
                  <a:pt x="70811" y="151718"/>
                </a:cubicBezTo>
                <a:close/>
                <a:moveTo>
                  <a:pt x="150865" y="341259"/>
                </a:moveTo>
                <a:cubicBezTo>
                  <a:pt x="67577" y="341180"/>
                  <a:pt x="78" y="273682"/>
                  <a:pt x="0" y="190394"/>
                </a:cubicBezTo>
                <a:cubicBezTo>
                  <a:pt x="0" y="181009"/>
                  <a:pt x="0" y="171767"/>
                  <a:pt x="1137" y="162951"/>
                </a:cubicBezTo>
                <a:cubicBezTo>
                  <a:pt x="1440" y="159078"/>
                  <a:pt x="4796" y="156165"/>
                  <a:pt x="8673" y="156410"/>
                </a:cubicBezTo>
                <a:cubicBezTo>
                  <a:pt x="11233" y="156410"/>
                  <a:pt x="11375" y="156410"/>
                  <a:pt x="54032" y="186839"/>
                </a:cubicBezTo>
                <a:cubicBezTo>
                  <a:pt x="56552" y="188912"/>
                  <a:pt x="60186" y="188912"/>
                  <a:pt x="62706" y="186839"/>
                </a:cubicBezTo>
                <a:lnTo>
                  <a:pt x="96974" y="158401"/>
                </a:lnTo>
                <a:cubicBezTo>
                  <a:pt x="99530" y="156433"/>
                  <a:pt x="103091" y="156433"/>
                  <a:pt x="105648" y="158401"/>
                </a:cubicBezTo>
                <a:lnTo>
                  <a:pt x="147168" y="188119"/>
                </a:lnTo>
                <a:cubicBezTo>
                  <a:pt x="149649" y="189834"/>
                  <a:pt x="152933" y="189834"/>
                  <a:pt x="155415" y="188119"/>
                </a:cubicBezTo>
                <a:lnTo>
                  <a:pt x="196935" y="158401"/>
                </a:lnTo>
                <a:cubicBezTo>
                  <a:pt x="199491" y="156433"/>
                  <a:pt x="203052" y="156433"/>
                  <a:pt x="205608" y="158401"/>
                </a:cubicBezTo>
                <a:lnTo>
                  <a:pt x="239876" y="186839"/>
                </a:lnTo>
                <a:cubicBezTo>
                  <a:pt x="242433" y="188807"/>
                  <a:pt x="245994" y="188807"/>
                  <a:pt x="248550" y="186839"/>
                </a:cubicBezTo>
                <a:lnTo>
                  <a:pt x="289786" y="157548"/>
                </a:lnTo>
                <a:cubicBezTo>
                  <a:pt x="291985" y="156278"/>
                  <a:pt x="294695" y="156278"/>
                  <a:pt x="296895" y="157548"/>
                </a:cubicBezTo>
                <a:cubicBezTo>
                  <a:pt x="299237" y="158585"/>
                  <a:pt x="300820" y="160824"/>
                  <a:pt x="301019" y="163377"/>
                </a:cubicBezTo>
                <a:cubicBezTo>
                  <a:pt x="301019" y="172193"/>
                  <a:pt x="302156" y="181436"/>
                  <a:pt x="302156" y="190820"/>
                </a:cubicBezTo>
                <a:cubicBezTo>
                  <a:pt x="301843" y="274108"/>
                  <a:pt x="234153" y="341416"/>
                  <a:pt x="150865" y="34125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7"/>
          <p:cNvSpPr/>
          <p:nvPr/>
        </p:nvSpPr>
        <p:spPr>
          <a:xfrm>
            <a:off x="3030151" y="4240288"/>
            <a:ext cx="547691" cy="511684"/>
          </a:xfrm>
          <a:custGeom>
            <a:avLst/>
            <a:gdLst/>
            <a:ahLst/>
            <a:cxnLst/>
            <a:rect l="0" t="0" r="0" b="0"/>
            <a:pathLst>
              <a:path w="270163" h="341259">
                <a:moveTo>
                  <a:pt x="248834" y="118303"/>
                </a:moveTo>
                <a:cubicBezTo>
                  <a:pt x="249601" y="120170"/>
                  <a:pt x="249601" y="122265"/>
                  <a:pt x="248834" y="124133"/>
                </a:cubicBezTo>
                <a:cubicBezTo>
                  <a:pt x="247624" y="126543"/>
                  <a:pt x="245132" y="128038"/>
                  <a:pt x="242436" y="127972"/>
                </a:cubicBezTo>
                <a:lnTo>
                  <a:pt x="199778" y="137641"/>
                </a:lnTo>
                <a:cubicBezTo>
                  <a:pt x="196669" y="138343"/>
                  <a:pt x="193473" y="136890"/>
                  <a:pt x="191958" y="134086"/>
                </a:cubicBezTo>
                <a:lnTo>
                  <a:pt x="167785" y="88727"/>
                </a:lnTo>
                <a:lnTo>
                  <a:pt x="139347" y="114606"/>
                </a:lnTo>
                <a:cubicBezTo>
                  <a:pt x="136688" y="117028"/>
                  <a:pt x="132622" y="117028"/>
                  <a:pt x="129962" y="114606"/>
                </a:cubicBezTo>
                <a:lnTo>
                  <a:pt x="101524" y="88727"/>
                </a:lnTo>
                <a:lnTo>
                  <a:pt x="77352" y="134086"/>
                </a:lnTo>
                <a:cubicBezTo>
                  <a:pt x="76079" y="136350"/>
                  <a:pt x="73692" y="137760"/>
                  <a:pt x="71095" y="137783"/>
                </a:cubicBezTo>
                <a:lnTo>
                  <a:pt x="69531" y="137783"/>
                </a:lnTo>
                <a:lnTo>
                  <a:pt x="25310" y="127972"/>
                </a:lnTo>
                <a:cubicBezTo>
                  <a:pt x="23019" y="127565"/>
                  <a:pt x="21062" y="126085"/>
                  <a:pt x="20048" y="123990"/>
                </a:cubicBezTo>
                <a:cubicBezTo>
                  <a:pt x="19274" y="122174"/>
                  <a:pt x="19274" y="120120"/>
                  <a:pt x="20048" y="118303"/>
                </a:cubicBezTo>
                <a:cubicBezTo>
                  <a:pt x="42373" y="46496"/>
                  <a:pt x="89438" y="0"/>
                  <a:pt x="135081" y="0"/>
                </a:cubicBezTo>
                <a:cubicBezTo>
                  <a:pt x="180725" y="0"/>
                  <a:pt x="225515" y="46496"/>
                  <a:pt x="248834" y="118303"/>
                </a:cubicBezTo>
                <a:close/>
                <a:moveTo>
                  <a:pt x="202907" y="179161"/>
                </a:moveTo>
                <a:cubicBezTo>
                  <a:pt x="204898" y="181762"/>
                  <a:pt x="204898" y="185375"/>
                  <a:pt x="202907" y="187977"/>
                </a:cubicBezTo>
                <a:cubicBezTo>
                  <a:pt x="201627" y="189541"/>
                  <a:pt x="172478" y="226226"/>
                  <a:pt x="135081" y="226226"/>
                </a:cubicBezTo>
                <a:cubicBezTo>
                  <a:pt x="97685" y="226226"/>
                  <a:pt x="68536" y="189541"/>
                  <a:pt x="67256" y="187977"/>
                </a:cubicBezTo>
                <a:cubicBezTo>
                  <a:pt x="65265" y="185375"/>
                  <a:pt x="65265" y="181762"/>
                  <a:pt x="67256" y="179161"/>
                </a:cubicBezTo>
                <a:cubicBezTo>
                  <a:pt x="68536" y="177597"/>
                  <a:pt x="97685" y="140911"/>
                  <a:pt x="135081" y="140911"/>
                </a:cubicBezTo>
                <a:cubicBezTo>
                  <a:pt x="172478" y="140911"/>
                  <a:pt x="201627" y="177597"/>
                  <a:pt x="202907" y="179161"/>
                </a:cubicBezTo>
                <a:close/>
                <a:moveTo>
                  <a:pt x="146030" y="169349"/>
                </a:moveTo>
                <a:cubicBezTo>
                  <a:pt x="146030" y="163460"/>
                  <a:pt x="141255" y="158685"/>
                  <a:pt x="135366" y="158685"/>
                </a:cubicBezTo>
                <a:cubicBezTo>
                  <a:pt x="129476" y="158685"/>
                  <a:pt x="124701" y="163460"/>
                  <a:pt x="124701" y="169349"/>
                </a:cubicBezTo>
                <a:lnTo>
                  <a:pt x="124701" y="197788"/>
                </a:lnTo>
                <a:cubicBezTo>
                  <a:pt x="124701" y="203677"/>
                  <a:pt x="129476" y="208452"/>
                  <a:pt x="135366" y="208452"/>
                </a:cubicBezTo>
                <a:cubicBezTo>
                  <a:pt x="141255" y="208452"/>
                  <a:pt x="146030" y="203677"/>
                  <a:pt x="146030" y="197788"/>
                </a:cubicBezTo>
                <a:close/>
                <a:moveTo>
                  <a:pt x="270163" y="206177"/>
                </a:moveTo>
                <a:cubicBezTo>
                  <a:pt x="270163" y="280781"/>
                  <a:pt x="209685" y="341259"/>
                  <a:pt x="135081" y="341259"/>
                </a:cubicBezTo>
                <a:cubicBezTo>
                  <a:pt x="60478" y="341259"/>
                  <a:pt x="0" y="280781"/>
                  <a:pt x="0" y="206177"/>
                </a:cubicBezTo>
                <a:cubicBezTo>
                  <a:pt x="87" y="192795"/>
                  <a:pt x="1180" y="179439"/>
                  <a:pt x="3270" y="166221"/>
                </a:cubicBezTo>
                <a:cubicBezTo>
                  <a:pt x="4508" y="158499"/>
                  <a:pt x="11750" y="153226"/>
                  <a:pt x="19480" y="154419"/>
                </a:cubicBezTo>
                <a:cubicBezTo>
                  <a:pt x="27202" y="155657"/>
                  <a:pt x="32475" y="162900"/>
                  <a:pt x="31282" y="170629"/>
                </a:cubicBezTo>
                <a:cubicBezTo>
                  <a:pt x="29288" y="182381"/>
                  <a:pt x="28147" y="194261"/>
                  <a:pt x="27869" y="206177"/>
                </a:cubicBezTo>
                <a:cubicBezTo>
                  <a:pt x="28026" y="224507"/>
                  <a:pt x="32925" y="242485"/>
                  <a:pt x="42088" y="258361"/>
                </a:cubicBezTo>
                <a:lnTo>
                  <a:pt x="67398" y="235184"/>
                </a:lnTo>
                <a:cubicBezTo>
                  <a:pt x="71022" y="231942"/>
                  <a:pt x="76350" y="231479"/>
                  <a:pt x="80480" y="234047"/>
                </a:cubicBezTo>
                <a:lnTo>
                  <a:pt x="135081" y="270163"/>
                </a:lnTo>
                <a:lnTo>
                  <a:pt x="188830" y="234047"/>
                </a:lnTo>
                <a:cubicBezTo>
                  <a:pt x="192959" y="231479"/>
                  <a:pt x="198287" y="231942"/>
                  <a:pt x="201911" y="235184"/>
                </a:cubicBezTo>
                <a:lnTo>
                  <a:pt x="227221" y="258361"/>
                </a:lnTo>
                <a:cubicBezTo>
                  <a:pt x="236379" y="242482"/>
                  <a:pt x="241277" y="224506"/>
                  <a:pt x="241440" y="206177"/>
                </a:cubicBezTo>
                <a:cubicBezTo>
                  <a:pt x="241402" y="194449"/>
                  <a:pt x="240356" y="182746"/>
                  <a:pt x="238312" y="171198"/>
                </a:cubicBezTo>
                <a:cubicBezTo>
                  <a:pt x="237017" y="163345"/>
                  <a:pt x="242333" y="155929"/>
                  <a:pt x="250185" y="154634"/>
                </a:cubicBezTo>
                <a:cubicBezTo>
                  <a:pt x="258038" y="153338"/>
                  <a:pt x="265454" y="158653"/>
                  <a:pt x="266751" y="166506"/>
                </a:cubicBezTo>
                <a:cubicBezTo>
                  <a:pt x="268961" y="179615"/>
                  <a:pt x="270103" y="192883"/>
                  <a:pt x="270163" y="20617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2398604" y="5717496"/>
            <a:ext cx="1715213" cy="430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FFFF00"/>
                </a:solidFill>
                <a:latin typeface="Roboto"/>
              </a:rPr>
              <a:t>Select Egg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695183" y="5766332"/>
            <a:ext cx="1692772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 dirty="0">
                <a:solidFill>
                  <a:srgbClr val="DE8431"/>
                </a:solidFill>
                <a:latin typeface="Roboto"/>
              </a:rPr>
              <a:t>Test Project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52661" y="5791315"/>
            <a:ext cx="153247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 dirty="0">
                <a:solidFill>
                  <a:srgbClr val="E55753"/>
                </a:solidFill>
                <a:latin typeface="Roboto"/>
              </a:rPr>
              <a:t>Successful
Hatch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66712" y="6302662"/>
            <a:ext cx="1877117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dirty="0">
                <a:solidFill>
                  <a:srgbClr val="46432D"/>
                </a:solidFill>
                <a:latin typeface="Roboto"/>
              </a:rPr>
              <a:t>Choose a pigeon's
egg for testing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29331" y="6222202"/>
            <a:ext cx="2329165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>
                <a:solidFill>
                  <a:srgbClr val="4C4034"/>
                </a:solidFill>
                <a:latin typeface="Roboto"/>
              </a:rPr>
              <a:t>Conduct the
hatching experiment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911833" y="6612977"/>
            <a:ext cx="1899559" cy="8309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dirty="0">
                <a:solidFill>
                  <a:srgbClr val="543A3A"/>
                </a:solidFill>
                <a:latin typeface="Roboto"/>
              </a:rPr>
              <a:t>Observe the chick
emerging from the
egg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3031192" y="5196447"/>
            <a:ext cx="450038" cy="301209"/>
          </a:xfrm>
          <a:custGeom>
            <a:avLst/>
            <a:gdLst/>
            <a:ahLst/>
            <a:cxnLst/>
            <a:rect l="0" t="0" r="0" b="0"/>
            <a:pathLst>
              <a:path w="221993" h="200886">
                <a:moveTo>
                  <a:pt x="161881" y="26178"/>
                </a:moveTo>
                <a:lnTo>
                  <a:pt x="221993" y="3471"/>
                </a:lnTo>
                <a:lnTo>
                  <a:pt x="221993" y="200886"/>
                </a:lnTo>
                <a:moveTo>
                  <a:pt x="0" y="74531"/>
                </a:moveTo>
                <a:cubicBezTo>
                  <a:pt x="0" y="34029"/>
                  <a:pt x="19312" y="0"/>
                  <a:pt x="56438" y="0"/>
                </a:cubicBezTo>
                <a:cubicBezTo>
                  <a:pt x="93565" y="0"/>
                  <a:pt x="112878" y="34029"/>
                  <a:pt x="112878" y="74531"/>
                </a:cubicBezTo>
                <a:lnTo>
                  <a:pt x="112878" y="124968"/>
                </a:lnTo>
                <a:cubicBezTo>
                  <a:pt x="112878" y="165469"/>
                  <a:pt x="92659" y="200392"/>
                  <a:pt x="56438" y="200392"/>
                </a:cubicBezTo>
                <a:cubicBezTo>
                  <a:pt x="20218" y="200392"/>
                  <a:pt x="0" y="165470"/>
                  <a:pt x="0" y="124968"/>
                </a:cubicBezTo>
                <a:close/>
              </a:path>
            </a:pathLst>
          </a:custGeom>
          <a:noFill/>
          <a:ln w="14218">
            <a:solidFill>
              <a:srgbClr val="46432D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6259698" y="5196447"/>
            <a:ext cx="563744" cy="300468"/>
          </a:xfrm>
          <a:custGeom>
            <a:avLst/>
            <a:gdLst/>
            <a:ahLst/>
            <a:cxnLst/>
            <a:rect l="0" t="0" r="0" b="0"/>
            <a:pathLst>
              <a:path w="278081" h="200392">
                <a:moveTo>
                  <a:pt x="0" y="74531"/>
                </a:moveTo>
                <a:cubicBezTo>
                  <a:pt x="0" y="34029"/>
                  <a:pt x="19312" y="0"/>
                  <a:pt x="56438" y="0"/>
                </a:cubicBezTo>
                <a:cubicBezTo>
                  <a:pt x="93565" y="0"/>
                  <a:pt x="112878" y="34029"/>
                  <a:pt x="112878" y="74531"/>
                </a:cubicBezTo>
                <a:lnTo>
                  <a:pt x="112878" y="124968"/>
                </a:lnTo>
                <a:cubicBezTo>
                  <a:pt x="112878" y="165469"/>
                  <a:pt x="92659" y="200392"/>
                  <a:pt x="56438" y="200392"/>
                </a:cubicBezTo>
                <a:cubicBezTo>
                  <a:pt x="20218" y="200392"/>
                  <a:pt x="0" y="165470"/>
                  <a:pt x="0" y="124968"/>
                </a:cubicBezTo>
                <a:close/>
                <a:moveTo>
                  <a:pt x="154698" y="55597"/>
                </a:moveTo>
                <a:cubicBezTo>
                  <a:pt x="154698" y="22749"/>
                  <a:pt x="177622" y="0"/>
                  <a:pt x="208774" y="0"/>
                </a:cubicBezTo>
                <a:cubicBezTo>
                  <a:pt x="260454" y="0"/>
                  <a:pt x="278081" y="50430"/>
                  <a:pt x="244206" y="95290"/>
                </a:cubicBezTo>
                <a:lnTo>
                  <a:pt x="158242" y="197093"/>
                </a:lnTo>
                <a:lnTo>
                  <a:pt x="276408" y="197093"/>
                </a:lnTo>
              </a:path>
            </a:pathLst>
          </a:custGeom>
          <a:noFill/>
          <a:ln w="14218">
            <a:solidFill>
              <a:srgbClr val="4C4034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9488205" y="5196448"/>
            <a:ext cx="548460" cy="300556"/>
          </a:xfrm>
          <a:custGeom>
            <a:avLst/>
            <a:gdLst/>
            <a:ahLst/>
            <a:cxnLst/>
            <a:rect l="0" t="0" r="0" b="0"/>
            <a:pathLst>
              <a:path w="270542" h="200451">
                <a:moveTo>
                  <a:pt x="0" y="74531"/>
                </a:moveTo>
                <a:cubicBezTo>
                  <a:pt x="0" y="34029"/>
                  <a:pt x="19312" y="0"/>
                  <a:pt x="56438" y="0"/>
                </a:cubicBezTo>
                <a:cubicBezTo>
                  <a:pt x="93565" y="0"/>
                  <a:pt x="112878" y="34029"/>
                  <a:pt x="112878" y="74531"/>
                </a:cubicBezTo>
                <a:lnTo>
                  <a:pt x="112878" y="124968"/>
                </a:lnTo>
                <a:cubicBezTo>
                  <a:pt x="112878" y="165469"/>
                  <a:pt x="92659" y="200392"/>
                  <a:pt x="56438" y="200392"/>
                </a:cubicBezTo>
                <a:cubicBezTo>
                  <a:pt x="20218" y="200392"/>
                  <a:pt x="0" y="165470"/>
                  <a:pt x="0" y="124968"/>
                </a:cubicBezTo>
                <a:close/>
                <a:moveTo>
                  <a:pt x="156758" y="52417"/>
                </a:moveTo>
                <a:cubicBezTo>
                  <a:pt x="155911" y="35291"/>
                  <a:pt x="166437" y="104"/>
                  <a:pt x="213237" y="104"/>
                </a:cubicBezTo>
                <a:cubicBezTo>
                  <a:pt x="260037" y="104"/>
                  <a:pt x="267206" y="34852"/>
                  <a:pt x="265584" y="54471"/>
                </a:cubicBezTo>
                <a:cubicBezTo>
                  <a:pt x="263796" y="76105"/>
                  <a:pt x="250253" y="98202"/>
                  <a:pt x="192871" y="98202"/>
                </a:cubicBezTo>
                <a:cubicBezTo>
                  <a:pt x="246284" y="98202"/>
                  <a:pt x="270542" y="112805"/>
                  <a:pt x="270542" y="152352"/>
                </a:cubicBezTo>
                <a:cubicBezTo>
                  <a:pt x="270542" y="186537"/>
                  <a:pt x="240326" y="200451"/>
                  <a:pt x="212717" y="200451"/>
                </a:cubicBezTo>
                <a:cubicBezTo>
                  <a:pt x="192876" y="200281"/>
                  <a:pt x="153192" y="189056"/>
                  <a:pt x="153192" y="145511"/>
                </a:cubicBezTo>
              </a:path>
            </a:pathLst>
          </a:custGeom>
          <a:noFill/>
          <a:ln w="14218">
            <a:solidFill>
              <a:srgbClr val="543A3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08788F-2DE4-B5CD-71C1-A780FCB4FEEF}"/>
              </a:ext>
            </a:extLst>
          </p:cNvPr>
          <p:cNvGrpSpPr/>
          <p:nvPr/>
        </p:nvGrpSpPr>
        <p:grpSpPr>
          <a:xfrm>
            <a:off x="4343401" y="217926"/>
            <a:ext cx="5562600" cy="600994"/>
            <a:chOff x="4695134" y="819956"/>
            <a:chExt cx="4974217" cy="600994"/>
          </a:xfrm>
        </p:grpSpPr>
        <p:grpSp>
          <p:nvGrpSpPr>
            <p:cNvPr id="35" name="Group 34"/>
            <p:cNvGrpSpPr/>
            <p:nvPr/>
          </p:nvGrpSpPr>
          <p:grpSpPr>
            <a:xfrm>
              <a:off x="4695134" y="819956"/>
              <a:ext cx="4974217" cy="600994"/>
              <a:chOff x="1535666" y="455012"/>
              <a:chExt cx="2502568" cy="511888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33" name="Rounded Rectangle 32"/>
              <p:cNvSpPr/>
              <p:nvPr/>
            </p:nvSpPr>
            <p:spPr>
              <a:xfrm>
                <a:off x="1535666" y="455012"/>
                <a:ext cx="2502568" cy="511888"/>
              </a:xfrm>
              <a:custGeom>
                <a:avLst/>
                <a:gdLst/>
                <a:ahLst/>
                <a:cxnLst/>
                <a:rect l="0" t="0" r="0" b="0"/>
                <a:pathLst>
                  <a:path w="2502568" h="511888">
                    <a:moveTo>
                      <a:pt x="113753" y="0"/>
                    </a:moveTo>
                    <a:lnTo>
                      <a:pt x="2388815" y="0"/>
                    </a:lnTo>
                    <a:cubicBezTo>
                      <a:pt x="2388815" y="0"/>
                      <a:pt x="2502568" y="0"/>
                      <a:pt x="2502568" y="113753"/>
                    </a:cubicBezTo>
                    <a:lnTo>
                      <a:pt x="2502568" y="398135"/>
                    </a:lnTo>
                    <a:cubicBezTo>
                      <a:pt x="2502568" y="398135"/>
                      <a:pt x="2502568" y="511888"/>
                      <a:pt x="2388815" y="511888"/>
                    </a:cubicBezTo>
                    <a:lnTo>
                      <a:pt x="113753" y="511888"/>
                    </a:lnTo>
                    <a:cubicBezTo>
                      <a:pt x="113753" y="511888"/>
                      <a:pt x="0" y="511888"/>
                      <a:pt x="0" y="398135"/>
                    </a:cubicBezTo>
                    <a:lnTo>
                      <a:pt x="0" y="113753"/>
                    </a:lnTo>
                    <a:cubicBezTo>
                      <a:pt x="0" y="113753"/>
                      <a:pt x="0" y="0"/>
                      <a:pt x="113753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1535666" y="455012"/>
                <a:ext cx="2502568" cy="511888"/>
              </a:xfrm>
              <a:custGeom>
                <a:avLst/>
                <a:gdLst/>
                <a:ahLst/>
                <a:cxnLst/>
                <a:rect l="0" t="0" r="0" b="0"/>
                <a:pathLst>
                  <a:path w="2502568" h="511888">
                    <a:moveTo>
                      <a:pt x="113753" y="0"/>
                    </a:moveTo>
                    <a:lnTo>
                      <a:pt x="2388815" y="0"/>
                    </a:lnTo>
                    <a:cubicBezTo>
                      <a:pt x="2388815" y="0"/>
                      <a:pt x="2502568" y="0"/>
                      <a:pt x="2502568" y="113753"/>
                    </a:cubicBezTo>
                    <a:lnTo>
                      <a:pt x="2502568" y="398135"/>
                    </a:lnTo>
                    <a:cubicBezTo>
                      <a:pt x="2502568" y="398135"/>
                      <a:pt x="2502568" y="511888"/>
                      <a:pt x="2388815" y="511888"/>
                    </a:cubicBezTo>
                    <a:lnTo>
                      <a:pt x="113753" y="511888"/>
                    </a:lnTo>
                    <a:cubicBezTo>
                      <a:pt x="113753" y="511888"/>
                      <a:pt x="0" y="511888"/>
                      <a:pt x="0" y="398135"/>
                    </a:cubicBezTo>
                    <a:lnTo>
                      <a:pt x="0" y="113753"/>
                    </a:lnTo>
                    <a:cubicBezTo>
                      <a:pt x="0" y="113753"/>
                      <a:pt x="0" y="0"/>
                      <a:pt x="113753" y="0"/>
                    </a:cubicBezTo>
                  </a:path>
                </a:pathLst>
              </a:custGeom>
              <a:grpFill/>
              <a:ln w="14218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5369125" y="874231"/>
              <a:ext cx="4037965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200" dirty="0">
                  <a:solidFill>
                    <a:srgbClr val="F669BE"/>
                  </a:solidFill>
                  <a:latin typeface="Roboto"/>
                </a:rPr>
                <a:t>Egg Hatching Process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838782" y="924936"/>
              <a:ext cx="419018" cy="429315"/>
            </a:xfrm>
            <a:custGeom>
              <a:avLst/>
              <a:gdLst/>
              <a:ahLst/>
              <a:cxnLst/>
              <a:rect l="0" t="0" r="0" b="0"/>
              <a:pathLst>
                <a:path w="239592" h="272533">
                  <a:moveTo>
                    <a:pt x="146101" y="47397"/>
                  </a:moveTo>
                  <a:cubicBezTo>
                    <a:pt x="146101" y="45761"/>
                    <a:pt x="144775" y="44434"/>
                    <a:pt x="143139" y="44434"/>
                  </a:cubicBezTo>
                  <a:moveTo>
                    <a:pt x="143139" y="44434"/>
                  </a:moveTo>
                  <a:cubicBezTo>
                    <a:pt x="141503" y="44434"/>
                    <a:pt x="140177" y="45761"/>
                    <a:pt x="140177" y="47397"/>
                  </a:cubicBezTo>
                  <a:moveTo>
                    <a:pt x="140177" y="47397"/>
                  </a:moveTo>
                  <a:cubicBezTo>
                    <a:pt x="140177" y="49033"/>
                    <a:pt x="141503" y="50359"/>
                    <a:pt x="143139" y="50359"/>
                  </a:cubicBezTo>
                  <a:moveTo>
                    <a:pt x="143139" y="50359"/>
                  </a:moveTo>
                  <a:cubicBezTo>
                    <a:pt x="144775" y="50359"/>
                    <a:pt x="146101" y="49033"/>
                    <a:pt x="146101" y="47397"/>
                  </a:cubicBezTo>
                  <a:moveTo>
                    <a:pt x="160913" y="130342"/>
                  </a:moveTo>
                  <a:lnTo>
                    <a:pt x="196461" y="159965"/>
                  </a:lnTo>
                  <a:lnTo>
                    <a:pt x="238644" y="130342"/>
                  </a:lnTo>
                  <a:cubicBezTo>
                    <a:pt x="239592" y="138518"/>
                    <a:pt x="239592" y="146101"/>
                    <a:pt x="239592" y="152737"/>
                  </a:cubicBezTo>
                  <a:cubicBezTo>
                    <a:pt x="239592" y="218898"/>
                    <a:pt x="185957" y="272533"/>
                    <a:pt x="119796" y="272533"/>
                  </a:cubicBezTo>
                  <a:cubicBezTo>
                    <a:pt x="53634" y="272533"/>
                    <a:pt x="0" y="218898"/>
                    <a:pt x="0" y="152737"/>
                  </a:cubicBezTo>
                  <a:cubicBezTo>
                    <a:pt x="0" y="146101"/>
                    <a:pt x="236" y="138518"/>
                    <a:pt x="947" y="130342"/>
                  </a:cubicBezTo>
                  <a:lnTo>
                    <a:pt x="42420" y="159965"/>
                  </a:lnTo>
                  <a:lnTo>
                    <a:pt x="77968" y="130342"/>
                  </a:lnTo>
                  <a:lnTo>
                    <a:pt x="119440" y="159965"/>
                  </a:lnTo>
                  <a:close/>
                  <a:moveTo>
                    <a:pt x="196461" y="124417"/>
                  </a:moveTo>
                  <a:cubicBezTo>
                    <a:pt x="193957" y="108291"/>
                    <a:pt x="189991" y="92427"/>
                    <a:pt x="184611" y="77020"/>
                  </a:cubicBezTo>
                  <a:lnTo>
                    <a:pt x="184611" y="47397"/>
                  </a:lnTo>
                  <a:moveTo>
                    <a:pt x="42420" y="118492"/>
                  </a:moveTo>
                  <a:cubicBezTo>
                    <a:pt x="43632" y="92462"/>
                    <a:pt x="56739" y="68433"/>
                    <a:pt x="77968" y="53321"/>
                  </a:cubicBezTo>
                  <a:cubicBezTo>
                    <a:pt x="77968" y="23872"/>
                    <a:pt x="101841" y="0"/>
                    <a:pt x="131290" y="0"/>
                  </a:cubicBezTo>
                  <a:cubicBezTo>
                    <a:pt x="160794" y="0"/>
                    <a:pt x="184611" y="17892"/>
                    <a:pt x="184611" y="47397"/>
                  </a:cubicBezTo>
                  <a:moveTo>
                    <a:pt x="184611" y="47397"/>
                  </a:moveTo>
                  <a:cubicBezTo>
                    <a:pt x="200972" y="47397"/>
                    <a:pt x="214235" y="60659"/>
                    <a:pt x="214235" y="77020"/>
                  </a:cubicBezTo>
                  <a:lnTo>
                    <a:pt x="184611" y="77020"/>
                  </a:lnTo>
                </a:path>
              </a:pathLst>
            </a:custGeom>
            <a:noFill/>
            <a:ln w="14218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893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34386" y="3564036"/>
            <a:ext cx="557793" cy="557793"/>
          </a:xfrm>
          <a:custGeom>
            <a:avLst/>
            <a:gdLst/>
            <a:ahLst/>
            <a:cxnLst/>
            <a:rect l="0" t="0" r="0" b="0"/>
            <a:pathLst>
              <a:path w="475092" h="475092">
                <a:moveTo>
                  <a:pt x="475092" y="237546"/>
                </a:moveTo>
                <a:cubicBezTo>
                  <a:pt x="475092" y="368740"/>
                  <a:pt x="368740" y="475092"/>
                  <a:pt x="237546" y="475092"/>
                </a:cubicBezTo>
                <a:cubicBezTo>
                  <a:pt x="106351" y="475092"/>
                  <a:pt x="0" y="368740"/>
                  <a:pt x="0" y="237546"/>
                </a:cubicBezTo>
                <a:cubicBezTo>
                  <a:pt x="0" y="106351"/>
                  <a:pt x="106351" y="0"/>
                  <a:pt x="237546" y="0"/>
                </a:cubicBezTo>
                <a:cubicBezTo>
                  <a:pt x="368740" y="0"/>
                  <a:pt x="475092" y="106351"/>
                  <a:pt x="475092" y="237546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234386" y="3337404"/>
            <a:ext cx="1603655" cy="1011057"/>
          </a:xfrm>
          <a:custGeom>
            <a:avLst/>
            <a:gdLst/>
            <a:ahLst/>
            <a:cxnLst/>
            <a:rect l="0" t="0" r="0" b="0"/>
            <a:pathLst>
              <a:path w="1365889" h="861153">
                <a:moveTo>
                  <a:pt x="504785" y="861153"/>
                </a:moveTo>
                <a:lnTo>
                  <a:pt x="656270" y="709718"/>
                </a:lnTo>
                <a:cubicBezTo>
                  <a:pt x="731493" y="784941"/>
                  <a:pt x="835419" y="831460"/>
                  <a:pt x="950233" y="831460"/>
                </a:cubicBezTo>
                <a:cubicBezTo>
                  <a:pt x="1178129" y="831460"/>
                  <a:pt x="1363217" y="648005"/>
                  <a:pt x="1365889" y="420703"/>
                </a:cubicBezTo>
                <a:cubicBezTo>
                  <a:pt x="1365889" y="419070"/>
                  <a:pt x="1365889" y="407490"/>
                  <a:pt x="1365889" y="405857"/>
                </a:cubicBezTo>
                <a:moveTo>
                  <a:pt x="534478" y="405857"/>
                </a:moveTo>
                <a:cubicBezTo>
                  <a:pt x="534478" y="407490"/>
                  <a:pt x="534478" y="414121"/>
                  <a:pt x="534478" y="415755"/>
                </a:cubicBezTo>
                <a:lnTo>
                  <a:pt x="0" y="415755"/>
                </a:lnTo>
                <a:moveTo>
                  <a:pt x="534478" y="405857"/>
                </a:moveTo>
                <a:cubicBezTo>
                  <a:pt x="537101" y="181277"/>
                  <a:pt x="720556" y="0"/>
                  <a:pt x="950134" y="0"/>
                </a:cubicBezTo>
                <a:cubicBezTo>
                  <a:pt x="1179713" y="0"/>
                  <a:pt x="1365840" y="178951"/>
                  <a:pt x="1365840" y="405807"/>
                </a:cubicBezTo>
                <a:moveTo>
                  <a:pt x="712638" y="415755"/>
                </a:moveTo>
                <a:cubicBezTo>
                  <a:pt x="712638" y="284560"/>
                  <a:pt x="818989" y="178209"/>
                  <a:pt x="950184" y="178209"/>
                </a:cubicBezTo>
                <a:cubicBezTo>
                  <a:pt x="1081378" y="178209"/>
                  <a:pt x="1187730" y="284560"/>
                  <a:pt x="1187730" y="415755"/>
                </a:cubicBezTo>
                <a:cubicBezTo>
                  <a:pt x="1187730" y="546949"/>
                  <a:pt x="1081378" y="653301"/>
                  <a:pt x="950184" y="653301"/>
                </a:cubicBezTo>
                <a:cubicBezTo>
                  <a:pt x="818989" y="653301"/>
                  <a:pt x="712638" y="546949"/>
                  <a:pt x="712638" y="415755"/>
                </a:cubicBezTo>
                <a:close/>
              </a:path>
            </a:pathLst>
          </a:custGeom>
          <a:noFill/>
          <a:ln w="7422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4234386" y="3494311"/>
            <a:ext cx="697242" cy="697242"/>
          </a:xfrm>
          <a:custGeom>
            <a:avLst/>
            <a:gdLst/>
            <a:ahLst/>
            <a:cxnLst/>
            <a:rect l="0" t="0" r="0" b="0"/>
            <a:pathLst>
              <a:path w="593865" h="593865">
                <a:moveTo>
                  <a:pt x="593865" y="296932"/>
                </a:moveTo>
                <a:cubicBezTo>
                  <a:pt x="593865" y="460938"/>
                  <a:pt x="460938" y="593865"/>
                  <a:pt x="296932" y="593865"/>
                </a:cubicBezTo>
                <a:cubicBezTo>
                  <a:pt x="132926" y="593865"/>
                  <a:pt x="0" y="460938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  <a:close/>
              </a:path>
            </a:pathLst>
          </a:custGeom>
          <a:noFill/>
          <a:ln w="7422">
            <a:solidFill>
              <a:srgbClr val="DE8431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4234386" y="3491407"/>
            <a:ext cx="1882610" cy="703051"/>
            <a:chOff x="2256647" y="707689"/>
            <a:chExt cx="1603485" cy="598813"/>
          </a:xfrm>
        </p:grpSpPr>
        <p:sp>
          <p:nvSpPr>
            <p:cNvPr id="5" name="Rounded Rectangle 4"/>
            <p:cNvSpPr/>
            <p:nvPr/>
          </p:nvSpPr>
          <p:spPr>
            <a:xfrm>
              <a:off x="2256647" y="707689"/>
              <a:ext cx="1603485" cy="598813"/>
            </a:xfrm>
            <a:custGeom>
              <a:avLst/>
              <a:gdLst/>
              <a:ahLst/>
              <a:cxnLst/>
              <a:rect l="0" t="0" r="0" b="0"/>
              <a:pathLst>
                <a:path w="1603485" h="598813">
                  <a:moveTo>
                    <a:pt x="49" y="338503"/>
                  </a:moveTo>
                  <a:lnTo>
                    <a:pt x="49" y="331574"/>
                  </a:lnTo>
                  <a:lnTo>
                    <a:pt x="1603485" y="331574"/>
                  </a:lnTo>
                  <a:lnTo>
                    <a:pt x="1603485" y="338503"/>
                  </a:lnTo>
                  <a:cubicBezTo>
                    <a:pt x="1603485" y="482268"/>
                    <a:pt x="1486939" y="598813"/>
                    <a:pt x="1343174" y="598813"/>
                  </a:cubicBezTo>
                  <a:lnTo>
                    <a:pt x="260310" y="598813"/>
                  </a:lnTo>
                  <a:cubicBezTo>
                    <a:pt x="116546" y="598813"/>
                    <a:pt x="0" y="482267"/>
                    <a:pt x="0" y="338503"/>
                  </a:cubicBezTo>
                  <a:close/>
                  <a:moveTo>
                    <a:pt x="49" y="267239"/>
                  </a:moveTo>
                  <a:lnTo>
                    <a:pt x="1603485" y="267239"/>
                  </a:lnTo>
                  <a:lnTo>
                    <a:pt x="1603485" y="331574"/>
                  </a:lnTo>
                  <a:lnTo>
                    <a:pt x="49" y="331574"/>
                  </a:lnTo>
                  <a:close/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56647" y="707689"/>
              <a:ext cx="1603485" cy="598813"/>
            </a:xfrm>
            <a:custGeom>
              <a:avLst/>
              <a:gdLst/>
              <a:ahLst/>
              <a:cxnLst/>
              <a:rect l="0" t="0" r="0" b="0"/>
              <a:pathLst>
                <a:path w="1603485" h="598813">
                  <a:moveTo>
                    <a:pt x="1603485" y="331574"/>
                  </a:moveTo>
                  <a:lnTo>
                    <a:pt x="1603485" y="338503"/>
                  </a:lnTo>
                  <a:cubicBezTo>
                    <a:pt x="1603485" y="482268"/>
                    <a:pt x="1486939" y="598813"/>
                    <a:pt x="1343174" y="598813"/>
                  </a:cubicBezTo>
                  <a:lnTo>
                    <a:pt x="260310" y="598813"/>
                  </a:lnTo>
                  <a:cubicBezTo>
                    <a:pt x="116546" y="598813"/>
                    <a:pt x="0" y="482267"/>
                    <a:pt x="0" y="338503"/>
                  </a:cubicBezTo>
                  <a:lnTo>
                    <a:pt x="49" y="338503"/>
                  </a:lnTo>
                  <a:lnTo>
                    <a:pt x="49" y="331574"/>
                  </a:lnTo>
                  <a:moveTo>
                    <a:pt x="49" y="331574"/>
                  </a:moveTo>
                  <a:lnTo>
                    <a:pt x="49" y="267239"/>
                  </a:lnTo>
                  <a:moveTo>
                    <a:pt x="1603485" y="267239"/>
                  </a:moveTo>
                  <a:lnTo>
                    <a:pt x="1603485" y="331574"/>
                  </a:lnTo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lnTo>
                    <a:pt x="1603435" y="267239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234386" y="3564036"/>
            <a:ext cx="557793" cy="557793"/>
          </a:xfrm>
          <a:custGeom>
            <a:avLst/>
            <a:gdLst/>
            <a:ahLst/>
            <a:cxnLst/>
            <a:rect l="0" t="0" r="0" b="0"/>
            <a:pathLst>
              <a:path w="475092" h="475092">
                <a:moveTo>
                  <a:pt x="475092" y="237546"/>
                </a:moveTo>
                <a:cubicBezTo>
                  <a:pt x="475092" y="368740"/>
                  <a:pt x="368740" y="475092"/>
                  <a:pt x="237546" y="475092"/>
                </a:cubicBezTo>
                <a:cubicBezTo>
                  <a:pt x="106351" y="475092"/>
                  <a:pt x="0" y="368740"/>
                  <a:pt x="0" y="237546"/>
                </a:cubicBezTo>
                <a:cubicBezTo>
                  <a:pt x="0" y="106351"/>
                  <a:pt x="106351" y="0"/>
                  <a:pt x="237546" y="0"/>
                </a:cubicBezTo>
                <a:cubicBezTo>
                  <a:pt x="368740" y="0"/>
                  <a:pt x="475092" y="106351"/>
                  <a:pt x="475092" y="237546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4234386" y="3337404"/>
            <a:ext cx="1603655" cy="1011057"/>
          </a:xfrm>
          <a:custGeom>
            <a:avLst/>
            <a:gdLst/>
            <a:ahLst/>
            <a:cxnLst/>
            <a:rect l="0" t="0" r="0" b="0"/>
            <a:pathLst>
              <a:path w="1365889" h="861153">
                <a:moveTo>
                  <a:pt x="504785" y="861153"/>
                </a:moveTo>
                <a:lnTo>
                  <a:pt x="656270" y="709718"/>
                </a:lnTo>
                <a:cubicBezTo>
                  <a:pt x="731493" y="784941"/>
                  <a:pt x="835419" y="831460"/>
                  <a:pt x="950233" y="831460"/>
                </a:cubicBezTo>
                <a:cubicBezTo>
                  <a:pt x="1178129" y="831460"/>
                  <a:pt x="1363217" y="648005"/>
                  <a:pt x="1365889" y="420703"/>
                </a:cubicBezTo>
                <a:cubicBezTo>
                  <a:pt x="1365889" y="419070"/>
                  <a:pt x="1365889" y="407490"/>
                  <a:pt x="1365889" y="405857"/>
                </a:cubicBezTo>
                <a:moveTo>
                  <a:pt x="534478" y="405857"/>
                </a:moveTo>
                <a:cubicBezTo>
                  <a:pt x="534478" y="407490"/>
                  <a:pt x="534478" y="414121"/>
                  <a:pt x="534478" y="415755"/>
                </a:cubicBezTo>
                <a:lnTo>
                  <a:pt x="0" y="415755"/>
                </a:lnTo>
                <a:moveTo>
                  <a:pt x="534478" y="405857"/>
                </a:moveTo>
                <a:cubicBezTo>
                  <a:pt x="537101" y="181277"/>
                  <a:pt x="720556" y="0"/>
                  <a:pt x="950134" y="0"/>
                </a:cubicBezTo>
                <a:cubicBezTo>
                  <a:pt x="1179713" y="0"/>
                  <a:pt x="1365840" y="178951"/>
                  <a:pt x="1365840" y="405807"/>
                </a:cubicBezTo>
                <a:moveTo>
                  <a:pt x="712638" y="415755"/>
                </a:moveTo>
                <a:cubicBezTo>
                  <a:pt x="712638" y="284560"/>
                  <a:pt x="818989" y="178209"/>
                  <a:pt x="950184" y="178209"/>
                </a:cubicBezTo>
                <a:cubicBezTo>
                  <a:pt x="1081378" y="178209"/>
                  <a:pt x="1187730" y="284560"/>
                  <a:pt x="1187730" y="415755"/>
                </a:cubicBezTo>
                <a:cubicBezTo>
                  <a:pt x="1187730" y="546949"/>
                  <a:pt x="1081378" y="653301"/>
                  <a:pt x="950184" y="653301"/>
                </a:cubicBezTo>
                <a:cubicBezTo>
                  <a:pt x="818989" y="653301"/>
                  <a:pt x="712638" y="546949"/>
                  <a:pt x="712638" y="415755"/>
                </a:cubicBezTo>
                <a:close/>
              </a:path>
            </a:pathLst>
          </a:custGeom>
          <a:noFill/>
          <a:ln w="7422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234386" y="3494311"/>
            <a:ext cx="697242" cy="697242"/>
          </a:xfrm>
          <a:custGeom>
            <a:avLst/>
            <a:gdLst/>
            <a:ahLst/>
            <a:cxnLst/>
            <a:rect l="0" t="0" r="0" b="0"/>
            <a:pathLst>
              <a:path w="593865" h="593865">
                <a:moveTo>
                  <a:pt x="593865" y="296932"/>
                </a:moveTo>
                <a:cubicBezTo>
                  <a:pt x="593865" y="460938"/>
                  <a:pt x="460938" y="593865"/>
                  <a:pt x="296932" y="593865"/>
                </a:cubicBezTo>
                <a:cubicBezTo>
                  <a:pt x="132926" y="593865"/>
                  <a:pt x="0" y="460938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  <a:close/>
              </a:path>
            </a:pathLst>
          </a:custGeom>
          <a:noFill/>
          <a:ln w="7422">
            <a:solidFill>
              <a:srgbClr val="E0CB15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4234386" y="3421682"/>
            <a:ext cx="1882610" cy="842500"/>
            <a:chOff x="1425236" y="1479713"/>
            <a:chExt cx="1603485" cy="717587"/>
          </a:xfrm>
        </p:grpSpPr>
        <p:sp>
          <p:nvSpPr>
            <p:cNvPr id="11" name="Rounded Rectangle 10"/>
            <p:cNvSpPr/>
            <p:nvPr/>
          </p:nvSpPr>
          <p:spPr>
            <a:xfrm>
              <a:off x="1425236" y="1479713"/>
              <a:ext cx="1603485" cy="717587"/>
            </a:xfrm>
            <a:custGeom>
              <a:avLst/>
              <a:gdLst/>
              <a:ahLst/>
              <a:cxnLst/>
              <a:rect l="0" t="0" r="0" b="0"/>
              <a:pathLst>
                <a:path w="1603485" h="717587">
                  <a:moveTo>
                    <a:pt x="49" y="457276"/>
                  </a:moveTo>
                  <a:lnTo>
                    <a:pt x="49" y="450347"/>
                  </a:lnTo>
                  <a:lnTo>
                    <a:pt x="1603485" y="450347"/>
                  </a:lnTo>
                  <a:lnTo>
                    <a:pt x="1603485" y="457276"/>
                  </a:lnTo>
                  <a:cubicBezTo>
                    <a:pt x="1603485" y="601041"/>
                    <a:pt x="1486939" y="717587"/>
                    <a:pt x="1343174" y="717587"/>
                  </a:cubicBezTo>
                  <a:lnTo>
                    <a:pt x="260310" y="717587"/>
                  </a:lnTo>
                  <a:cubicBezTo>
                    <a:pt x="116546" y="717587"/>
                    <a:pt x="0" y="601040"/>
                    <a:pt x="0" y="457276"/>
                  </a:cubicBezTo>
                  <a:close/>
                  <a:moveTo>
                    <a:pt x="49" y="267239"/>
                  </a:moveTo>
                  <a:lnTo>
                    <a:pt x="1603485" y="267239"/>
                  </a:lnTo>
                  <a:lnTo>
                    <a:pt x="1603485" y="450347"/>
                  </a:lnTo>
                  <a:lnTo>
                    <a:pt x="49" y="450347"/>
                  </a:lnTo>
                  <a:close/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25236" y="1479713"/>
              <a:ext cx="1603485" cy="717587"/>
            </a:xfrm>
            <a:custGeom>
              <a:avLst/>
              <a:gdLst/>
              <a:ahLst/>
              <a:cxnLst/>
              <a:rect l="0" t="0" r="0" b="0"/>
              <a:pathLst>
                <a:path w="1603485" h="717587">
                  <a:moveTo>
                    <a:pt x="1603485" y="450347"/>
                  </a:moveTo>
                  <a:lnTo>
                    <a:pt x="1603485" y="457276"/>
                  </a:lnTo>
                  <a:cubicBezTo>
                    <a:pt x="1603485" y="601041"/>
                    <a:pt x="1486939" y="717587"/>
                    <a:pt x="1343174" y="717587"/>
                  </a:cubicBezTo>
                  <a:lnTo>
                    <a:pt x="260310" y="717587"/>
                  </a:lnTo>
                  <a:cubicBezTo>
                    <a:pt x="116546" y="717587"/>
                    <a:pt x="0" y="601040"/>
                    <a:pt x="0" y="457276"/>
                  </a:cubicBezTo>
                  <a:lnTo>
                    <a:pt x="49" y="457276"/>
                  </a:lnTo>
                  <a:lnTo>
                    <a:pt x="49" y="450347"/>
                  </a:lnTo>
                  <a:moveTo>
                    <a:pt x="49" y="450347"/>
                  </a:moveTo>
                  <a:lnTo>
                    <a:pt x="49" y="267239"/>
                  </a:lnTo>
                  <a:moveTo>
                    <a:pt x="1603485" y="267239"/>
                  </a:moveTo>
                  <a:lnTo>
                    <a:pt x="1603485" y="450347"/>
                  </a:lnTo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lnTo>
                    <a:pt x="1603435" y="267239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234386" y="3564036"/>
            <a:ext cx="557793" cy="557793"/>
          </a:xfrm>
          <a:custGeom>
            <a:avLst/>
            <a:gdLst/>
            <a:ahLst/>
            <a:cxnLst/>
            <a:rect l="0" t="0" r="0" b="0"/>
            <a:pathLst>
              <a:path w="475092" h="475092">
                <a:moveTo>
                  <a:pt x="475092" y="237546"/>
                </a:moveTo>
                <a:cubicBezTo>
                  <a:pt x="475092" y="368740"/>
                  <a:pt x="368740" y="475092"/>
                  <a:pt x="237546" y="475092"/>
                </a:cubicBezTo>
                <a:cubicBezTo>
                  <a:pt x="106351" y="475092"/>
                  <a:pt x="0" y="368740"/>
                  <a:pt x="0" y="237546"/>
                </a:cubicBezTo>
                <a:cubicBezTo>
                  <a:pt x="0" y="106351"/>
                  <a:pt x="106351" y="0"/>
                  <a:pt x="237546" y="0"/>
                </a:cubicBezTo>
                <a:cubicBezTo>
                  <a:pt x="368740" y="0"/>
                  <a:pt x="475092" y="106351"/>
                  <a:pt x="475092" y="237546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4234386" y="3337404"/>
            <a:ext cx="1603655" cy="1011057"/>
          </a:xfrm>
          <a:custGeom>
            <a:avLst/>
            <a:gdLst/>
            <a:ahLst/>
            <a:cxnLst/>
            <a:rect l="0" t="0" r="0" b="0"/>
            <a:pathLst>
              <a:path w="1365889" h="861153">
                <a:moveTo>
                  <a:pt x="504785" y="861153"/>
                </a:moveTo>
                <a:lnTo>
                  <a:pt x="656270" y="709718"/>
                </a:lnTo>
                <a:cubicBezTo>
                  <a:pt x="731493" y="784941"/>
                  <a:pt x="835419" y="831460"/>
                  <a:pt x="950233" y="831460"/>
                </a:cubicBezTo>
                <a:cubicBezTo>
                  <a:pt x="1178129" y="831460"/>
                  <a:pt x="1363217" y="648005"/>
                  <a:pt x="1365889" y="420703"/>
                </a:cubicBezTo>
                <a:cubicBezTo>
                  <a:pt x="1365889" y="419070"/>
                  <a:pt x="1365889" y="407490"/>
                  <a:pt x="1365889" y="405857"/>
                </a:cubicBezTo>
                <a:moveTo>
                  <a:pt x="534478" y="405857"/>
                </a:moveTo>
                <a:cubicBezTo>
                  <a:pt x="534478" y="407490"/>
                  <a:pt x="534478" y="414121"/>
                  <a:pt x="534478" y="415755"/>
                </a:cubicBezTo>
                <a:lnTo>
                  <a:pt x="0" y="415755"/>
                </a:lnTo>
                <a:moveTo>
                  <a:pt x="534478" y="405857"/>
                </a:moveTo>
                <a:cubicBezTo>
                  <a:pt x="537101" y="181277"/>
                  <a:pt x="720556" y="0"/>
                  <a:pt x="950134" y="0"/>
                </a:cubicBezTo>
                <a:cubicBezTo>
                  <a:pt x="1179713" y="0"/>
                  <a:pt x="1365840" y="178951"/>
                  <a:pt x="1365840" y="405807"/>
                </a:cubicBezTo>
                <a:moveTo>
                  <a:pt x="712638" y="415755"/>
                </a:moveTo>
                <a:cubicBezTo>
                  <a:pt x="712638" y="284560"/>
                  <a:pt x="818989" y="178209"/>
                  <a:pt x="950184" y="178209"/>
                </a:cubicBezTo>
                <a:cubicBezTo>
                  <a:pt x="1081378" y="178209"/>
                  <a:pt x="1187730" y="284560"/>
                  <a:pt x="1187730" y="415755"/>
                </a:cubicBezTo>
                <a:cubicBezTo>
                  <a:pt x="1187730" y="546949"/>
                  <a:pt x="1081378" y="653301"/>
                  <a:pt x="950184" y="653301"/>
                </a:cubicBezTo>
                <a:cubicBezTo>
                  <a:pt x="818989" y="653301"/>
                  <a:pt x="712638" y="546949"/>
                  <a:pt x="712638" y="415755"/>
                </a:cubicBezTo>
                <a:close/>
              </a:path>
            </a:pathLst>
          </a:custGeom>
          <a:noFill/>
          <a:ln w="7422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4234386" y="3494311"/>
            <a:ext cx="697242" cy="697242"/>
          </a:xfrm>
          <a:custGeom>
            <a:avLst/>
            <a:gdLst/>
            <a:ahLst/>
            <a:cxnLst/>
            <a:rect l="0" t="0" r="0" b="0"/>
            <a:pathLst>
              <a:path w="593865" h="593865">
                <a:moveTo>
                  <a:pt x="593865" y="296932"/>
                </a:moveTo>
                <a:cubicBezTo>
                  <a:pt x="593865" y="460938"/>
                  <a:pt x="460938" y="593865"/>
                  <a:pt x="296932" y="593865"/>
                </a:cubicBezTo>
                <a:cubicBezTo>
                  <a:pt x="132926" y="593865"/>
                  <a:pt x="0" y="460938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  <a:close/>
              </a:path>
            </a:pathLst>
          </a:custGeom>
          <a:noFill/>
          <a:ln w="7422">
            <a:solidFill>
              <a:srgbClr val="92BD39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4234386" y="3491407"/>
            <a:ext cx="1882610" cy="703051"/>
            <a:chOff x="578978" y="2385358"/>
            <a:chExt cx="1603485" cy="598813"/>
          </a:xfrm>
        </p:grpSpPr>
        <p:sp>
          <p:nvSpPr>
            <p:cNvPr id="17" name="Rounded Rectangle 16"/>
            <p:cNvSpPr/>
            <p:nvPr/>
          </p:nvSpPr>
          <p:spPr>
            <a:xfrm>
              <a:off x="578978" y="2385358"/>
              <a:ext cx="1603485" cy="598813"/>
            </a:xfrm>
            <a:custGeom>
              <a:avLst/>
              <a:gdLst/>
              <a:ahLst/>
              <a:cxnLst/>
              <a:rect l="0" t="0" r="0" b="0"/>
              <a:pathLst>
                <a:path w="1603485" h="598813">
                  <a:moveTo>
                    <a:pt x="49" y="338503"/>
                  </a:moveTo>
                  <a:lnTo>
                    <a:pt x="49" y="331574"/>
                  </a:lnTo>
                  <a:lnTo>
                    <a:pt x="1603485" y="331574"/>
                  </a:lnTo>
                  <a:lnTo>
                    <a:pt x="1603485" y="338503"/>
                  </a:lnTo>
                  <a:cubicBezTo>
                    <a:pt x="1603485" y="482268"/>
                    <a:pt x="1486939" y="598813"/>
                    <a:pt x="1343174" y="598813"/>
                  </a:cubicBezTo>
                  <a:lnTo>
                    <a:pt x="260310" y="598813"/>
                  </a:lnTo>
                  <a:cubicBezTo>
                    <a:pt x="116546" y="598813"/>
                    <a:pt x="0" y="482267"/>
                    <a:pt x="0" y="338503"/>
                  </a:cubicBezTo>
                  <a:close/>
                  <a:moveTo>
                    <a:pt x="49" y="267239"/>
                  </a:moveTo>
                  <a:lnTo>
                    <a:pt x="1603485" y="267239"/>
                  </a:lnTo>
                  <a:lnTo>
                    <a:pt x="1603485" y="331574"/>
                  </a:lnTo>
                  <a:lnTo>
                    <a:pt x="49" y="331574"/>
                  </a:lnTo>
                  <a:close/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8978" y="2385358"/>
              <a:ext cx="1603485" cy="598813"/>
            </a:xfrm>
            <a:custGeom>
              <a:avLst/>
              <a:gdLst/>
              <a:ahLst/>
              <a:cxnLst/>
              <a:rect l="0" t="0" r="0" b="0"/>
              <a:pathLst>
                <a:path w="1603485" h="598813">
                  <a:moveTo>
                    <a:pt x="1603485" y="331574"/>
                  </a:moveTo>
                  <a:lnTo>
                    <a:pt x="1603485" y="338503"/>
                  </a:lnTo>
                  <a:cubicBezTo>
                    <a:pt x="1603485" y="482268"/>
                    <a:pt x="1486939" y="598813"/>
                    <a:pt x="1343174" y="598813"/>
                  </a:cubicBezTo>
                  <a:lnTo>
                    <a:pt x="260310" y="598813"/>
                  </a:lnTo>
                  <a:cubicBezTo>
                    <a:pt x="116546" y="598813"/>
                    <a:pt x="0" y="482267"/>
                    <a:pt x="0" y="338503"/>
                  </a:cubicBezTo>
                  <a:lnTo>
                    <a:pt x="49" y="338503"/>
                  </a:lnTo>
                  <a:lnTo>
                    <a:pt x="49" y="331574"/>
                  </a:lnTo>
                  <a:moveTo>
                    <a:pt x="49" y="331574"/>
                  </a:moveTo>
                  <a:lnTo>
                    <a:pt x="49" y="267239"/>
                  </a:lnTo>
                  <a:moveTo>
                    <a:pt x="1603485" y="267239"/>
                  </a:moveTo>
                  <a:lnTo>
                    <a:pt x="1603485" y="331574"/>
                  </a:lnTo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lnTo>
                    <a:pt x="1603435" y="267239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234386" y="3566941"/>
            <a:ext cx="557793" cy="551983"/>
          </a:xfrm>
          <a:custGeom>
            <a:avLst/>
            <a:gdLst/>
            <a:ahLst/>
            <a:cxnLst/>
            <a:rect l="0" t="0" r="0" b="0"/>
            <a:pathLst>
              <a:path w="475092" h="470143">
                <a:moveTo>
                  <a:pt x="475092" y="235071"/>
                </a:moveTo>
                <a:cubicBezTo>
                  <a:pt x="475092" y="364899"/>
                  <a:pt x="368740" y="470143"/>
                  <a:pt x="237546" y="470143"/>
                </a:cubicBezTo>
                <a:cubicBezTo>
                  <a:pt x="106351" y="470143"/>
                  <a:pt x="0" y="364899"/>
                  <a:pt x="0" y="235071"/>
                </a:cubicBezTo>
                <a:cubicBezTo>
                  <a:pt x="0" y="105243"/>
                  <a:pt x="106351" y="0"/>
                  <a:pt x="237546" y="0"/>
                </a:cubicBezTo>
                <a:cubicBezTo>
                  <a:pt x="368740" y="0"/>
                  <a:pt x="475092" y="105243"/>
                  <a:pt x="475092" y="235071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4234386" y="3497217"/>
            <a:ext cx="697242" cy="691431"/>
          </a:xfrm>
          <a:custGeom>
            <a:avLst/>
            <a:gdLst/>
            <a:ahLst/>
            <a:cxnLst/>
            <a:rect l="0" t="0" r="0" b="0"/>
            <a:pathLst>
              <a:path w="593865" h="588916">
                <a:moveTo>
                  <a:pt x="593854" y="296932"/>
                </a:moveTo>
                <a:cubicBezTo>
                  <a:pt x="593854" y="458205"/>
                  <a:pt x="460930" y="588916"/>
                  <a:pt x="296927" y="588916"/>
                </a:cubicBezTo>
                <a:cubicBezTo>
                  <a:pt x="132924" y="588916"/>
                  <a:pt x="0" y="458205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</a:path>
            </a:pathLst>
          </a:custGeom>
          <a:noFill/>
          <a:ln w="7422">
            <a:solidFill>
              <a:srgbClr val="3CC58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21"/>
          <p:cNvSpPr/>
          <p:nvPr/>
        </p:nvSpPr>
        <p:spPr>
          <a:xfrm>
            <a:off x="4234386" y="3337432"/>
            <a:ext cx="1603655" cy="1011000"/>
          </a:xfrm>
          <a:custGeom>
            <a:avLst/>
            <a:gdLst/>
            <a:ahLst/>
            <a:cxnLst/>
            <a:rect l="0" t="0" r="0" b="0"/>
            <a:pathLst>
              <a:path w="1365889" h="861104">
                <a:moveTo>
                  <a:pt x="861104" y="0"/>
                </a:moveTo>
                <a:lnTo>
                  <a:pt x="709619" y="151435"/>
                </a:lnTo>
                <a:cubicBezTo>
                  <a:pt x="634396" y="76212"/>
                  <a:pt x="530470" y="29693"/>
                  <a:pt x="415656" y="29693"/>
                </a:cubicBezTo>
                <a:cubicBezTo>
                  <a:pt x="187760" y="29693"/>
                  <a:pt x="2672" y="213148"/>
                  <a:pt x="0" y="440449"/>
                </a:cubicBezTo>
                <a:cubicBezTo>
                  <a:pt x="0" y="442083"/>
                  <a:pt x="0" y="453663"/>
                  <a:pt x="0" y="455296"/>
                </a:cubicBezTo>
                <a:moveTo>
                  <a:pt x="831411" y="455296"/>
                </a:moveTo>
                <a:cubicBezTo>
                  <a:pt x="831411" y="453663"/>
                  <a:pt x="831411" y="447031"/>
                  <a:pt x="831411" y="445398"/>
                </a:cubicBezTo>
                <a:lnTo>
                  <a:pt x="1365889" y="445398"/>
                </a:lnTo>
                <a:moveTo>
                  <a:pt x="831411" y="455296"/>
                </a:moveTo>
                <a:cubicBezTo>
                  <a:pt x="828788" y="679849"/>
                  <a:pt x="645322" y="861104"/>
                  <a:pt x="415730" y="861104"/>
                </a:cubicBezTo>
                <a:cubicBezTo>
                  <a:pt x="186138" y="861104"/>
                  <a:pt x="0" y="682174"/>
                  <a:pt x="0" y="455346"/>
                </a:cubicBezTo>
                <a:moveTo>
                  <a:pt x="653242" y="445398"/>
                </a:moveTo>
                <a:cubicBezTo>
                  <a:pt x="653242" y="574407"/>
                  <a:pt x="546892" y="678985"/>
                  <a:pt x="415700" y="678985"/>
                </a:cubicBezTo>
                <a:cubicBezTo>
                  <a:pt x="284507" y="678985"/>
                  <a:pt x="178159" y="574407"/>
                  <a:pt x="178159" y="445398"/>
                </a:cubicBezTo>
                <a:cubicBezTo>
                  <a:pt x="178159" y="314204"/>
                  <a:pt x="284510" y="207852"/>
                  <a:pt x="415705" y="207852"/>
                </a:cubicBezTo>
                <a:cubicBezTo>
                  <a:pt x="546900" y="207852"/>
                  <a:pt x="653251" y="314204"/>
                  <a:pt x="653251" y="445398"/>
                </a:cubicBezTo>
              </a:path>
            </a:pathLst>
          </a:custGeom>
          <a:noFill/>
          <a:ln w="7422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5" name="Group 24"/>
          <p:cNvGrpSpPr/>
          <p:nvPr/>
        </p:nvGrpSpPr>
        <p:grpSpPr>
          <a:xfrm>
            <a:off x="4234386" y="3494021"/>
            <a:ext cx="1882635" cy="697823"/>
            <a:chOff x="3266236" y="3206871"/>
            <a:chExt cx="1603506" cy="594360"/>
          </a:xfrm>
        </p:grpSpPr>
        <p:sp>
          <p:nvSpPr>
            <p:cNvPr id="23" name="Rounded Rectangle 22"/>
            <p:cNvSpPr/>
            <p:nvPr/>
          </p:nvSpPr>
          <p:spPr>
            <a:xfrm>
              <a:off x="3266236" y="3206871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1603457" y="260310"/>
                  </a:moveTo>
                  <a:lnTo>
                    <a:pt x="1603457" y="267239"/>
                  </a:lnTo>
                  <a:lnTo>
                    <a:pt x="21" y="267239"/>
                  </a:ln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close/>
                  <a:moveTo>
                    <a:pt x="1603457" y="331574"/>
                  </a:moveTo>
                  <a:lnTo>
                    <a:pt x="21" y="331574"/>
                  </a:lnTo>
                  <a:lnTo>
                    <a:pt x="21" y="267239"/>
                  </a:lnTo>
                  <a:lnTo>
                    <a:pt x="1603457" y="267239"/>
                  </a:lnTo>
                  <a:close/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66236" y="3206871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21" y="267239"/>
                  </a:move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lnTo>
                    <a:pt x="1603457" y="260310"/>
                  </a:lnTo>
                  <a:lnTo>
                    <a:pt x="1603457" y="267239"/>
                  </a:lnTo>
                  <a:moveTo>
                    <a:pt x="1603457" y="267239"/>
                  </a:moveTo>
                  <a:lnTo>
                    <a:pt x="1603457" y="331574"/>
                  </a:lnTo>
                  <a:moveTo>
                    <a:pt x="21" y="267239"/>
                  </a:moveTo>
                  <a:lnTo>
                    <a:pt x="21" y="331574"/>
                  </a:lnTo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lnTo>
                    <a:pt x="49" y="331574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234386" y="3566941"/>
            <a:ext cx="557793" cy="551983"/>
          </a:xfrm>
          <a:custGeom>
            <a:avLst/>
            <a:gdLst/>
            <a:ahLst/>
            <a:cxnLst/>
            <a:rect l="0" t="0" r="0" b="0"/>
            <a:pathLst>
              <a:path w="475092" h="470143">
                <a:moveTo>
                  <a:pt x="475092" y="235071"/>
                </a:moveTo>
                <a:cubicBezTo>
                  <a:pt x="475092" y="364899"/>
                  <a:pt x="368740" y="470143"/>
                  <a:pt x="237546" y="470143"/>
                </a:cubicBezTo>
                <a:cubicBezTo>
                  <a:pt x="106351" y="470143"/>
                  <a:pt x="0" y="364899"/>
                  <a:pt x="0" y="235071"/>
                </a:cubicBezTo>
                <a:cubicBezTo>
                  <a:pt x="0" y="105243"/>
                  <a:pt x="106351" y="0"/>
                  <a:pt x="237546" y="0"/>
                </a:cubicBezTo>
                <a:cubicBezTo>
                  <a:pt x="368740" y="0"/>
                  <a:pt x="475092" y="105243"/>
                  <a:pt x="475092" y="235071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6"/>
          <p:cNvSpPr/>
          <p:nvPr/>
        </p:nvSpPr>
        <p:spPr>
          <a:xfrm>
            <a:off x="4234386" y="3497217"/>
            <a:ext cx="697242" cy="691431"/>
          </a:xfrm>
          <a:custGeom>
            <a:avLst/>
            <a:gdLst/>
            <a:ahLst/>
            <a:cxnLst/>
            <a:rect l="0" t="0" r="0" b="0"/>
            <a:pathLst>
              <a:path w="593865" h="588916">
                <a:moveTo>
                  <a:pt x="593854" y="296932"/>
                </a:moveTo>
                <a:cubicBezTo>
                  <a:pt x="593854" y="458205"/>
                  <a:pt x="460930" y="588916"/>
                  <a:pt x="296927" y="588916"/>
                </a:cubicBezTo>
                <a:cubicBezTo>
                  <a:pt x="132924" y="588916"/>
                  <a:pt x="0" y="458205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</a:path>
            </a:pathLst>
          </a:custGeom>
          <a:noFill/>
          <a:ln w="7422">
            <a:solidFill>
              <a:srgbClr val="1EABDA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ounded Rectangle 27"/>
          <p:cNvSpPr/>
          <p:nvPr/>
        </p:nvSpPr>
        <p:spPr>
          <a:xfrm>
            <a:off x="4234386" y="3337432"/>
            <a:ext cx="1603655" cy="1011000"/>
          </a:xfrm>
          <a:custGeom>
            <a:avLst/>
            <a:gdLst/>
            <a:ahLst/>
            <a:cxnLst/>
            <a:rect l="0" t="0" r="0" b="0"/>
            <a:pathLst>
              <a:path w="1365889" h="861104">
                <a:moveTo>
                  <a:pt x="861104" y="0"/>
                </a:moveTo>
                <a:lnTo>
                  <a:pt x="709619" y="151435"/>
                </a:lnTo>
                <a:cubicBezTo>
                  <a:pt x="634396" y="76212"/>
                  <a:pt x="530470" y="29693"/>
                  <a:pt x="415656" y="29693"/>
                </a:cubicBezTo>
                <a:cubicBezTo>
                  <a:pt x="187760" y="29693"/>
                  <a:pt x="2672" y="213148"/>
                  <a:pt x="0" y="440449"/>
                </a:cubicBezTo>
                <a:cubicBezTo>
                  <a:pt x="0" y="442083"/>
                  <a:pt x="0" y="453663"/>
                  <a:pt x="0" y="455296"/>
                </a:cubicBezTo>
                <a:moveTo>
                  <a:pt x="831411" y="455296"/>
                </a:moveTo>
                <a:cubicBezTo>
                  <a:pt x="831411" y="453663"/>
                  <a:pt x="831411" y="447031"/>
                  <a:pt x="831411" y="445398"/>
                </a:cubicBezTo>
                <a:lnTo>
                  <a:pt x="1365889" y="445398"/>
                </a:lnTo>
                <a:moveTo>
                  <a:pt x="831411" y="455296"/>
                </a:moveTo>
                <a:cubicBezTo>
                  <a:pt x="828788" y="679849"/>
                  <a:pt x="645322" y="861104"/>
                  <a:pt x="415730" y="861104"/>
                </a:cubicBezTo>
                <a:cubicBezTo>
                  <a:pt x="186138" y="861104"/>
                  <a:pt x="0" y="682174"/>
                  <a:pt x="0" y="455346"/>
                </a:cubicBezTo>
                <a:moveTo>
                  <a:pt x="653242" y="445398"/>
                </a:moveTo>
                <a:cubicBezTo>
                  <a:pt x="653242" y="574407"/>
                  <a:pt x="546892" y="678985"/>
                  <a:pt x="415700" y="678985"/>
                </a:cubicBezTo>
                <a:cubicBezTo>
                  <a:pt x="284507" y="678985"/>
                  <a:pt x="178159" y="574407"/>
                  <a:pt x="178159" y="445398"/>
                </a:cubicBezTo>
                <a:cubicBezTo>
                  <a:pt x="178159" y="314204"/>
                  <a:pt x="284510" y="207852"/>
                  <a:pt x="415705" y="207852"/>
                </a:cubicBezTo>
                <a:cubicBezTo>
                  <a:pt x="546900" y="207852"/>
                  <a:pt x="653251" y="314204"/>
                  <a:pt x="653251" y="445398"/>
                </a:cubicBezTo>
              </a:path>
            </a:pathLst>
          </a:custGeom>
          <a:noFill/>
          <a:ln w="7422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1" name="Group 30"/>
          <p:cNvGrpSpPr/>
          <p:nvPr/>
        </p:nvGrpSpPr>
        <p:grpSpPr>
          <a:xfrm>
            <a:off x="4234386" y="3494021"/>
            <a:ext cx="1882635" cy="697823"/>
            <a:chOff x="2434825" y="4038282"/>
            <a:chExt cx="1603506" cy="594360"/>
          </a:xfrm>
        </p:grpSpPr>
        <p:sp>
          <p:nvSpPr>
            <p:cNvPr id="29" name="Rounded Rectangle 28"/>
            <p:cNvSpPr/>
            <p:nvPr/>
          </p:nvSpPr>
          <p:spPr>
            <a:xfrm>
              <a:off x="2434825" y="4038282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1603457" y="260310"/>
                  </a:moveTo>
                  <a:lnTo>
                    <a:pt x="1603457" y="267239"/>
                  </a:lnTo>
                  <a:lnTo>
                    <a:pt x="21" y="267239"/>
                  </a:ln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close/>
                  <a:moveTo>
                    <a:pt x="1603457" y="331574"/>
                  </a:moveTo>
                  <a:lnTo>
                    <a:pt x="21" y="331574"/>
                  </a:lnTo>
                  <a:lnTo>
                    <a:pt x="21" y="267239"/>
                  </a:lnTo>
                  <a:lnTo>
                    <a:pt x="1603457" y="267239"/>
                  </a:lnTo>
                  <a:close/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434825" y="4038282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21" y="267239"/>
                  </a:move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lnTo>
                    <a:pt x="1603457" y="260310"/>
                  </a:lnTo>
                  <a:lnTo>
                    <a:pt x="1603457" y="267239"/>
                  </a:lnTo>
                  <a:moveTo>
                    <a:pt x="1603457" y="267239"/>
                  </a:moveTo>
                  <a:lnTo>
                    <a:pt x="1603457" y="331574"/>
                  </a:lnTo>
                  <a:moveTo>
                    <a:pt x="21" y="267239"/>
                  </a:moveTo>
                  <a:lnTo>
                    <a:pt x="21" y="331574"/>
                  </a:lnTo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lnTo>
                    <a:pt x="49" y="331574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4234386" y="3566941"/>
            <a:ext cx="557793" cy="551983"/>
          </a:xfrm>
          <a:custGeom>
            <a:avLst/>
            <a:gdLst/>
            <a:ahLst/>
            <a:cxnLst/>
            <a:rect l="0" t="0" r="0" b="0"/>
            <a:pathLst>
              <a:path w="475092" h="470143">
                <a:moveTo>
                  <a:pt x="475092" y="235071"/>
                </a:moveTo>
                <a:cubicBezTo>
                  <a:pt x="475092" y="364899"/>
                  <a:pt x="368740" y="470143"/>
                  <a:pt x="237546" y="470143"/>
                </a:cubicBezTo>
                <a:cubicBezTo>
                  <a:pt x="106351" y="470143"/>
                  <a:pt x="0" y="364899"/>
                  <a:pt x="0" y="235071"/>
                </a:cubicBezTo>
                <a:cubicBezTo>
                  <a:pt x="0" y="105243"/>
                  <a:pt x="106351" y="0"/>
                  <a:pt x="237546" y="0"/>
                </a:cubicBezTo>
                <a:cubicBezTo>
                  <a:pt x="368740" y="0"/>
                  <a:pt x="475092" y="105243"/>
                  <a:pt x="475092" y="235071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ounded Rectangle 32"/>
          <p:cNvSpPr/>
          <p:nvPr/>
        </p:nvSpPr>
        <p:spPr>
          <a:xfrm>
            <a:off x="4234386" y="3497217"/>
            <a:ext cx="697242" cy="691431"/>
          </a:xfrm>
          <a:custGeom>
            <a:avLst/>
            <a:gdLst/>
            <a:ahLst/>
            <a:cxnLst/>
            <a:rect l="0" t="0" r="0" b="0"/>
            <a:pathLst>
              <a:path w="593865" h="588916">
                <a:moveTo>
                  <a:pt x="593854" y="296932"/>
                </a:moveTo>
                <a:cubicBezTo>
                  <a:pt x="593854" y="458205"/>
                  <a:pt x="460930" y="588916"/>
                  <a:pt x="296927" y="588916"/>
                </a:cubicBezTo>
                <a:cubicBezTo>
                  <a:pt x="132924" y="588916"/>
                  <a:pt x="0" y="458205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</a:path>
            </a:pathLst>
          </a:custGeom>
          <a:noFill/>
          <a:ln w="7422">
            <a:solidFill>
              <a:srgbClr val="4E88E7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Rounded Rectangle 33"/>
          <p:cNvSpPr/>
          <p:nvPr/>
        </p:nvSpPr>
        <p:spPr>
          <a:xfrm>
            <a:off x="4234386" y="3337432"/>
            <a:ext cx="1603655" cy="1011000"/>
          </a:xfrm>
          <a:custGeom>
            <a:avLst/>
            <a:gdLst/>
            <a:ahLst/>
            <a:cxnLst/>
            <a:rect l="0" t="0" r="0" b="0"/>
            <a:pathLst>
              <a:path w="1365889" h="861104">
                <a:moveTo>
                  <a:pt x="861104" y="0"/>
                </a:moveTo>
                <a:lnTo>
                  <a:pt x="709619" y="151435"/>
                </a:lnTo>
                <a:cubicBezTo>
                  <a:pt x="634396" y="76212"/>
                  <a:pt x="530470" y="29693"/>
                  <a:pt x="415656" y="29693"/>
                </a:cubicBezTo>
                <a:cubicBezTo>
                  <a:pt x="187760" y="29693"/>
                  <a:pt x="2672" y="213148"/>
                  <a:pt x="0" y="440449"/>
                </a:cubicBezTo>
                <a:cubicBezTo>
                  <a:pt x="0" y="442083"/>
                  <a:pt x="0" y="453663"/>
                  <a:pt x="0" y="455296"/>
                </a:cubicBezTo>
                <a:moveTo>
                  <a:pt x="831411" y="455296"/>
                </a:moveTo>
                <a:cubicBezTo>
                  <a:pt x="831411" y="453663"/>
                  <a:pt x="831411" y="447031"/>
                  <a:pt x="831411" y="445398"/>
                </a:cubicBezTo>
                <a:lnTo>
                  <a:pt x="1365889" y="445398"/>
                </a:lnTo>
                <a:moveTo>
                  <a:pt x="831411" y="455296"/>
                </a:moveTo>
                <a:cubicBezTo>
                  <a:pt x="828788" y="679849"/>
                  <a:pt x="645322" y="861104"/>
                  <a:pt x="415730" y="861104"/>
                </a:cubicBezTo>
                <a:cubicBezTo>
                  <a:pt x="186138" y="861104"/>
                  <a:pt x="0" y="682174"/>
                  <a:pt x="0" y="455346"/>
                </a:cubicBezTo>
                <a:moveTo>
                  <a:pt x="653242" y="445398"/>
                </a:moveTo>
                <a:cubicBezTo>
                  <a:pt x="653242" y="574407"/>
                  <a:pt x="546892" y="678985"/>
                  <a:pt x="415700" y="678985"/>
                </a:cubicBezTo>
                <a:cubicBezTo>
                  <a:pt x="284507" y="678985"/>
                  <a:pt x="178159" y="574407"/>
                  <a:pt x="178159" y="445398"/>
                </a:cubicBezTo>
                <a:cubicBezTo>
                  <a:pt x="178159" y="314204"/>
                  <a:pt x="284510" y="207852"/>
                  <a:pt x="415705" y="207852"/>
                </a:cubicBezTo>
                <a:cubicBezTo>
                  <a:pt x="546900" y="207852"/>
                  <a:pt x="653251" y="314204"/>
                  <a:pt x="653251" y="445398"/>
                </a:cubicBezTo>
              </a:path>
            </a:pathLst>
          </a:custGeom>
          <a:noFill/>
          <a:ln w="742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7" name="Group 36"/>
          <p:cNvGrpSpPr/>
          <p:nvPr/>
        </p:nvGrpSpPr>
        <p:grpSpPr>
          <a:xfrm>
            <a:off x="4234386" y="3494021"/>
            <a:ext cx="1882635" cy="697823"/>
            <a:chOff x="1603414" y="4869693"/>
            <a:chExt cx="1603506" cy="594360"/>
          </a:xfrm>
        </p:grpSpPr>
        <p:sp>
          <p:nvSpPr>
            <p:cNvPr id="35" name="Rounded Rectangle 34"/>
            <p:cNvSpPr/>
            <p:nvPr/>
          </p:nvSpPr>
          <p:spPr>
            <a:xfrm>
              <a:off x="1603414" y="4869693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1603457" y="260310"/>
                  </a:moveTo>
                  <a:lnTo>
                    <a:pt x="1603457" y="267239"/>
                  </a:lnTo>
                  <a:lnTo>
                    <a:pt x="21" y="267239"/>
                  </a:ln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close/>
                  <a:moveTo>
                    <a:pt x="1603457" y="331574"/>
                  </a:moveTo>
                  <a:lnTo>
                    <a:pt x="21" y="331574"/>
                  </a:lnTo>
                  <a:lnTo>
                    <a:pt x="21" y="267239"/>
                  </a:lnTo>
                  <a:lnTo>
                    <a:pt x="1603457" y="267239"/>
                  </a:lnTo>
                  <a:close/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03414" y="4869693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21" y="267239"/>
                  </a:move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lnTo>
                    <a:pt x="1603457" y="260310"/>
                  </a:lnTo>
                  <a:lnTo>
                    <a:pt x="1603457" y="267239"/>
                  </a:lnTo>
                  <a:moveTo>
                    <a:pt x="1603457" y="267239"/>
                  </a:moveTo>
                  <a:lnTo>
                    <a:pt x="1603457" y="331574"/>
                  </a:lnTo>
                  <a:moveTo>
                    <a:pt x="21" y="267239"/>
                  </a:moveTo>
                  <a:lnTo>
                    <a:pt x="21" y="331574"/>
                  </a:lnTo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lnTo>
                    <a:pt x="49" y="331574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4234386" y="3668622"/>
            <a:ext cx="348620" cy="348620"/>
          </a:xfrm>
          <a:custGeom>
            <a:avLst/>
            <a:gdLst/>
            <a:ahLst/>
            <a:cxnLst/>
            <a:rect l="0" t="0" r="0" b="0"/>
            <a:pathLst>
              <a:path w="296932" h="296932">
                <a:moveTo>
                  <a:pt x="296932" y="216513"/>
                </a:moveTo>
                <a:cubicBezTo>
                  <a:pt x="296932" y="260927"/>
                  <a:pt x="260927" y="296932"/>
                  <a:pt x="216513" y="296932"/>
                </a:cubicBezTo>
                <a:cubicBezTo>
                  <a:pt x="172098" y="296932"/>
                  <a:pt x="136094" y="260927"/>
                  <a:pt x="136094" y="216513"/>
                </a:cubicBezTo>
                <a:cubicBezTo>
                  <a:pt x="136094" y="172098"/>
                  <a:pt x="172098" y="136094"/>
                  <a:pt x="216513" y="136094"/>
                </a:cubicBezTo>
                <a:cubicBezTo>
                  <a:pt x="260899" y="136162"/>
                  <a:pt x="296864" y="172127"/>
                  <a:pt x="296932" y="216513"/>
                </a:cubicBezTo>
                <a:close/>
                <a:moveTo>
                  <a:pt x="257341" y="185087"/>
                </a:moveTo>
                <a:cubicBezTo>
                  <a:pt x="251875" y="180988"/>
                  <a:pt x="244120" y="182095"/>
                  <a:pt x="240020" y="187562"/>
                </a:cubicBezTo>
                <a:lnTo>
                  <a:pt x="208471" y="229751"/>
                </a:lnTo>
                <a:cubicBezTo>
                  <a:pt x="207892" y="230471"/>
                  <a:pt x="207041" y="230919"/>
                  <a:pt x="206120" y="230988"/>
                </a:cubicBezTo>
                <a:cubicBezTo>
                  <a:pt x="205228" y="231029"/>
                  <a:pt x="204364" y="230665"/>
                  <a:pt x="203769" y="229998"/>
                </a:cubicBezTo>
                <a:lnTo>
                  <a:pt x="190160" y="216513"/>
                </a:lnTo>
                <a:cubicBezTo>
                  <a:pt x="187136" y="212982"/>
                  <a:pt x="182389" y="211444"/>
                  <a:pt x="177869" y="212531"/>
                </a:cubicBezTo>
                <a:cubicBezTo>
                  <a:pt x="173350" y="213618"/>
                  <a:pt x="169821" y="217147"/>
                  <a:pt x="168734" y="221667"/>
                </a:cubicBezTo>
                <a:cubicBezTo>
                  <a:pt x="167647" y="226186"/>
                  <a:pt x="169184" y="230934"/>
                  <a:pt x="172715" y="233958"/>
                </a:cubicBezTo>
                <a:lnTo>
                  <a:pt x="191274" y="252516"/>
                </a:lnTo>
                <a:cubicBezTo>
                  <a:pt x="195294" y="256665"/>
                  <a:pt x="200837" y="258990"/>
                  <a:pt x="206615" y="258949"/>
                </a:cubicBezTo>
                <a:cubicBezTo>
                  <a:pt x="213430" y="258949"/>
                  <a:pt x="219847" y="255741"/>
                  <a:pt x="223936" y="250289"/>
                </a:cubicBezTo>
                <a:lnTo>
                  <a:pt x="259815" y="202285"/>
                </a:lnTo>
                <a:cubicBezTo>
                  <a:pt x="263832" y="196840"/>
                  <a:pt x="262729" y="189179"/>
                  <a:pt x="257341" y="185087"/>
                </a:cubicBezTo>
                <a:close/>
                <a:moveTo>
                  <a:pt x="121989" y="187191"/>
                </a:moveTo>
                <a:cubicBezTo>
                  <a:pt x="120072" y="193227"/>
                  <a:pt x="118787" y="199447"/>
                  <a:pt x="118154" y="205749"/>
                </a:cubicBezTo>
                <a:lnTo>
                  <a:pt x="29569" y="205749"/>
                </a:lnTo>
                <a:cubicBezTo>
                  <a:pt x="13286" y="205749"/>
                  <a:pt x="68" y="192586"/>
                  <a:pt x="0" y="176303"/>
                </a:cubicBezTo>
                <a:lnTo>
                  <a:pt x="0" y="29569"/>
                </a:lnTo>
                <a:cubicBezTo>
                  <a:pt x="0" y="13238"/>
                  <a:pt x="13238" y="0"/>
                  <a:pt x="29569" y="0"/>
                </a:cubicBezTo>
                <a:lnTo>
                  <a:pt x="207605" y="0"/>
                </a:lnTo>
                <a:cubicBezTo>
                  <a:pt x="223887" y="68"/>
                  <a:pt x="237051" y="13286"/>
                  <a:pt x="237051" y="29569"/>
                </a:cubicBezTo>
                <a:lnTo>
                  <a:pt x="237051" y="119639"/>
                </a:lnTo>
                <a:cubicBezTo>
                  <a:pt x="230943" y="118361"/>
                  <a:pt x="224730" y="117657"/>
                  <a:pt x="218492" y="117535"/>
                </a:cubicBezTo>
                <a:lnTo>
                  <a:pt x="218492" y="105163"/>
                </a:lnTo>
                <a:lnTo>
                  <a:pt x="175190" y="105163"/>
                </a:lnTo>
                <a:lnTo>
                  <a:pt x="175190" y="126567"/>
                </a:lnTo>
                <a:cubicBezTo>
                  <a:pt x="160934" y="133185"/>
                  <a:pt x="148432" y="143059"/>
                  <a:pt x="138692" y="155394"/>
                </a:cubicBezTo>
                <a:lnTo>
                  <a:pt x="106524" y="155394"/>
                </a:lnTo>
                <a:lnTo>
                  <a:pt x="106524" y="187191"/>
                </a:lnTo>
                <a:lnTo>
                  <a:pt x="121989" y="187191"/>
                </a:lnTo>
                <a:close/>
                <a:moveTo>
                  <a:pt x="175190" y="86605"/>
                </a:moveTo>
                <a:lnTo>
                  <a:pt x="218492" y="86605"/>
                </a:lnTo>
                <a:lnTo>
                  <a:pt x="218492" y="54808"/>
                </a:lnTo>
                <a:lnTo>
                  <a:pt x="175190" y="54808"/>
                </a:lnTo>
                <a:close/>
                <a:moveTo>
                  <a:pt x="106524" y="86605"/>
                </a:moveTo>
                <a:lnTo>
                  <a:pt x="156631" y="86605"/>
                </a:lnTo>
                <a:lnTo>
                  <a:pt x="156631" y="54808"/>
                </a:lnTo>
                <a:lnTo>
                  <a:pt x="106524" y="54808"/>
                </a:lnTo>
                <a:close/>
                <a:moveTo>
                  <a:pt x="106524" y="136836"/>
                </a:moveTo>
                <a:lnTo>
                  <a:pt x="156631" y="136836"/>
                </a:lnTo>
                <a:lnTo>
                  <a:pt x="156631" y="105163"/>
                </a:lnTo>
                <a:lnTo>
                  <a:pt x="106524" y="105163"/>
                </a:lnTo>
                <a:close/>
                <a:moveTo>
                  <a:pt x="87966" y="155394"/>
                </a:moveTo>
                <a:lnTo>
                  <a:pt x="18558" y="155394"/>
                </a:lnTo>
                <a:lnTo>
                  <a:pt x="18558" y="176303"/>
                </a:lnTo>
                <a:cubicBezTo>
                  <a:pt x="18626" y="182336"/>
                  <a:pt x="23536" y="187191"/>
                  <a:pt x="29569" y="187191"/>
                </a:cubicBezTo>
                <a:lnTo>
                  <a:pt x="87966" y="187191"/>
                </a:lnTo>
                <a:close/>
                <a:moveTo>
                  <a:pt x="87966" y="105163"/>
                </a:moveTo>
                <a:lnTo>
                  <a:pt x="18558" y="105163"/>
                </a:lnTo>
                <a:lnTo>
                  <a:pt x="18558" y="136836"/>
                </a:lnTo>
                <a:lnTo>
                  <a:pt x="87966" y="136836"/>
                </a:lnTo>
                <a:close/>
                <a:moveTo>
                  <a:pt x="87966" y="54808"/>
                </a:moveTo>
                <a:lnTo>
                  <a:pt x="18558" y="54808"/>
                </a:lnTo>
                <a:lnTo>
                  <a:pt x="18558" y="86605"/>
                </a:lnTo>
                <a:lnTo>
                  <a:pt x="87966" y="86605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4234386" y="3710130"/>
            <a:ext cx="348704" cy="265605"/>
          </a:xfrm>
          <a:custGeom>
            <a:avLst/>
            <a:gdLst/>
            <a:ahLst/>
            <a:cxnLst/>
            <a:rect l="0" t="0" r="0" b="0"/>
            <a:pathLst>
              <a:path w="297003" h="226225">
                <a:moveTo>
                  <a:pt x="220643" y="184801"/>
                </a:moveTo>
                <a:cubicBezTo>
                  <a:pt x="201110" y="204334"/>
                  <a:pt x="174560" y="215220"/>
                  <a:pt x="146936" y="215020"/>
                </a:cubicBezTo>
                <a:cubicBezTo>
                  <a:pt x="120282" y="215053"/>
                  <a:pt x="94710" y="204479"/>
                  <a:pt x="75862" y="185632"/>
                </a:cubicBezTo>
                <a:cubicBezTo>
                  <a:pt x="57015" y="166784"/>
                  <a:pt x="46441" y="141212"/>
                  <a:pt x="46474" y="114558"/>
                </a:cubicBezTo>
                <a:cubicBezTo>
                  <a:pt x="45995" y="87290"/>
                  <a:pt x="56677" y="61010"/>
                  <a:pt x="76044" y="41810"/>
                </a:cubicBezTo>
                <a:cubicBezTo>
                  <a:pt x="95201" y="22258"/>
                  <a:pt x="121299" y="11055"/>
                  <a:pt x="148668" y="10632"/>
                </a:cubicBezTo>
                <a:cubicBezTo>
                  <a:pt x="175519" y="10117"/>
                  <a:pt x="201440" y="20467"/>
                  <a:pt x="220551" y="39335"/>
                </a:cubicBezTo>
                <a:cubicBezTo>
                  <a:pt x="239653" y="58368"/>
                  <a:pt x="250536" y="84130"/>
                  <a:pt x="250863" y="111094"/>
                </a:cubicBezTo>
                <a:cubicBezTo>
                  <a:pt x="251062" y="138717"/>
                  <a:pt x="240177" y="165268"/>
                  <a:pt x="220643" y="184801"/>
                </a:cubicBezTo>
                <a:close/>
                <a:moveTo>
                  <a:pt x="136296" y="119136"/>
                </a:moveTo>
                <a:cubicBezTo>
                  <a:pt x="136296" y="125969"/>
                  <a:pt x="141835" y="131508"/>
                  <a:pt x="148668" y="131508"/>
                </a:cubicBezTo>
                <a:cubicBezTo>
                  <a:pt x="155501" y="131508"/>
                  <a:pt x="161040" y="125969"/>
                  <a:pt x="161040" y="119136"/>
                </a:cubicBezTo>
                <a:lnTo>
                  <a:pt x="161040" y="63461"/>
                </a:lnTo>
                <a:cubicBezTo>
                  <a:pt x="161040" y="56628"/>
                  <a:pt x="155501" y="51089"/>
                  <a:pt x="148668" y="51089"/>
                </a:cubicBezTo>
                <a:cubicBezTo>
                  <a:pt x="141835" y="51089"/>
                  <a:pt x="136296" y="56628"/>
                  <a:pt x="136296" y="63461"/>
                </a:cubicBezTo>
                <a:close/>
                <a:moveTo>
                  <a:pt x="164134" y="159345"/>
                </a:moveTo>
                <a:cubicBezTo>
                  <a:pt x="164134" y="150804"/>
                  <a:pt x="157210" y="143880"/>
                  <a:pt x="148668" y="143880"/>
                </a:cubicBezTo>
                <a:cubicBezTo>
                  <a:pt x="140127" y="143880"/>
                  <a:pt x="133203" y="150804"/>
                  <a:pt x="133203" y="159345"/>
                </a:cubicBezTo>
                <a:cubicBezTo>
                  <a:pt x="133203" y="167887"/>
                  <a:pt x="140127" y="174811"/>
                  <a:pt x="148668" y="174811"/>
                </a:cubicBezTo>
                <a:cubicBezTo>
                  <a:pt x="157210" y="174811"/>
                  <a:pt x="164134" y="167887"/>
                  <a:pt x="164134" y="159345"/>
                </a:cubicBezTo>
                <a:close/>
                <a:moveTo>
                  <a:pt x="64909" y="220464"/>
                </a:moveTo>
                <a:cubicBezTo>
                  <a:pt x="62555" y="222933"/>
                  <a:pt x="59287" y="224320"/>
                  <a:pt x="55877" y="224299"/>
                </a:cubicBezTo>
                <a:cubicBezTo>
                  <a:pt x="52833" y="224459"/>
                  <a:pt x="49837" y="223490"/>
                  <a:pt x="47464" y="221578"/>
                </a:cubicBezTo>
                <a:cubicBezTo>
                  <a:pt x="17395" y="193441"/>
                  <a:pt x="291" y="154129"/>
                  <a:pt x="202" y="112950"/>
                </a:cubicBezTo>
                <a:cubicBezTo>
                  <a:pt x="0" y="71980"/>
                  <a:pt x="16906" y="32785"/>
                  <a:pt x="46845" y="4817"/>
                </a:cubicBezTo>
                <a:cubicBezTo>
                  <a:pt x="51799" y="0"/>
                  <a:pt x="59720" y="110"/>
                  <a:pt x="64537" y="5064"/>
                </a:cubicBezTo>
                <a:cubicBezTo>
                  <a:pt x="69355" y="10018"/>
                  <a:pt x="69244" y="17939"/>
                  <a:pt x="64290" y="22756"/>
                </a:cubicBezTo>
                <a:cubicBezTo>
                  <a:pt x="39344" y="46145"/>
                  <a:pt x="25191" y="78816"/>
                  <a:pt x="25191" y="113012"/>
                </a:cubicBezTo>
                <a:cubicBezTo>
                  <a:pt x="25191" y="147207"/>
                  <a:pt x="39344" y="179878"/>
                  <a:pt x="64290" y="203267"/>
                </a:cubicBezTo>
                <a:cubicBezTo>
                  <a:pt x="69102" y="207894"/>
                  <a:pt x="69376" y="215503"/>
                  <a:pt x="64909" y="220464"/>
                </a:cubicBezTo>
                <a:close/>
                <a:moveTo>
                  <a:pt x="249873" y="4569"/>
                </a:moveTo>
                <a:cubicBezTo>
                  <a:pt x="279936" y="32646"/>
                  <a:pt x="297003" y="71938"/>
                  <a:pt x="297003" y="113073"/>
                </a:cubicBezTo>
                <a:cubicBezTo>
                  <a:pt x="297003" y="154209"/>
                  <a:pt x="279936" y="193500"/>
                  <a:pt x="249873" y="221578"/>
                </a:cubicBezTo>
                <a:cubicBezTo>
                  <a:pt x="244851" y="226225"/>
                  <a:pt x="237012" y="225921"/>
                  <a:pt x="232365" y="220898"/>
                </a:cubicBezTo>
                <a:cubicBezTo>
                  <a:pt x="227718" y="215876"/>
                  <a:pt x="228023" y="208037"/>
                  <a:pt x="233047" y="203390"/>
                </a:cubicBezTo>
                <a:cubicBezTo>
                  <a:pt x="258130" y="180000"/>
                  <a:pt x="272378" y="147247"/>
                  <a:pt x="272390" y="112950"/>
                </a:cubicBezTo>
                <a:cubicBezTo>
                  <a:pt x="272721" y="78454"/>
                  <a:pt x="258533" y="45408"/>
                  <a:pt x="233294" y="21890"/>
                </a:cubicBezTo>
                <a:cubicBezTo>
                  <a:pt x="228322" y="17237"/>
                  <a:pt x="228045" y="9440"/>
                  <a:pt x="232675" y="4446"/>
                </a:cubicBezTo>
                <a:cubicBezTo>
                  <a:pt x="234999" y="2103"/>
                  <a:pt x="238161" y="786"/>
                  <a:pt x="241460" y="786"/>
                </a:cubicBezTo>
                <a:cubicBezTo>
                  <a:pt x="244759" y="786"/>
                  <a:pt x="247921" y="2103"/>
                  <a:pt x="250244" y="444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4234386" y="3668570"/>
            <a:ext cx="348620" cy="348725"/>
          </a:xfrm>
          <a:custGeom>
            <a:avLst/>
            <a:gdLst/>
            <a:ahLst/>
            <a:cxnLst/>
            <a:rect l="0" t="0" r="0" b="0"/>
            <a:pathLst>
              <a:path w="296932" h="297021">
                <a:moveTo>
                  <a:pt x="296932" y="18558"/>
                </a:moveTo>
                <a:lnTo>
                  <a:pt x="296932" y="188675"/>
                </a:lnTo>
                <a:cubicBezTo>
                  <a:pt x="296932" y="190384"/>
                  <a:pt x="295547" y="191768"/>
                  <a:pt x="293839" y="191768"/>
                </a:cubicBezTo>
                <a:lnTo>
                  <a:pt x="3093" y="191768"/>
                </a:lnTo>
                <a:cubicBezTo>
                  <a:pt x="1384" y="191768"/>
                  <a:pt x="0" y="190384"/>
                  <a:pt x="0" y="188675"/>
                </a:cubicBezTo>
                <a:lnTo>
                  <a:pt x="0" y="18558"/>
                </a:lnTo>
                <a:cubicBezTo>
                  <a:pt x="0" y="8308"/>
                  <a:pt x="8308" y="0"/>
                  <a:pt x="18558" y="0"/>
                </a:cubicBezTo>
                <a:lnTo>
                  <a:pt x="278374" y="0"/>
                </a:lnTo>
                <a:cubicBezTo>
                  <a:pt x="288623" y="0"/>
                  <a:pt x="296932" y="8308"/>
                  <a:pt x="296932" y="18558"/>
                </a:cubicBezTo>
                <a:close/>
                <a:moveTo>
                  <a:pt x="49736" y="64953"/>
                </a:moveTo>
                <a:cubicBezTo>
                  <a:pt x="49736" y="70078"/>
                  <a:pt x="53890" y="74233"/>
                  <a:pt x="59015" y="74233"/>
                </a:cubicBezTo>
                <a:lnTo>
                  <a:pt x="80171" y="74233"/>
                </a:lnTo>
                <a:cubicBezTo>
                  <a:pt x="85296" y="74233"/>
                  <a:pt x="89450" y="70078"/>
                  <a:pt x="89450" y="64953"/>
                </a:cubicBezTo>
                <a:cubicBezTo>
                  <a:pt x="89450" y="59829"/>
                  <a:pt x="85296" y="55674"/>
                  <a:pt x="80171" y="55674"/>
                </a:cubicBezTo>
                <a:lnTo>
                  <a:pt x="59015" y="55674"/>
                </a:lnTo>
                <a:cubicBezTo>
                  <a:pt x="53890" y="55674"/>
                  <a:pt x="49736" y="59829"/>
                  <a:pt x="49736" y="64953"/>
                </a:cubicBezTo>
                <a:close/>
                <a:moveTo>
                  <a:pt x="123721" y="142280"/>
                </a:moveTo>
                <a:cubicBezTo>
                  <a:pt x="128846" y="142280"/>
                  <a:pt x="133001" y="138125"/>
                  <a:pt x="133001" y="133001"/>
                </a:cubicBezTo>
                <a:cubicBezTo>
                  <a:pt x="133001" y="127876"/>
                  <a:pt x="128846" y="123721"/>
                  <a:pt x="123721" y="123721"/>
                </a:cubicBezTo>
                <a:lnTo>
                  <a:pt x="59015" y="123721"/>
                </a:lnTo>
                <a:cubicBezTo>
                  <a:pt x="53890" y="123721"/>
                  <a:pt x="49736" y="127876"/>
                  <a:pt x="49736" y="133001"/>
                </a:cubicBezTo>
                <a:cubicBezTo>
                  <a:pt x="49736" y="138125"/>
                  <a:pt x="53890" y="142280"/>
                  <a:pt x="59015" y="142280"/>
                </a:cubicBezTo>
                <a:lnTo>
                  <a:pt x="123969" y="142280"/>
                </a:lnTo>
                <a:close/>
                <a:moveTo>
                  <a:pt x="127680" y="86605"/>
                </a:moveTo>
                <a:cubicBezTo>
                  <a:pt x="133469" y="86381"/>
                  <a:pt x="138927" y="83847"/>
                  <a:pt x="142833" y="79568"/>
                </a:cubicBezTo>
                <a:cubicBezTo>
                  <a:pt x="146739" y="75290"/>
                  <a:pt x="148768" y="69625"/>
                  <a:pt x="148466" y="63840"/>
                </a:cubicBezTo>
                <a:cubicBezTo>
                  <a:pt x="147844" y="51937"/>
                  <a:pt x="137718" y="42775"/>
                  <a:pt x="125812" y="43343"/>
                </a:cubicBezTo>
                <a:cubicBezTo>
                  <a:pt x="113906" y="43911"/>
                  <a:pt x="104698" y="53996"/>
                  <a:pt x="105213" y="65904"/>
                </a:cubicBezTo>
                <a:cubicBezTo>
                  <a:pt x="105727" y="77812"/>
                  <a:pt x="115770" y="87065"/>
                  <a:pt x="127680" y="86605"/>
                </a:cubicBezTo>
                <a:close/>
                <a:moveTo>
                  <a:pt x="191892" y="131887"/>
                </a:moveTo>
                <a:cubicBezTo>
                  <a:pt x="191263" y="119953"/>
                  <a:pt x="181084" y="110786"/>
                  <a:pt x="169149" y="111405"/>
                </a:cubicBezTo>
                <a:cubicBezTo>
                  <a:pt x="157215" y="112024"/>
                  <a:pt x="148039" y="122195"/>
                  <a:pt x="148648" y="134130"/>
                </a:cubicBezTo>
                <a:cubicBezTo>
                  <a:pt x="149256" y="146065"/>
                  <a:pt x="159419" y="155250"/>
                  <a:pt x="171354" y="154652"/>
                </a:cubicBezTo>
                <a:cubicBezTo>
                  <a:pt x="183288" y="153986"/>
                  <a:pt x="192454" y="143826"/>
                  <a:pt x="191892" y="131887"/>
                </a:cubicBezTo>
                <a:close/>
                <a:moveTo>
                  <a:pt x="237917" y="142280"/>
                </a:moveTo>
                <a:cubicBezTo>
                  <a:pt x="243041" y="142280"/>
                  <a:pt x="247196" y="138125"/>
                  <a:pt x="247196" y="133001"/>
                </a:cubicBezTo>
                <a:cubicBezTo>
                  <a:pt x="247196" y="127876"/>
                  <a:pt x="243041" y="123721"/>
                  <a:pt x="237917" y="123721"/>
                </a:cubicBezTo>
                <a:lnTo>
                  <a:pt x="216760" y="123721"/>
                </a:lnTo>
                <a:cubicBezTo>
                  <a:pt x="211636" y="123721"/>
                  <a:pt x="207481" y="127876"/>
                  <a:pt x="207481" y="133001"/>
                </a:cubicBezTo>
                <a:cubicBezTo>
                  <a:pt x="207481" y="138125"/>
                  <a:pt x="211636" y="142280"/>
                  <a:pt x="216760" y="142280"/>
                </a:cubicBezTo>
                <a:lnTo>
                  <a:pt x="237917" y="142280"/>
                </a:lnTo>
                <a:close/>
                <a:moveTo>
                  <a:pt x="238164" y="74233"/>
                </a:moveTo>
                <a:cubicBezTo>
                  <a:pt x="243289" y="74233"/>
                  <a:pt x="247443" y="70078"/>
                  <a:pt x="247443" y="64953"/>
                </a:cubicBezTo>
                <a:cubicBezTo>
                  <a:pt x="247443" y="59829"/>
                  <a:pt x="243289" y="55674"/>
                  <a:pt x="238164" y="55674"/>
                </a:cubicBezTo>
                <a:lnTo>
                  <a:pt x="173210" y="55674"/>
                </a:lnTo>
                <a:cubicBezTo>
                  <a:pt x="168085" y="55674"/>
                  <a:pt x="163931" y="59829"/>
                  <a:pt x="163931" y="64953"/>
                </a:cubicBezTo>
                <a:cubicBezTo>
                  <a:pt x="163931" y="70078"/>
                  <a:pt x="168085" y="74233"/>
                  <a:pt x="173210" y="74233"/>
                </a:cubicBezTo>
                <a:lnTo>
                  <a:pt x="237917" y="74233"/>
                </a:lnTo>
                <a:close/>
                <a:moveTo>
                  <a:pt x="296932" y="213420"/>
                </a:moveTo>
                <a:lnTo>
                  <a:pt x="296932" y="228885"/>
                </a:lnTo>
                <a:cubicBezTo>
                  <a:pt x="296932" y="239134"/>
                  <a:pt x="288623" y="247443"/>
                  <a:pt x="278374" y="247443"/>
                </a:cubicBezTo>
                <a:lnTo>
                  <a:pt x="175685" y="247443"/>
                </a:lnTo>
                <a:lnTo>
                  <a:pt x="203398" y="287158"/>
                </a:lnTo>
                <a:cubicBezTo>
                  <a:pt x="204630" y="289126"/>
                  <a:pt x="204630" y="291624"/>
                  <a:pt x="203398" y="293592"/>
                </a:cubicBezTo>
                <a:cubicBezTo>
                  <a:pt x="202388" y="295669"/>
                  <a:pt x="200264" y="296972"/>
                  <a:pt x="197955" y="296932"/>
                </a:cubicBezTo>
                <a:lnTo>
                  <a:pt x="98977" y="296932"/>
                </a:lnTo>
                <a:cubicBezTo>
                  <a:pt x="96623" y="297021"/>
                  <a:pt x="94439" y="295711"/>
                  <a:pt x="93410" y="293591"/>
                </a:cubicBezTo>
                <a:cubicBezTo>
                  <a:pt x="92178" y="291624"/>
                  <a:pt x="92178" y="289126"/>
                  <a:pt x="93410" y="287158"/>
                </a:cubicBezTo>
                <a:lnTo>
                  <a:pt x="121247" y="247443"/>
                </a:lnTo>
                <a:lnTo>
                  <a:pt x="18558" y="247443"/>
                </a:lnTo>
                <a:cubicBezTo>
                  <a:pt x="8308" y="247443"/>
                  <a:pt x="0" y="239134"/>
                  <a:pt x="0" y="228885"/>
                </a:cubicBezTo>
                <a:lnTo>
                  <a:pt x="0" y="213420"/>
                </a:lnTo>
                <a:cubicBezTo>
                  <a:pt x="0" y="211711"/>
                  <a:pt x="1384" y="210327"/>
                  <a:pt x="3093" y="210327"/>
                </a:cubicBezTo>
                <a:lnTo>
                  <a:pt x="293839" y="210327"/>
                </a:lnTo>
                <a:cubicBezTo>
                  <a:pt x="295547" y="210327"/>
                  <a:pt x="296932" y="211711"/>
                  <a:pt x="296932" y="21342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4234386" y="3664774"/>
            <a:ext cx="345716" cy="356316"/>
          </a:xfrm>
          <a:custGeom>
            <a:avLst/>
            <a:gdLst/>
            <a:ahLst/>
            <a:cxnLst/>
            <a:rect l="0" t="0" r="0" b="0"/>
            <a:pathLst>
              <a:path w="294458" h="303487">
                <a:moveTo>
                  <a:pt x="222761" y="31670"/>
                </a:moveTo>
                <a:cubicBezTo>
                  <a:pt x="207551" y="31671"/>
                  <a:pt x="192806" y="36909"/>
                  <a:pt x="181005" y="46505"/>
                </a:cubicBezTo>
                <a:cubicBezTo>
                  <a:pt x="175662" y="50518"/>
                  <a:pt x="168097" y="49564"/>
                  <a:pt x="163918" y="44349"/>
                </a:cubicBezTo>
                <a:cubicBezTo>
                  <a:pt x="159740" y="39134"/>
                  <a:pt x="160457" y="31543"/>
                  <a:pt x="165539" y="27204"/>
                </a:cubicBezTo>
                <a:cubicBezTo>
                  <a:pt x="198837" y="0"/>
                  <a:pt x="246685" y="0"/>
                  <a:pt x="279982" y="27204"/>
                </a:cubicBezTo>
                <a:cubicBezTo>
                  <a:pt x="285064" y="31543"/>
                  <a:pt x="285782" y="39134"/>
                  <a:pt x="281603" y="44349"/>
                </a:cubicBezTo>
                <a:cubicBezTo>
                  <a:pt x="277424" y="49564"/>
                  <a:pt x="269860" y="50518"/>
                  <a:pt x="264517" y="46505"/>
                </a:cubicBezTo>
                <a:cubicBezTo>
                  <a:pt x="252718" y="36905"/>
                  <a:pt x="237972" y="31662"/>
                  <a:pt x="222761" y="31658"/>
                </a:cubicBezTo>
                <a:close/>
                <a:moveTo>
                  <a:pt x="207753" y="151483"/>
                </a:moveTo>
                <a:lnTo>
                  <a:pt x="207753" y="169274"/>
                </a:lnTo>
                <a:cubicBezTo>
                  <a:pt x="207753" y="176175"/>
                  <a:pt x="213348" y="181770"/>
                  <a:pt x="220249" y="181770"/>
                </a:cubicBezTo>
                <a:cubicBezTo>
                  <a:pt x="227151" y="181770"/>
                  <a:pt x="232745" y="176175"/>
                  <a:pt x="232745" y="169274"/>
                </a:cubicBezTo>
                <a:lnTo>
                  <a:pt x="232745" y="151483"/>
                </a:lnTo>
                <a:cubicBezTo>
                  <a:pt x="232745" y="146358"/>
                  <a:pt x="236900" y="142203"/>
                  <a:pt x="242024" y="142203"/>
                </a:cubicBezTo>
                <a:cubicBezTo>
                  <a:pt x="247149" y="142203"/>
                  <a:pt x="251303" y="146358"/>
                  <a:pt x="251303" y="151483"/>
                </a:cubicBezTo>
                <a:lnTo>
                  <a:pt x="251303" y="169261"/>
                </a:lnTo>
                <a:cubicBezTo>
                  <a:pt x="251307" y="182841"/>
                  <a:pt x="242487" y="194848"/>
                  <a:pt x="229528" y="198905"/>
                </a:cubicBezTo>
                <a:lnTo>
                  <a:pt x="229528" y="208209"/>
                </a:lnTo>
                <a:lnTo>
                  <a:pt x="239315" y="208209"/>
                </a:lnTo>
                <a:cubicBezTo>
                  <a:pt x="244439" y="208209"/>
                  <a:pt x="248594" y="212363"/>
                  <a:pt x="248594" y="217488"/>
                </a:cubicBezTo>
                <a:cubicBezTo>
                  <a:pt x="248594" y="222613"/>
                  <a:pt x="244439" y="226767"/>
                  <a:pt x="239315" y="226767"/>
                </a:cubicBezTo>
                <a:lnTo>
                  <a:pt x="229516" y="226767"/>
                </a:lnTo>
                <a:lnTo>
                  <a:pt x="229516" y="233238"/>
                </a:lnTo>
                <a:cubicBezTo>
                  <a:pt x="229516" y="238363"/>
                  <a:pt x="225362" y="242517"/>
                  <a:pt x="220237" y="242517"/>
                </a:cubicBezTo>
                <a:cubicBezTo>
                  <a:pt x="215112" y="242517"/>
                  <a:pt x="210958" y="238363"/>
                  <a:pt x="210958" y="233238"/>
                </a:cubicBezTo>
                <a:lnTo>
                  <a:pt x="210958" y="226767"/>
                </a:lnTo>
                <a:lnTo>
                  <a:pt x="201184" y="226767"/>
                </a:lnTo>
                <a:cubicBezTo>
                  <a:pt x="196059" y="226767"/>
                  <a:pt x="191905" y="222613"/>
                  <a:pt x="191905" y="217488"/>
                </a:cubicBezTo>
                <a:cubicBezTo>
                  <a:pt x="191905" y="212363"/>
                  <a:pt x="196059" y="208209"/>
                  <a:pt x="201184" y="208209"/>
                </a:cubicBezTo>
                <a:lnTo>
                  <a:pt x="210958" y="208209"/>
                </a:lnTo>
                <a:lnTo>
                  <a:pt x="210958" y="198905"/>
                </a:lnTo>
                <a:cubicBezTo>
                  <a:pt x="198008" y="194842"/>
                  <a:pt x="189192" y="182846"/>
                  <a:pt x="189183" y="169274"/>
                </a:cubicBezTo>
                <a:lnTo>
                  <a:pt x="189183" y="151483"/>
                </a:lnTo>
                <a:cubicBezTo>
                  <a:pt x="189183" y="146358"/>
                  <a:pt x="193337" y="142203"/>
                  <a:pt x="198462" y="142203"/>
                </a:cubicBezTo>
                <a:cubicBezTo>
                  <a:pt x="203587" y="142203"/>
                  <a:pt x="207741" y="146358"/>
                  <a:pt x="207741" y="151483"/>
                </a:cubicBezTo>
                <a:close/>
                <a:moveTo>
                  <a:pt x="259457" y="60102"/>
                </a:moveTo>
                <a:cubicBezTo>
                  <a:pt x="263560" y="63394"/>
                  <a:pt x="265133" y="68921"/>
                  <a:pt x="263378" y="73880"/>
                </a:cubicBezTo>
                <a:cubicBezTo>
                  <a:pt x="261623" y="78839"/>
                  <a:pt x="256923" y="82146"/>
                  <a:pt x="251662" y="82124"/>
                </a:cubicBezTo>
                <a:cubicBezTo>
                  <a:pt x="248829" y="82136"/>
                  <a:pt x="246078" y="81175"/>
                  <a:pt x="243868" y="79402"/>
                </a:cubicBezTo>
                <a:cubicBezTo>
                  <a:pt x="231584" y="69398"/>
                  <a:pt x="213962" y="69398"/>
                  <a:pt x="201679" y="79402"/>
                </a:cubicBezTo>
                <a:cubicBezTo>
                  <a:pt x="196349" y="83709"/>
                  <a:pt x="188537" y="82878"/>
                  <a:pt x="184232" y="77548"/>
                </a:cubicBezTo>
                <a:cubicBezTo>
                  <a:pt x="179926" y="72217"/>
                  <a:pt x="180758" y="64406"/>
                  <a:pt x="186090" y="60102"/>
                </a:cubicBezTo>
                <a:cubicBezTo>
                  <a:pt x="207476" y="42774"/>
                  <a:pt x="238070" y="42774"/>
                  <a:pt x="259457" y="60102"/>
                </a:cubicBezTo>
                <a:close/>
                <a:moveTo>
                  <a:pt x="91690" y="161269"/>
                </a:moveTo>
                <a:lnTo>
                  <a:pt x="7423" y="161269"/>
                </a:lnTo>
                <a:cubicBezTo>
                  <a:pt x="5572" y="161241"/>
                  <a:pt x="3820" y="160432"/>
                  <a:pt x="2598" y="159042"/>
                </a:cubicBezTo>
                <a:cubicBezTo>
                  <a:pt x="1469" y="157608"/>
                  <a:pt x="977" y="155775"/>
                  <a:pt x="1237" y="153969"/>
                </a:cubicBezTo>
                <a:lnTo>
                  <a:pt x="10887" y="97181"/>
                </a:lnTo>
                <a:cubicBezTo>
                  <a:pt x="11922" y="91180"/>
                  <a:pt x="17170" y="86824"/>
                  <a:pt x="23259" y="86912"/>
                </a:cubicBezTo>
                <a:lnTo>
                  <a:pt x="33899" y="86912"/>
                </a:lnTo>
                <a:cubicBezTo>
                  <a:pt x="35559" y="86846"/>
                  <a:pt x="36870" y="85480"/>
                  <a:pt x="36869" y="83819"/>
                </a:cubicBezTo>
                <a:lnTo>
                  <a:pt x="36869" y="65261"/>
                </a:lnTo>
                <a:cubicBezTo>
                  <a:pt x="36870" y="63600"/>
                  <a:pt x="35559" y="62234"/>
                  <a:pt x="33899" y="62168"/>
                </a:cubicBezTo>
                <a:lnTo>
                  <a:pt x="24496" y="62168"/>
                </a:lnTo>
                <a:cubicBezTo>
                  <a:pt x="21108" y="62102"/>
                  <a:pt x="18376" y="59370"/>
                  <a:pt x="18310" y="55982"/>
                </a:cubicBezTo>
                <a:lnTo>
                  <a:pt x="18310" y="37547"/>
                </a:lnTo>
                <a:cubicBezTo>
                  <a:pt x="18310" y="34131"/>
                  <a:pt x="21080" y="31361"/>
                  <a:pt x="24496" y="31361"/>
                </a:cubicBezTo>
                <a:lnTo>
                  <a:pt x="73985" y="31361"/>
                </a:lnTo>
                <a:cubicBezTo>
                  <a:pt x="77402" y="31361"/>
                  <a:pt x="80171" y="34131"/>
                  <a:pt x="80171" y="37547"/>
                </a:cubicBezTo>
                <a:lnTo>
                  <a:pt x="80171" y="56105"/>
                </a:lnTo>
                <a:cubicBezTo>
                  <a:pt x="80171" y="59522"/>
                  <a:pt x="77402" y="62291"/>
                  <a:pt x="73985" y="62291"/>
                </a:cubicBezTo>
                <a:lnTo>
                  <a:pt x="64830" y="62291"/>
                </a:lnTo>
                <a:cubicBezTo>
                  <a:pt x="63100" y="62290"/>
                  <a:pt x="61680" y="63656"/>
                  <a:pt x="61613" y="65384"/>
                </a:cubicBezTo>
                <a:lnTo>
                  <a:pt x="61613" y="83943"/>
                </a:lnTo>
                <a:cubicBezTo>
                  <a:pt x="61680" y="85671"/>
                  <a:pt x="63100" y="87037"/>
                  <a:pt x="64830" y="87036"/>
                </a:cubicBezTo>
                <a:lnTo>
                  <a:pt x="75965" y="87036"/>
                </a:lnTo>
                <a:cubicBezTo>
                  <a:pt x="82054" y="86947"/>
                  <a:pt x="87302" y="91303"/>
                  <a:pt x="88337" y="97305"/>
                </a:cubicBezTo>
                <a:lnTo>
                  <a:pt x="97864" y="153969"/>
                </a:lnTo>
                <a:cubicBezTo>
                  <a:pt x="98197" y="155792"/>
                  <a:pt x="97696" y="157669"/>
                  <a:pt x="96498" y="159083"/>
                </a:cubicBezTo>
                <a:cubicBezTo>
                  <a:pt x="95300" y="160497"/>
                  <a:pt x="93531" y="161299"/>
                  <a:pt x="91677" y="161269"/>
                </a:cubicBezTo>
                <a:close/>
                <a:moveTo>
                  <a:pt x="61860" y="105470"/>
                </a:moveTo>
                <a:lnTo>
                  <a:pt x="37116" y="105470"/>
                </a:lnTo>
                <a:cubicBezTo>
                  <a:pt x="33700" y="105470"/>
                  <a:pt x="30930" y="108240"/>
                  <a:pt x="30930" y="111656"/>
                </a:cubicBezTo>
                <a:cubicBezTo>
                  <a:pt x="30996" y="115045"/>
                  <a:pt x="33727" y="117777"/>
                  <a:pt x="37116" y="117843"/>
                </a:cubicBezTo>
                <a:lnTo>
                  <a:pt x="61860" y="117843"/>
                </a:lnTo>
                <a:cubicBezTo>
                  <a:pt x="65277" y="117843"/>
                  <a:pt x="68047" y="115073"/>
                  <a:pt x="68047" y="111656"/>
                </a:cubicBezTo>
                <a:cubicBezTo>
                  <a:pt x="68047" y="108240"/>
                  <a:pt x="65277" y="105470"/>
                  <a:pt x="61860" y="105470"/>
                </a:cubicBezTo>
                <a:close/>
                <a:moveTo>
                  <a:pt x="123721" y="185951"/>
                </a:moveTo>
                <a:lnTo>
                  <a:pt x="123721" y="291115"/>
                </a:lnTo>
                <a:cubicBezTo>
                  <a:pt x="123721" y="297948"/>
                  <a:pt x="118182" y="303487"/>
                  <a:pt x="111349" y="303487"/>
                </a:cubicBezTo>
                <a:lnTo>
                  <a:pt x="6186" y="303487"/>
                </a:lnTo>
                <a:cubicBezTo>
                  <a:pt x="2797" y="303421"/>
                  <a:pt x="65" y="300690"/>
                  <a:pt x="0" y="297301"/>
                </a:cubicBezTo>
                <a:lnTo>
                  <a:pt x="0" y="185951"/>
                </a:lnTo>
                <a:cubicBezTo>
                  <a:pt x="0" y="182535"/>
                  <a:pt x="2769" y="179765"/>
                  <a:pt x="6186" y="179765"/>
                </a:cubicBezTo>
                <a:lnTo>
                  <a:pt x="117535" y="179765"/>
                </a:lnTo>
                <a:cubicBezTo>
                  <a:pt x="120952" y="179765"/>
                  <a:pt x="123721" y="182535"/>
                  <a:pt x="123721" y="185951"/>
                </a:cubicBezTo>
                <a:close/>
                <a:moveTo>
                  <a:pt x="183157" y="98270"/>
                </a:moveTo>
                <a:lnTo>
                  <a:pt x="257341" y="98270"/>
                </a:lnTo>
                <a:cubicBezTo>
                  <a:pt x="277840" y="98270"/>
                  <a:pt x="294458" y="114887"/>
                  <a:pt x="294458" y="135386"/>
                </a:cubicBezTo>
                <a:lnTo>
                  <a:pt x="294458" y="266371"/>
                </a:lnTo>
                <a:cubicBezTo>
                  <a:pt x="294458" y="286870"/>
                  <a:pt x="277840" y="303487"/>
                  <a:pt x="257341" y="303487"/>
                </a:cubicBezTo>
                <a:lnTo>
                  <a:pt x="183145" y="303487"/>
                </a:lnTo>
                <a:cubicBezTo>
                  <a:pt x="162646" y="303487"/>
                  <a:pt x="146028" y="286870"/>
                  <a:pt x="146028" y="266371"/>
                </a:cubicBezTo>
                <a:lnTo>
                  <a:pt x="146028" y="135386"/>
                </a:lnTo>
                <a:cubicBezTo>
                  <a:pt x="146028" y="114887"/>
                  <a:pt x="162646" y="98270"/>
                  <a:pt x="183145" y="98270"/>
                </a:cubicBezTo>
                <a:close/>
                <a:moveTo>
                  <a:pt x="170785" y="135374"/>
                </a:moveTo>
                <a:lnTo>
                  <a:pt x="170785" y="254766"/>
                </a:lnTo>
                <a:lnTo>
                  <a:pt x="269713" y="254766"/>
                </a:lnTo>
                <a:lnTo>
                  <a:pt x="269713" y="135386"/>
                </a:lnTo>
                <a:cubicBezTo>
                  <a:pt x="269713" y="128553"/>
                  <a:pt x="264174" y="123014"/>
                  <a:pt x="257341" y="123014"/>
                </a:cubicBezTo>
                <a:lnTo>
                  <a:pt x="183145" y="123014"/>
                </a:lnTo>
                <a:cubicBezTo>
                  <a:pt x="176312" y="123014"/>
                  <a:pt x="170773" y="128553"/>
                  <a:pt x="170773" y="135386"/>
                </a:cubicBezTo>
                <a:close/>
                <a:moveTo>
                  <a:pt x="220243" y="268100"/>
                </a:moveTo>
                <a:cubicBezTo>
                  <a:pt x="214460" y="268100"/>
                  <a:pt x="209772" y="272787"/>
                  <a:pt x="209770" y="278570"/>
                </a:cubicBezTo>
                <a:cubicBezTo>
                  <a:pt x="209768" y="284355"/>
                  <a:pt x="214458" y="289046"/>
                  <a:pt x="220243" y="289046"/>
                </a:cubicBezTo>
                <a:cubicBezTo>
                  <a:pt x="226028" y="289046"/>
                  <a:pt x="230718" y="284355"/>
                  <a:pt x="230716" y="278570"/>
                </a:cubicBezTo>
                <a:cubicBezTo>
                  <a:pt x="230714" y="272787"/>
                  <a:pt x="226026" y="268100"/>
                  <a:pt x="220243" y="26810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4234386" y="3664939"/>
            <a:ext cx="342090" cy="355986"/>
          </a:xfrm>
          <a:custGeom>
            <a:avLst/>
            <a:gdLst/>
            <a:ahLst/>
            <a:cxnLst/>
            <a:rect l="0" t="0" r="0" b="0"/>
            <a:pathLst>
              <a:path w="291370" h="303206">
                <a:moveTo>
                  <a:pt x="136094" y="172468"/>
                </a:moveTo>
                <a:cubicBezTo>
                  <a:pt x="136078" y="173199"/>
                  <a:pt x="136343" y="173907"/>
                  <a:pt x="136836" y="174447"/>
                </a:cubicBezTo>
                <a:cubicBezTo>
                  <a:pt x="148335" y="187894"/>
                  <a:pt x="154653" y="205006"/>
                  <a:pt x="154652" y="222699"/>
                </a:cubicBezTo>
                <a:cubicBezTo>
                  <a:pt x="154649" y="255581"/>
                  <a:pt x="133014" y="284544"/>
                  <a:pt x="101484" y="293875"/>
                </a:cubicBezTo>
                <a:cubicBezTo>
                  <a:pt x="69953" y="303206"/>
                  <a:pt x="36041" y="290681"/>
                  <a:pt x="18144" y="263096"/>
                </a:cubicBezTo>
                <a:cubicBezTo>
                  <a:pt x="247" y="235510"/>
                  <a:pt x="2631" y="199438"/>
                  <a:pt x="24002" y="174447"/>
                </a:cubicBezTo>
                <a:cubicBezTo>
                  <a:pt x="24494" y="173907"/>
                  <a:pt x="24760" y="173199"/>
                  <a:pt x="24744" y="172468"/>
                </a:cubicBezTo>
                <a:lnTo>
                  <a:pt x="24744" y="55674"/>
                </a:lnTo>
                <a:cubicBezTo>
                  <a:pt x="24744" y="24926"/>
                  <a:pt x="49670" y="0"/>
                  <a:pt x="80419" y="0"/>
                </a:cubicBezTo>
                <a:cubicBezTo>
                  <a:pt x="111167" y="0"/>
                  <a:pt x="136094" y="24926"/>
                  <a:pt x="136094" y="55674"/>
                </a:cubicBezTo>
                <a:close/>
                <a:moveTo>
                  <a:pt x="126281" y="241401"/>
                </a:moveTo>
                <a:cubicBezTo>
                  <a:pt x="133886" y="222768"/>
                  <a:pt x="129451" y="201385"/>
                  <a:pt x="115061" y="187314"/>
                </a:cubicBezTo>
                <a:cubicBezTo>
                  <a:pt x="112700" y="185000"/>
                  <a:pt x="111363" y="181837"/>
                  <a:pt x="111349" y="178530"/>
                </a:cubicBezTo>
                <a:lnTo>
                  <a:pt x="111349" y="55674"/>
                </a:lnTo>
                <a:cubicBezTo>
                  <a:pt x="111349" y="38592"/>
                  <a:pt x="97501" y="24744"/>
                  <a:pt x="80419" y="24744"/>
                </a:cubicBezTo>
                <a:cubicBezTo>
                  <a:pt x="63336" y="24744"/>
                  <a:pt x="49488" y="38592"/>
                  <a:pt x="49488" y="55674"/>
                </a:cubicBezTo>
                <a:lnTo>
                  <a:pt x="49488" y="178530"/>
                </a:lnTo>
                <a:cubicBezTo>
                  <a:pt x="49475" y="181837"/>
                  <a:pt x="48138" y="185000"/>
                  <a:pt x="45777" y="187314"/>
                </a:cubicBezTo>
                <a:cubicBezTo>
                  <a:pt x="31387" y="201385"/>
                  <a:pt x="26951" y="222768"/>
                  <a:pt x="34556" y="241401"/>
                </a:cubicBezTo>
                <a:cubicBezTo>
                  <a:pt x="42162" y="260034"/>
                  <a:pt x="60293" y="272205"/>
                  <a:pt x="80419" y="272188"/>
                </a:cubicBezTo>
                <a:cubicBezTo>
                  <a:pt x="100544" y="272205"/>
                  <a:pt x="118676" y="260034"/>
                  <a:pt x="126281" y="241401"/>
                </a:cubicBezTo>
                <a:close/>
                <a:moveTo>
                  <a:pt x="104100" y="229920"/>
                </a:moveTo>
                <a:cubicBezTo>
                  <a:pt x="100939" y="240354"/>
                  <a:pt x="91321" y="247489"/>
                  <a:pt x="80419" y="247489"/>
                </a:cubicBezTo>
                <a:cubicBezTo>
                  <a:pt x="69516" y="247489"/>
                  <a:pt x="59899" y="240353"/>
                  <a:pt x="56737" y="229920"/>
                </a:cubicBezTo>
                <a:cubicBezTo>
                  <a:pt x="53576" y="219485"/>
                  <a:pt x="57616" y="208212"/>
                  <a:pt x="66686" y="202161"/>
                </a:cubicBezTo>
                <a:cubicBezTo>
                  <a:pt x="67531" y="201564"/>
                  <a:pt x="68037" y="200597"/>
                  <a:pt x="68047" y="199563"/>
                </a:cubicBezTo>
                <a:lnTo>
                  <a:pt x="68047" y="105163"/>
                </a:lnTo>
                <a:cubicBezTo>
                  <a:pt x="68047" y="98330"/>
                  <a:pt x="73586" y="92791"/>
                  <a:pt x="80419" y="92791"/>
                </a:cubicBezTo>
                <a:cubicBezTo>
                  <a:pt x="87252" y="92791"/>
                  <a:pt x="92791" y="98330"/>
                  <a:pt x="92791" y="105163"/>
                </a:cubicBezTo>
                <a:lnTo>
                  <a:pt x="92791" y="199563"/>
                </a:lnTo>
                <a:cubicBezTo>
                  <a:pt x="92800" y="200597"/>
                  <a:pt x="93307" y="201564"/>
                  <a:pt x="94152" y="202161"/>
                </a:cubicBezTo>
                <a:cubicBezTo>
                  <a:pt x="103221" y="208212"/>
                  <a:pt x="107261" y="219485"/>
                  <a:pt x="104100" y="229920"/>
                </a:cubicBezTo>
                <a:close/>
                <a:moveTo>
                  <a:pt x="0" y="0"/>
                </a:moveTo>
                <a:moveTo>
                  <a:pt x="289632" y="101823"/>
                </a:moveTo>
                <a:cubicBezTo>
                  <a:pt x="287924" y="105318"/>
                  <a:pt x="284368" y="107529"/>
                  <a:pt x="280477" y="107514"/>
                </a:cubicBezTo>
                <a:lnTo>
                  <a:pt x="256722" y="107514"/>
                </a:lnTo>
                <a:cubicBezTo>
                  <a:pt x="255014" y="107514"/>
                  <a:pt x="253629" y="108899"/>
                  <a:pt x="253629" y="110607"/>
                </a:cubicBezTo>
                <a:lnTo>
                  <a:pt x="253629" y="241257"/>
                </a:lnTo>
                <a:cubicBezTo>
                  <a:pt x="253629" y="251507"/>
                  <a:pt x="245321" y="259815"/>
                  <a:pt x="235071" y="259815"/>
                </a:cubicBezTo>
                <a:cubicBezTo>
                  <a:pt x="224822" y="259815"/>
                  <a:pt x="216513" y="251507"/>
                  <a:pt x="216513" y="241257"/>
                </a:cubicBezTo>
                <a:lnTo>
                  <a:pt x="216513" y="110607"/>
                </a:lnTo>
                <a:cubicBezTo>
                  <a:pt x="216513" y="108899"/>
                  <a:pt x="215128" y="107514"/>
                  <a:pt x="213420" y="107514"/>
                </a:cubicBezTo>
                <a:lnTo>
                  <a:pt x="189665" y="107514"/>
                </a:lnTo>
                <a:cubicBezTo>
                  <a:pt x="185775" y="107529"/>
                  <a:pt x="182218" y="105318"/>
                  <a:pt x="180510" y="101823"/>
                </a:cubicBezTo>
                <a:cubicBezTo>
                  <a:pt x="178772" y="98337"/>
                  <a:pt x="179155" y="94169"/>
                  <a:pt x="181500" y="91059"/>
                </a:cubicBezTo>
                <a:lnTo>
                  <a:pt x="226782" y="30559"/>
                </a:lnTo>
                <a:cubicBezTo>
                  <a:pt x="228850" y="28130"/>
                  <a:pt x="231880" y="26730"/>
                  <a:pt x="235071" y="26730"/>
                </a:cubicBezTo>
                <a:cubicBezTo>
                  <a:pt x="238262" y="26730"/>
                  <a:pt x="241292" y="28130"/>
                  <a:pt x="243360" y="30559"/>
                </a:cubicBezTo>
                <a:lnTo>
                  <a:pt x="288643" y="91059"/>
                </a:lnTo>
                <a:cubicBezTo>
                  <a:pt x="290987" y="94169"/>
                  <a:pt x="291370" y="98337"/>
                  <a:pt x="289633" y="10182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4234386" y="3669697"/>
            <a:ext cx="347501" cy="346470"/>
          </a:xfrm>
          <a:custGeom>
            <a:avLst/>
            <a:gdLst/>
            <a:ahLst/>
            <a:cxnLst/>
            <a:rect l="0" t="0" r="0" b="0"/>
            <a:pathLst>
              <a:path w="295979" h="295101">
                <a:moveTo>
                  <a:pt x="259655" y="6186"/>
                </a:moveTo>
                <a:lnTo>
                  <a:pt x="259655" y="36312"/>
                </a:lnTo>
                <a:lnTo>
                  <a:pt x="289793" y="36312"/>
                </a:lnTo>
                <a:cubicBezTo>
                  <a:pt x="293210" y="36312"/>
                  <a:pt x="295979" y="39081"/>
                  <a:pt x="295979" y="42498"/>
                </a:cubicBezTo>
                <a:lnTo>
                  <a:pt x="295979" y="72896"/>
                </a:lnTo>
                <a:cubicBezTo>
                  <a:pt x="295979" y="76313"/>
                  <a:pt x="293210" y="79083"/>
                  <a:pt x="289793" y="79083"/>
                </a:cubicBezTo>
                <a:lnTo>
                  <a:pt x="259655" y="79083"/>
                </a:lnTo>
                <a:lnTo>
                  <a:pt x="259655" y="109209"/>
                </a:lnTo>
                <a:cubicBezTo>
                  <a:pt x="259655" y="112625"/>
                  <a:pt x="256885" y="115395"/>
                  <a:pt x="253469" y="115395"/>
                </a:cubicBezTo>
                <a:lnTo>
                  <a:pt x="223082" y="115395"/>
                </a:lnTo>
                <a:cubicBezTo>
                  <a:pt x="219666" y="115395"/>
                  <a:pt x="216896" y="112625"/>
                  <a:pt x="216896" y="109209"/>
                </a:cubicBezTo>
                <a:lnTo>
                  <a:pt x="216896" y="79083"/>
                </a:lnTo>
                <a:lnTo>
                  <a:pt x="186770" y="79083"/>
                </a:lnTo>
                <a:cubicBezTo>
                  <a:pt x="183354" y="79083"/>
                  <a:pt x="180584" y="76313"/>
                  <a:pt x="180584" y="72896"/>
                </a:cubicBezTo>
                <a:lnTo>
                  <a:pt x="180584" y="42498"/>
                </a:lnTo>
                <a:cubicBezTo>
                  <a:pt x="180584" y="39081"/>
                  <a:pt x="183354" y="36312"/>
                  <a:pt x="186770" y="36312"/>
                </a:cubicBezTo>
                <a:lnTo>
                  <a:pt x="216896" y="36312"/>
                </a:lnTo>
                <a:lnTo>
                  <a:pt x="216896" y="6186"/>
                </a:lnTo>
                <a:cubicBezTo>
                  <a:pt x="216896" y="2769"/>
                  <a:pt x="219666" y="0"/>
                  <a:pt x="223082" y="0"/>
                </a:cubicBezTo>
                <a:lnTo>
                  <a:pt x="253469" y="0"/>
                </a:lnTo>
                <a:cubicBezTo>
                  <a:pt x="256885" y="0"/>
                  <a:pt x="259655" y="2769"/>
                  <a:pt x="259655" y="6186"/>
                </a:cubicBezTo>
                <a:close/>
                <a:moveTo>
                  <a:pt x="107823" y="82992"/>
                </a:moveTo>
                <a:cubicBezTo>
                  <a:pt x="107823" y="89825"/>
                  <a:pt x="102284" y="95364"/>
                  <a:pt x="95451" y="95364"/>
                </a:cubicBezTo>
                <a:lnTo>
                  <a:pt x="55377" y="95364"/>
                </a:lnTo>
                <a:cubicBezTo>
                  <a:pt x="48544" y="95364"/>
                  <a:pt x="43005" y="89825"/>
                  <a:pt x="43005" y="82992"/>
                </a:cubicBezTo>
                <a:cubicBezTo>
                  <a:pt x="43005" y="76159"/>
                  <a:pt x="48544" y="70620"/>
                  <a:pt x="55377" y="70620"/>
                </a:cubicBezTo>
                <a:lnTo>
                  <a:pt x="95463" y="70620"/>
                </a:lnTo>
                <a:cubicBezTo>
                  <a:pt x="102296" y="70620"/>
                  <a:pt x="107836" y="76159"/>
                  <a:pt x="107836" y="82992"/>
                </a:cubicBezTo>
                <a:close/>
                <a:moveTo>
                  <a:pt x="192610" y="140350"/>
                </a:moveTo>
                <a:cubicBezTo>
                  <a:pt x="196894" y="145673"/>
                  <a:pt x="196052" y="153461"/>
                  <a:pt x="190729" y="157745"/>
                </a:cubicBezTo>
                <a:lnTo>
                  <a:pt x="148998" y="191335"/>
                </a:lnTo>
                <a:cubicBezTo>
                  <a:pt x="143863" y="195463"/>
                  <a:pt x="136394" y="194843"/>
                  <a:pt x="132011" y="189925"/>
                </a:cubicBezTo>
                <a:lnTo>
                  <a:pt x="114455" y="170216"/>
                </a:lnTo>
                <a:lnTo>
                  <a:pt x="76212" y="203473"/>
                </a:lnTo>
                <a:cubicBezTo>
                  <a:pt x="71053" y="207957"/>
                  <a:pt x="63236" y="207411"/>
                  <a:pt x="58750" y="202253"/>
                </a:cubicBezTo>
                <a:cubicBezTo>
                  <a:pt x="54265" y="197094"/>
                  <a:pt x="54810" y="189277"/>
                  <a:pt x="59968" y="184791"/>
                </a:cubicBezTo>
                <a:lnTo>
                  <a:pt x="107440" y="143517"/>
                </a:lnTo>
                <a:cubicBezTo>
                  <a:pt x="112554" y="139072"/>
                  <a:pt x="120293" y="139568"/>
                  <a:pt x="124798" y="144630"/>
                </a:cubicBezTo>
                <a:lnTo>
                  <a:pt x="142663" y="164673"/>
                </a:lnTo>
                <a:lnTo>
                  <a:pt x="175202" y="138469"/>
                </a:lnTo>
                <a:cubicBezTo>
                  <a:pt x="177759" y="136408"/>
                  <a:pt x="181031" y="135448"/>
                  <a:pt x="184296" y="135801"/>
                </a:cubicBezTo>
                <a:cubicBezTo>
                  <a:pt x="187561" y="136153"/>
                  <a:pt x="190552" y="137790"/>
                  <a:pt x="192610" y="140350"/>
                </a:cubicBezTo>
                <a:close/>
                <a:moveTo>
                  <a:pt x="73156" y="140671"/>
                </a:moveTo>
                <a:lnTo>
                  <a:pt x="55377" y="140671"/>
                </a:lnTo>
                <a:cubicBezTo>
                  <a:pt x="48544" y="140671"/>
                  <a:pt x="43005" y="135132"/>
                  <a:pt x="43005" y="128299"/>
                </a:cubicBezTo>
                <a:cubicBezTo>
                  <a:pt x="43005" y="121466"/>
                  <a:pt x="48544" y="115927"/>
                  <a:pt x="55377" y="115927"/>
                </a:cubicBezTo>
                <a:lnTo>
                  <a:pt x="73169" y="115927"/>
                </a:lnTo>
                <a:cubicBezTo>
                  <a:pt x="80002" y="115927"/>
                  <a:pt x="85541" y="121466"/>
                  <a:pt x="85541" y="128299"/>
                </a:cubicBezTo>
                <a:cubicBezTo>
                  <a:pt x="85541" y="135132"/>
                  <a:pt x="80002" y="140671"/>
                  <a:pt x="73169" y="140671"/>
                </a:cubicBezTo>
                <a:close/>
                <a:moveTo>
                  <a:pt x="162026" y="42498"/>
                </a:moveTo>
                <a:lnTo>
                  <a:pt x="162026" y="56008"/>
                </a:lnTo>
                <a:lnTo>
                  <a:pt x="24732" y="56008"/>
                </a:lnTo>
                <a:lnTo>
                  <a:pt x="24732" y="218381"/>
                </a:lnTo>
                <a:lnTo>
                  <a:pt x="270295" y="218381"/>
                </a:lnTo>
                <a:lnTo>
                  <a:pt x="270295" y="127359"/>
                </a:lnTo>
                <a:cubicBezTo>
                  <a:pt x="275169" y="122843"/>
                  <a:pt x="278213" y="116385"/>
                  <a:pt x="278213" y="109209"/>
                </a:cubicBezTo>
                <a:lnTo>
                  <a:pt x="278213" y="97641"/>
                </a:lnTo>
                <a:lnTo>
                  <a:pt x="289793" y="97641"/>
                </a:lnTo>
                <a:cubicBezTo>
                  <a:pt x="291587" y="97641"/>
                  <a:pt x="293344" y="97455"/>
                  <a:pt x="295027" y="97084"/>
                </a:cubicBezTo>
                <a:lnTo>
                  <a:pt x="295027" y="220348"/>
                </a:lnTo>
                <a:cubicBezTo>
                  <a:pt x="295027" y="232921"/>
                  <a:pt x="284835" y="243113"/>
                  <a:pt x="272262" y="243113"/>
                </a:cubicBezTo>
                <a:lnTo>
                  <a:pt x="179928" y="243113"/>
                </a:lnTo>
                <a:lnTo>
                  <a:pt x="190816" y="270357"/>
                </a:lnTo>
                <a:lnTo>
                  <a:pt x="209881" y="270357"/>
                </a:lnTo>
                <a:cubicBezTo>
                  <a:pt x="216714" y="270357"/>
                  <a:pt x="222254" y="275896"/>
                  <a:pt x="222254" y="282729"/>
                </a:cubicBezTo>
                <a:cubicBezTo>
                  <a:pt x="222254" y="289562"/>
                  <a:pt x="216714" y="295101"/>
                  <a:pt x="209881" y="295101"/>
                </a:cubicBezTo>
                <a:lnTo>
                  <a:pt x="85133" y="295101"/>
                </a:lnTo>
                <a:cubicBezTo>
                  <a:pt x="78300" y="295101"/>
                  <a:pt x="72760" y="289562"/>
                  <a:pt x="72760" y="282729"/>
                </a:cubicBezTo>
                <a:cubicBezTo>
                  <a:pt x="72760" y="275896"/>
                  <a:pt x="78300" y="270357"/>
                  <a:pt x="85133" y="270357"/>
                </a:cubicBezTo>
                <a:lnTo>
                  <a:pt x="104210" y="270357"/>
                </a:lnTo>
                <a:lnTo>
                  <a:pt x="115098" y="243113"/>
                </a:lnTo>
                <a:lnTo>
                  <a:pt x="22764" y="243113"/>
                </a:lnTo>
                <a:cubicBezTo>
                  <a:pt x="10192" y="243113"/>
                  <a:pt x="0" y="232921"/>
                  <a:pt x="0" y="220348"/>
                </a:cubicBezTo>
                <a:lnTo>
                  <a:pt x="0" y="54029"/>
                </a:lnTo>
                <a:cubicBezTo>
                  <a:pt x="0" y="41456"/>
                  <a:pt x="10192" y="31264"/>
                  <a:pt x="22764" y="31264"/>
                </a:cubicBezTo>
                <a:lnTo>
                  <a:pt x="164723" y="31264"/>
                </a:lnTo>
                <a:cubicBezTo>
                  <a:pt x="162991" y="34629"/>
                  <a:pt x="162026" y="38452"/>
                  <a:pt x="162026" y="4249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4234386" y="3752587"/>
            <a:ext cx="989053" cy="1806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587">
                <a:solidFill>
                  <a:srgbClr val="FFFFFF"/>
                </a:solidFill>
                <a:latin typeface="Roboto"/>
              </a:rPr>
              <a:t>Adjust humidity levels using a
relay based on readings.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234386" y="3779678"/>
            <a:ext cx="711733" cy="1265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22" b="1">
                <a:solidFill>
                  <a:srgbClr val="FFFFFF"/>
                </a:solidFill>
                <a:latin typeface="Roboto"/>
              </a:rPr>
              <a:t>Display on LCD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34386" y="3743514"/>
            <a:ext cx="94577" cy="1988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234386" y="3752587"/>
            <a:ext cx="937757" cy="1806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587">
                <a:solidFill>
                  <a:srgbClr val="FFFFFF"/>
                </a:solidFill>
                <a:latin typeface="Roboto"/>
              </a:rPr>
              <a:t>Show temperature and
humidity on the LCD screen.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234386" y="3743514"/>
            <a:ext cx="94577" cy="1988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234386" y="3752587"/>
            <a:ext cx="937757" cy="1806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587">
                <a:solidFill>
                  <a:srgbClr val="FFFFFF"/>
                </a:solidFill>
                <a:latin typeface="Roboto"/>
              </a:rPr>
              <a:t>Gather temperature and
humidity data from sensors.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234386" y="3743514"/>
            <a:ext cx="94577" cy="1988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234386" y="3707414"/>
            <a:ext cx="973023" cy="27103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587">
                <a:solidFill>
                  <a:srgbClr val="FFFFFF"/>
                </a:solidFill>
                <a:latin typeface="Roboto"/>
              </a:rPr>
              <a:t>Continuously check
temperature and humidity for
optimal conditions.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34386" y="3743514"/>
            <a:ext cx="94577" cy="1988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34386" y="3779678"/>
            <a:ext cx="907300" cy="1265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22" b="1">
                <a:solidFill>
                  <a:srgbClr val="FFFFFF"/>
                </a:solidFill>
                <a:latin typeface="Roboto"/>
              </a:rPr>
              <a:t>Monitor Conditions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234386" y="3779678"/>
            <a:ext cx="538609" cy="1265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22" b="1">
                <a:solidFill>
                  <a:srgbClr val="FFFFFF"/>
                </a:solidFill>
                <a:latin typeface="Roboto"/>
              </a:rPr>
              <a:t>Check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34386" y="3752587"/>
            <a:ext cx="940963" cy="1806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587">
                <a:solidFill>
                  <a:srgbClr val="FFFFFF"/>
                </a:solidFill>
                <a:latin typeface="Roboto"/>
              </a:rPr>
              <a:t>Validate sensor readings for
accuracy and connectivity.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34386" y="3752587"/>
            <a:ext cx="976229" cy="18069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587">
                <a:solidFill>
                  <a:srgbClr val="FFFFFF"/>
                </a:solidFill>
                <a:latin typeface="Roboto"/>
              </a:rPr>
              <a:t>Activate an alert if conditions
deviate from the ideal range.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234386" y="3743514"/>
            <a:ext cx="94577" cy="1988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34386" y="3779678"/>
            <a:ext cx="604332" cy="1265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22" b="1">
                <a:solidFill>
                  <a:srgbClr val="FFFFFF"/>
                </a:solidFill>
                <a:latin typeface="Roboto"/>
              </a:rPr>
              <a:t>Trigger Alert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34386" y="3779678"/>
            <a:ext cx="799899" cy="1265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22" b="1">
                <a:solidFill>
                  <a:srgbClr val="FFFFFF"/>
                </a:solidFill>
                <a:latin typeface="Roboto"/>
              </a:rPr>
              <a:t>Control Humidity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234386" y="3779678"/>
            <a:ext cx="654025" cy="12650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22" b="1">
                <a:solidFill>
                  <a:srgbClr val="FFFFFF"/>
                </a:solidFill>
                <a:latin typeface="Roboto"/>
              </a:rPr>
              <a:t>Read Sensors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34386" y="3743514"/>
            <a:ext cx="94577" cy="19883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34386" y="3596711"/>
            <a:ext cx="4381008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dirty="0">
                <a:solidFill>
                  <a:srgbClr val="F669BE"/>
                </a:solidFill>
                <a:latin typeface="Roboto"/>
              </a:rPr>
              <a:t>Hatching Process Steps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234386" y="3650035"/>
            <a:ext cx="439322" cy="385794"/>
          </a:xfrm>
          <a:custGeom>
            <a:avLst/>
            <a:gdLst/>
            <a:ahLst/>
            <a:cxnLst/>
            <a:rect l="0" t="0" r="0" b="0"/>
            <a:pathLst>
              <a:path w="142280" h="142280">
                <a:moveTo>
                  <a:pt x="24744" y="49488"/>
                </a:moveTo>
                <a:lnTo>
                  <a:pt x="24744" y="35570"/>
                </a:lnTo>
                <a:cubicBezTo>
                  <a:pt x="24742" y="29413"/>
                  <a:pt x="27188" y="23509"/>
                  <a:pt x="31543" y="19158"/>
                </a:cubicBezTo>
                <a:cubicBezTo>
                  <a:pt x="35898" y="14806"/>
                  <a:pt x="41804" y="12365"/>
                  <a:pt x="47960" y="12372"/>
                </a:cubicBezTo>
                <a:lnTo>
                  <a:pt x="58767" y="12372"/>
                </a:lnTo>
                <a:moveTo>
                  <a:pt x="12390" y="37116"/>
                </a:moveTo>
                <a:lnTo>
                  <a:pt x="24762" y="49488"/>
                </a:lnTo>
                <a:lnTo>
                  <a:pt x="37135" y="37116"/>
                </a:lnTo>
                <a:moveTo>
                  <a:pt x="49507" y="21651"/>
                </a:moveTo>
                <a:lnTo>
                  <a:pt x="58786" y="12372"/>
                </a:lnTo>
                <a:lnTo>
                  <a:pt x="49507" y="3093"/>
                </a:lnTo>
                <a:moveTo>
                  <a:pt x="142280" y="12372"/>
                </a:moveTo>
                <a:cubicBezTo>
                  <a:pt x="142280" y="19205"/>
                  <a:pt x="136740" y="24744"/>
                  <a:pt x="129907" y="24744"/>
                </a:cubicBezTo>
                <a:lnTo>
                  <a:pt x="98977" y="24744"/>
                </a:lnTo>
                <a:cubicBezTo>
                  <a:pt x="92144" y="24744"/>
                  <a:pt x="86605" y="19205"/>
                  <a:pt x="86605" y="12372"/>
                </a:cubicBezTo>
                <a:cubicBezTo>
                  <a:pt x="86605" y="5539"/>
                  <a:pt x="92144" y="0"/>
                  <a:pt x="98977" y="0"/>
                </a:cubicBezTo>
                <a:lnTo>
                  <a:pt x="129907" y="0"/>
                </a:lnTo>
                <a:cubicBezTo>
                  <a:pt x="136740" y="0"/>
                  <a:pt x="142280" y="5539"/>
                  <a:pt x="142280" y="12372"/>
                </a:cubicBezTo>
                <a:close/>
                <a:moveTo>
                  <a:pt x="103617" y="10825"/>
                </a:moveTo>
                <a:cubicBezTo>
                  <a:pt x="102762" y="10825"/>
                  <a:pt x="102070" y="11518"/>
                  <a:pt x="102070" y="12372"/>
                </a:cubicBezTo>
                <a:cubicBezTo>
                  <a:pt x="102070" y="13226"/>
                  <a:pt x="102762" y="13918"/>
                  <a:pt x="103617" y="13918"/>
                </a:cubicBezTo>
                <a:cubicBezTo>
                  <a:pt x="104471" y="13918"/>
                  <a:pt x="105163" y="13226"/>
                  <a:pt x="105163" y="12372"/>
                </a:cubicBezTo>
                <a:cubicBezTo>
                  <a:pt x="105163" y="11518"/>
                  <a:pt x="104471" y="10825"/>
                  <a:pt x="103617" y="10825"/>
                </a:cubicBezTo>
                <a:lnTo>
                  <a:pt x="103617" y="10825"/>
                </a:lnTo>
                <a:moveTo>
                  <a:pt x="142280" y="37116"/>
                </a:moveTo>
                <a:cubicBezTo>
                  <a:pt x="142280" y="43949"/>
                  <a:pt x="136740" y="49488"/>
                  <a:pt x="129907" y="49488"/>
                </a:cubicBezTo>
                <a:lnTo>
                  <a:pt x="98977" y="49488"/>
                </a:lnTo>
                <a:cubicBezTo>
                  <a:pt x="92144" y="49488"/>
                  <a:pt x="86605" y="43949"/>
                  <a:pt x="86605" y="37116"/>
                </a:cubicBezTo>
                <a:cubicBezTo>
                  <a:pt x="86605" y="30283"/>
                  <a:pt x="92144" y="24744"/>
                  <a:pt x="98977" y="24744"/>
                </a:cubicBezTo>
                <a:lnTo>
                  <a:pt x="129907" y="24744"/>
                </a:lnTo>
                <a:cubicBezTo>
                  <a:pt x="136740" y="24744"/>
                  <a:pt x="142280" y="30283"/>
                  <a:pt x="142280" y="37116"/>
                </a:cubicBezTo>
                <a:close/>
                <a:moveTo>
                  <a:pt x="103617" y="35570"/>
                </a:moveTo>
                <a:cubicBezTo>
                  <a:pt x="102762" y="35570"/>
                  <a:pt x="102070" y="36262"/>
                  <a:pt x="102070" y="37116"/>
                </a:cubicBezTo>
                <a:cubicBezTo>
                  <a:pt x="102070" y="37970"/>
                  <a:pt x="102762" y="38663"/>
                  <a:pt x="103617" y="38663"/>
                </a:cubicBezTo>
                <a:cubicBezTo>
                  <a:pt x="104471" y="38663"/>
                  <a:pt x="105163" y="37970"/>
                  <a:pt x="105163" y="37116"/>
                </a:cubicBezTo>
                <a:cubicBezTo>
                  <a:pt x="105163" y="36262"/>
                  <a:pt x="104471" y="35570"/>
                  <a:pt x="103617" y="35570"/>
                </a:cubicBezTo>
                <a:lnTo>
                  <a:pt x="103617" y="35570"/>
                </a:lnTo>
                <a:moveTo>
                  <a:pt x="142280" y="61860"/>
                </a:moveTo>
                <a:cubicBezTo>
                  <a:pt x="142280" y="68693"/>
                  <a:pt x="136740" y="74233"/>
                  <a:pt x="129907" y="74233"/>
                </a:cubicBezTo>
                <a:lnTo>
                  <a:pt x="98977" y="74233"/>
                </a:lnTo>
                <a:cubicBezTo>
                  <a:pt x="92144" y="74233"/>
                  <a:pt x="86605" y="68693"/>
                  <a:pt x="86605" y="61860"/>
                </a:cubicBezTo>
                <a:cubicBezTo>
                  <a:pt x="86605" y="55027"/>
                  <a:pt x="92144" y="49488"/>
                  <a:pt x="98977" y="49488"/>
                </a:cubicBezTo>
                <a:lnTo>
                  <a:pt x="129907" y="49488"/>
                </a:lnTo>
                <a:cubicBezTo>
                  <a:pt x="136740" y="49488"/>
                  <a:pt x="142280" y="55027"/>
                  <a:pt x="142280" y="61860"/>
                </a:cubicBezTo>
                <a:close/>
                <a:moveTo>
                  <a:pt x="103617" y="60314"/>
                </a:moveTo>
                <a:cubicBezTo>
                  <a:pt x="102762" y="60314"/>
                  <a:pt x="102070" y="61006"/>
                  <a:pt x="102070" y="61860"/>
                </a:cubicBezTo>
                <a:cubicBezTo>
                  <a:pt x="102070" y="62715"/>
                  <a:pt x="102762" y="63407"/>
                  <a:pt x="103617" y="63407"/>
                </a:cubicBezTo>
                <a:cubicBezTo>
                  <a:pt x="104471" y="63407"/>
                  <a:pt x="105163" y="62715"/>
                  <a:pt x="105163" y="61860"/>
                </a:cubicBezTo>
                <a:cubicBezTo>
                  <a:pt x="105163" y="61006"/>
                  <a:pt x="104471" y="60314"/>
                  <a:pt x="103617" y="60314"/>
                </a:cubicBezTo>
                <a:lnTo>
                  <a:pt x="103617" y="60314"/>
                </a:lnTo>
                <a:moveTo>
                  <a:pt x="55674" y="80419"/>
                </a:moveTo>
                <a:cubicBezTo>
                  <a:pt x="55674" y="87252"/>
                  <a:pt x="50135" y="92791"/>
                  <a:pt x="43302" y="92791"/>
                </a:cubicBezTo>
                <a:lnTo>
                  <a:pt x="12372" y="92791"/>
                </a:lnTo>
                <a:cubicBezTo>
                  <a:pt x="5539" y="92791"/>
                  <a:pt x="0" y="87252"/>
                  <a:pt x="0" y="80419"/>
                </a:cubicBezTo>
                <a:cubicBezTo>
                  <a:pt x="0" y="73586"/>
                  <a:pt x="5539" y="68047"/>
                  <a:pt x="12372" y="68047"/>
                </a:cubicBezTo>
                <a:lnTo>
                  <a:pt x="43302" y="68047"/>
                </a:lnTo>
                <a:cubicBezTo>
                  <a:pt x="50135" y="68047"/>
                  <a:pt x="55674" y="73586"/>
                  <a:pt x="55674" y="80419"/>
                </a:cubicBezTo>
                <a:close/>
                <a:moveTo>
                  <a:pt x="17011" y="78872"/>
                </a:moveTo>
                <a:cubicBezTo>
                  <a:pt x="16157" y="78872"/>
                  <a:pt x="15465" y="79565"/>
                  <a:pt x="15465" y="80419"/>
                </a:cubicBezTo>
                <a:cubicBezTo>
                  <a:pt x="15465" y="81273"/>
                  <a:pt x="16157" y="81965"/>
                  <a:pt x="17011" y="81965"/>
                </a:cubicBezTo>
                <a:cubicBezTo>
                  <a:pt x="17865" y="81965"/>
                  <a:pt x="18558" y="81273"/>
                  <a:pt x="18558" y="80419"/>
                </a:cubicBezTo>
                <a:cubicBezTo>
                  <a:pt x="18558" y="79565"/>
                  <a:pt x="17865" y="78872"/>
                  <a:pt x="17011" y="78872"/>
                </a:cubicBezTo>
                <a:lnTo>
                  <a:pt x="17011" y="78872"/>
                </a:lnTo>
                <a:moveTo>
                  <a:pt x="55674" y="105163"/>
                </a:moveTo>
                <a:cubicBezTo>
                  <a:pt x="55674" y="111996"/>
                  <a:pt x="50135" y="117535"/>
                  <a:pt x="43302" y="117535"/>
                </a:cubicBezTo>
                <a:lnTo>
                  <a:pt x="12372" y="117535"/>
                </a:lnTo>
                <a:cubicBezTo>
                  <a:pt x="5539" y="117535"/>
                  <a:pt x="0" y="111996"/>
                  <a:pt x="0" y="105163"/>
                </a:cubicBezTo>
                <a:cubicBezTo>
                  <a:pt x="0" y="98330"/>
                  <a:pt x="5539" y="92791"/>
                  <a:pt x="12372" y="92791"/>
                </a:cubicBezTo>
                <a:lnTo>
                  <a:pt x="43302" y="92791"/>
                </a:lnTo>
                <a:cubicBezTo>
                  <a:pt x="50135" y="92791"/>
                  <a:pt x="55674" y="98330"/>
                  <a:pt x="55674" y="105163"/>
                </a:cubicBezTo>
                <a:close/>
                <a:moveTo>
                  <a:pt x="17011" y="103617"/>
                </a:moveTo>
                <a:cubicBezTo>
                  <a:pt x="16157" y="103617"/>
                  <a:pt x="15465" y="104309"/>
                  <a:pt x="15465" y="105163"/>
                </a:cubicBezTo>
                <a:cubicBezTo>
                  <a:pt x="15465" y="106017"/>
                  <a:pt x="16157" y="106710"/>
                  <a:pt x="17011" y="106710"/>
                </a:cubicBezTo>
                <a:cubicBezTo>
                  <a:pt x="17865" y="106710"/>
                  <a:pt x="18558" y="106017"/>
                  <a:pt x="18558" y="105163"/>
                </a:cubicBezTo>
                <a:cubicBezTo>
                  <a:pt x="18558" y="104309"/>
                  <a:pt x="17865" y="103617"/>
                  <a:pt x="17011" y="103617"/>
                </a:cubicBezTo>
                <a:lnTo>
                  <a:pt x="17011" y="103617"/>
                </a:lnTo>
                <a:moveTo>
                  <a:pt x="55674" y="129907"/>
                </a:moveTo>
                <a:cubicBezTo>
                  <a:pt x="55674" y="136740"/>
                  <a:pt x="50135" y="142280"/>
                  <a:pt x="43302" y="142280"/>
                </a:cubicBezTo>
                <a:lnTo>
                  <a:pt x="12372" y="142280"/>
                </a:lnTo>
                <a:cubicBezTo>
                  <a:pt x="5539" y="142280"/>
                  <a:pt x="0" y="136740"/>
                  <a:pt x="0" y="129907"/>
                </a:cubicBezTo>
                <a:cubicBezTo>
                  <a:pt x="0" y="123075"/>
                  <a:pt x="5539" y="117535"/>
                  <a:pt x="12372" y="117535"/>
                </a:cubicBezTo>
                <a:lnTo>
                  <a:pt x="43302" y="117535"/>
                </a:lnTo>
                <a:cubicBezTo>
                  <a:pt x="50135" y="117535"/>
                  <a:pt x="55674" y="123075"/>
                  <a:pt x="55674" y="129907"/>
                </a:cubicBezTo>
                <a:close/>
                <a:moveTo>
                  <a:pt x="17011" y="128361"/>
                </a:moveTo>
                <a:cubicBezTo>
                  <a:pt x="16157" y="128361"/>
                  <a:pt x="15465" y="129053"/>
                  <a:pt x="15465" y="129907"/>
                </a:cubicBezTo>
                <a:cubicBezTo>
                  <a:pt x="15465" y="130762"/>
                  <a:pt x="16157" y="131454"/>
                  <a:pt x="17011" y="131454"/>
                </a:cubicBezTo>
                <a:cubicBezTo>
                  <a:pt x="17865" y="131454"/>
                  <a:pt x="18558" y="130762"/>
                  <a:pt x="18558" y="129907"/>
                </a:cubicBezTo>
                <a:cubicBezTo>
                  <a:pt x="18558" y="129053"/>
                  <a:pt x="17865" y="128361"/>
                  <a:pt x="17011" y="128361"/>
                </a:cubicBezTo>
                <a:lnTo>
                  <a:pt x="17011" y="128361"/>
                </a:lnTo>
              </a:path>
            </a:pathLst>
          </a:custGeom>
          <a:noFill/>
          <a:ln w="742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0" name="Group 39"/>
          <p:cNvGrpSpPr/>
          <p:nvPr/>
        </p:nvGrpSpPr>
        <p:grpSpPr>
          <a:xfrm>
            <a:off x="4234386" y="3337404"/>
            <a:ext cx="5328093" cy="1080753"/>
            <a:chOff x="1930061" y="163312"/>
            <a:chExt cx="1425276" cy="267239"/>
          </a:xfrm>
          <a:solidFill>
            <a:schemeClr val="accent2">
              <a:lumMod val="50000"/>
            </a:schemeClr>
          </a:solidFill>
        </p:grpSpPr>
        <p:sp>
          <p:nvSpPr>
            <p:cNvPr id="38" name="Rounded Rectangle 37"/>
            <p:cNvSpPr/>
            <p:nvPr/>
          </p:nvSpPr>
          <p:spPr>
            <a:xfrm>
              <a:off x="1930061" y="163312"/>
              <a:ext cx="1425276" cy="267239"/>
            </a:xfrm>
            <a:custGeom>
              <a:avLst/>
              <a:gdLst/>
              <a:ahLst/>
              <a:cxnLst/>
              <a:rect l="0" t="0" r="0" b="0"/>
              <a:pathLst>
                <a:path w="1425276" h="267239">
                  <a:moveTo>
                    <a:pt x="59386" y="0"/>
                  </a:moveTo>
                  <a:lnTo>
                    <a:pt x="1365889" y="0"/>
                  </a:lnTo>
                  <a:cubicBezTo>
                    <a:pt x="1365889" y="0"/>
                    <a:pt x="1425276" y="0"/>
                    <a:pt x="1425276" y="59386"/>
                  </a:cubicBezTo>
                  <a:lnTo>
                    <a:pt x="1425276" y="207852"/>
                  </a:lnTo>
                  <a:cubicBezTo>
                    <a:pt x="1425276" y="207852"/>
                    <a:pt x="1425276" y="267239"/>
                    <a:pt x="1365889" y="267239"/>
                  </a:cubicBezTo>
                  <a:lnTo>
                    <a:pt x="59386" y="267239"/>
                  </a:lnTo>
                  <a:cubicBezTo>
                    <a:pt x="59386" y="267239"/>
                    <a:pt x="0" y="267239"/>
                    <a:pt x="0" y="207852"/>
                  </a:cubicBezTo>
                  <a:lnTo>
                    <a:pt x="0" y="59386"/>
                  </a:lnTo>
                  <a:cubicBezTo>
                    <a:pt x="0" y="59386"/>
                    <a:pt x="0" y="0"/>
                    <a:pt x="59386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30061" y="163312"/>
              <a:ext cx="1425276" cy="267239"/>
            </a:xfrm>
            <a:custGeom>
              <a:avLst/>
              <a:gdLst/>
              <a:ahLst/>
              <a:cxnLst/>
              <a:rect l="0" t="0" r="0" b="0"/>
              <a:pathLst>
                <a:path w="1425276" h="267239">
                  <a:moveTo>
                    <a:pt x="59386" y="0"/>
                  </a:moveTo>
                  <a:lnTo>
                    <a:pt x="1365889" y="0"/>
                  </a:lnTo>
                  <a:cubicBezTo>
                    <a:pt x="1365889" y="0"/>
                    <a:pt x="1425276" y="0"/>
                    <a:pt x="1425276" y="59386"/>
                  </a:cubicBezTo>
                  <a:lnTo>
                    <a:pt x="1425276" y="207852"/>
                  </a:lnTo>
                  <a:cubicBezTo>
                    <a:pt x="1425276" y="207852"/>
                    <a:pt x="1425276" y="267239"/>
                    <a:pt x="1365889" y="267239"/>
                  </a:cubicBezTo>
                  <a:lnTo>
                    <a:pt x="59386" y="267239"/>
                  </a:lnTo>
                  <a:cubicBezTo>
                    <a:pt x="59386" y="267239"/>
                    <a:pt x="0" y="267239"/>
                    <a:pt x="0" y="207852"/>
                  </a:cubicBezTo>
                  <a:lnTo>
                    <a:pt x="0" y="59386"/>
                  </a:lnTo>
                  <a:cubicBezTo>
                    <a:pt x="0" y="59386"/>
                    <a:pt x="0" y="0"/>
                    <a:pt x="59386" y="0"/>
                  </a:cubicBezTo>
                </a:path>
              </a:pathLst>
            </a:custGeom>
            <a:grp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7" name="Rounded Rectangle 65">
            <a:extLst>
              <a:ext uri="{FF2B5EF4-FFF2-40B4-BE49-F238E27FC236}">
                <a16:creationId xmlns:a16="http://schemas.microsoft.com/office/drawing/2014/main" id="{7095E7FA-CDE1-2F2E-6C36-96DD7EA848CF}"/>
              </a:ext>
            </a:extLst>
          </p:cNvPr>
          <p:cNvSpPr/>
          <p:nvPr/>
        </p:nvSpPr>
        <p:spPr>
          <a:xfrm>
            <a:off x="4426213" y="3604518"/>
            <a:ext cx="569967" cy="514006"/>
          </a:xfrm>
          <a:custGeom>
            <a:avLst/>
            <a:gdLst/>
            <a:ahLst/>
            <a:cxnLst/>
            <a:rect l="0" t="0" r="0" b="0"/>
            <a:pathLst>
              <a:path w="142280" h="142280">
                <a:moveTo>
                  <a:pt x="24744" y="49488"/>
                </a:moveTo>
                <a:lnTo>
                  <a:pt x="24744" y="35570"/>
                </a:lnTo>
                <a:cubicBezTo>
                  <a:pt x="24742" y="29413"/>
                  <a:pt x="27188" y="23509"/>
                  <a:pt x="31543" y="19158"/>
                </a:cubicBezTo>
                <a:cubicBezTo>
                  <a:pt x="35898" y="14806"/>
                  <a:pt x="41804" y="12365"/>
                  <a:pt x="47960" y="12372"/>
                </a:cubicBezTo>
                <a:lnTo>
                  <a:pt x="58767" y="12372"/>
                </a:lnTo>
                <a:moveTo>
                  <a:pt x="12390" y="37116"/>
                </a:moveTo>
                <a:lnTo>
                  <a:pt x="24762" y="49488"/>
                </a:lnTo>
                <a:lnTo>
                  <a:pt x="37135" y="37116"/>
                </a:lnTo>
                <a:moveTo>
                  <a:pt x="49507" y="21651"/>
                </a:moveTo>
                <a:lnTo>
                  <a:pt x="58786" y="12372"/>
                </a:lnTo>
                <a:lnTo>
                  <a:pt x="49507" y="3093"/>
                </a:lnTo>
                <a:moveTo>
                  <a:pt x="142280" y="12372"/>
                </a:moveTo>
                <a:cubicBezTo>
                  <a:pt x="142280" y="19205"/>
                  <a:pt x="136740" y="24744"/>
                  <a:pt x="129907" y="24744"/>
                </a:cubicBezTo>
                <a:lnTo>
                  <a:pt x="98977" y="24744"/>
                </a:lnTo>
                <a:cubicBezTo>
                  <a:pt x="92144" y="24744"/>
                  <a:pt x="86605" y="19205"/>
                  <a:pt x="86605" y="12372"/>
                </a:cubicBezTo>
                <a:cubicBezTo>
                  <a:pt x="86605" y="5539"/>
                  <a:pt x="92144" y="0"/>
                  <a:pt x="98977" y="0"/>
                </a:cubicBezTo>
                <a:lnTo>
                  <a:pt x="129907" y="0"/>
                </a:lnTo>
                <a:cubicBezTo>
                  <a:pt x="136740" y="0"/>
                  <a:pt x="142280" y="5539"/>
                  <a:pt x="142280" y="12372"/>
                </a:cubicBezTo>
                <a:close/>
                <a:moveTo>
                  <a:pt x="103617" y="10825"/>
                </a:moveTo>
                <a:cubicBezTo>
                  <a:pt x="102762" y="10825"/>
                  <a:pt x="102070" y="11518"/>
                  <a:pt x="102070" y="12372"/>
                </a:cubicBezTo>
                <a:cubicBezTo>
                  <a:pt x="102070" y="13226"/>
                  <a:pt x="102762" y="13918"/>
                  <a:pt x="103617" y="13918"/>
                </a:cubicBezTo>
                <a:cubicBezTo>
                  <a:pt x="104471" y="13918"/>
                  <a:pt x="105163" y="13226"/>
                  <a:pt x="105163" y="12372"/>
                </a:cubicBezTo>
                <a:cubicBezTo>
                  <a:pt x="105163" y="11518"/>
                  <a:pt x="104471" y="10825"/>
                  <a:pt x="103617" y="10825"/>
                </a:cubicBezTo>
                <a:lnTo>
                  <a:pt x="103617" y="10825"/>
                </a:lnTo>
                <a:moveTo>
                  <a:pt x="142280" y="37116"/>
                </a:moveTo>
                <a:cubicBezTo>
                  <a:pt x="142280" y="43949"/>
                  <a:pt x="136740" y="49488"/>
                  <a:pt x="129907" y="49488"/>
                </a:cubicBezTo>
                <a:lnTo>
                  <a:pt x="98977" y="49488"/>
                </a:lnTo>
                <a:cubicBezTo>
                  <a:pt x="92144" y="49488"/>
                  <a:pt x="86605" y="43949"/>
                  <a:pt x="86605" y="37116"/>
                </a:cubicBezTo>
                <a:cubicBezTo>
                  <a:pt x="86605" y="30283"/>
                  <a:pt x="92144" y="24744"/>
                  <a:pt x="98977" y="24744"/>
                </a:cubicBezTo>
                <a:lnTo>
                  <a:pt x="129907" y="24744"/>
                </a:lnTo>
                <a:cubicBezTo>
                  <a:pt x="136740" y="24744"/>
                  <a:pt x="142280" y="30283"/>
                  <a:pt x="142280" y="37116"/>
                </a:cubicBezTo>
                <a:close/>
                <a:moveTo>
                  <a:pt x="103617" y="35570"/>
                </a:moveTo>
                <a:cubicBezTo>
                  <a:pt x="102762" y="35570"/>
                  <a:pt x="102070" y="36262"/>
                  <a:pt x="102070" y="37116"/>
                </a:cubicBezTo>
                <a:cubicBezTo>
                  <a:pt x="102070" y="37970"/>
                  <a:pt x="102762" y="38663"/>
                  <a:pt x="103617" y="38663"/>
                </a:cubicBezTo>
                <a:cubicBezTo>
                  <a:pt x="104471" y="38663"/>
                  <a:pt x="105163" y="37970"/>
                  <a:pt x="105163" y="37116"/>
                </a:cubicBezTo>
                <a:cubicBezTo>
                  <a:pt x="105163" y="36262"/>
                  <a:pt x="104471" y="35570"/>
                  <a:pt x="103617" y="35570"/>
                </a:cubicBezTo>
                <a:lnTo>
                  <a:pt x="103617" y="35570"/>
                </a:lnTo>
                <a:moveTo>
                  <a:pt x="142280" y="61860"/>
                </a:moveTo>
                <a:cubicBezTo>
                  <a:pt x="142280" y="68693"/>
                  <a:pt x="136740" y="74233"/>
                  <a:pt x="129907" y="74233"/>
                </a:cubicBezTo>
                <a:lnTo>
                  <a:pt x="98977" y="74233"/>
                </a:lnTo>
                <a:cubicBezTo>
                  <a:pt x="92144" y="74233"/>
                  <a:pt x="86605" y="68693"/>
                  <a:pt x="86605" y="61860"/>
                </a:cubicBezTo>
                <a:cubicBezTo>
                  <a:pt x="86605" y="55027"/>
                  <a:pt x="92144" y="49488"/>
                  <a:pt x="98977" y="49488"/>
                </a:cubicBezTo>
                <a:lnTo>
                  <a:pt x="129907" y="49488"/>
                </a:lnTo>
                <a:cubicBezTo>
                  <a:pt x="136740" y="49488"/>
                  <a:pt x="142280" y="55027"/>
                  <a:pt x="142280" y="61860"/>
                </a:cubicBezTo>
                <a:close/>
                <a:moveTo>
                  <a:pt x="103617" y="60314"/>
                </a:moveTo>
                <a:cubicBezTo>
                  <a:pt x="102762" y="60314"/>
                  <a:pt x="102070" y="61006"/>
                  <a:pt x="102070" y="61860"/>
                </a:cubicBezTo>
                <a:cubicBezTo>
                  <a:pt x="102070" y="62715"/>
                  <a:pt x="102762" y="63407"/>
                  <a:pt x="103617" y="63407"/>
                </a:cubicBezTo>
                <a:cubicBezTo>
                  <a:pt x="104471" y="63407"/>
                  <a:pt x="105163" y="62715"/>
                  <a:pt x="105163" y="61860"/>
                </a:cubicBezTo>
                <a:cubicBezTo>
                  <a:pt x="105163" y="61006"/>
                  <a:pt x="104471" y="60314"/>
                  <a:pt x="103617" y="60314"/>
                </a:cubicBezTo>
                <a:lnTo>
                  <a:pt x="103617" y="60314"/>
                </a:lnTo>
                <a:moveTo>
                  <a:pt x="55674" y="80419"/>
                </a:moveTo>
                <a:cubicBezTo>
                  <a:pt x="55674" y="87252"/>
                  <a:pt x="50135" y="92791"/>
                  <a:pt x="43302" y="92791"/>
                </a:cubicBezTo>
                <a:lnTo>
                  <a:pt x="12372" y="92791"/>
                </a:lnTo>
                <a:cubicBezTo>
                  <a:pt x="5539" y="92791"/>
                  <a:pt x="0" y="87252"/>
                  <a:pt x="0" y="80419"/>
                </a:cubicBezTo>
                <a:cubicBezTo>
                  <a:pt x="0" y="73586"/>
                  <a:pt x="5539" y="68047"/>
                  <a:pt x="12372" y="68047"/>
                </a:cubicBezTo>
                <a:lnTo>
                  <a:pt x="43302" y="68047"/>
                </a:lnTo>
                <a:cubicBezTo>
                  <a:pt x="50135" y="68047"/>
                  <a:pt x="55674" y="73586"/>
                  <a:pt x="55674" y="80419"/>
                </a:cubicBezTo>
                <a:close/>
                <a:moveTo>
                  <a:pt x="17011" y="78872"/>
                </a:moveTo>
                <a:cubicBezTo>
                  <a:pt x="16157" y="78872"/>
                  <a:pt x="15465" y="79565"/>
                  <a:pt x="15465" y="80419"/>
                </a:cubicBezTo>
                <a:cubicBezTo>
                  <a:pt x="15465" y="81273"/>
                  <a:pt x="16157" y="81965"/>
                  <a:pt x="17011" y="81965"/>
                </a:cubicBezTo>
                <a:cubicBezTo>
                  <a:pt x="17865" y="81965"/>
                  <a:pt x="18558" y="81273"/>
                  <a:pt x="18558" y="80419"/>
                </a:cubicBezTo>
                <a:cubicBezTo>
                  <a:pt x="18558" y="79565"/>
                  <a:pt x="17865" y="78872"/>
                  <a:pt x="17011" y="78872"/>
                </a:cubicBezTo>
                <a:lnTo>
                  <a:pt x="17011" y="78872"/>
                </a:lnTo>
                <a:moveTo>
                  <a:pt x="55674" y="105163"/>
                </a:moveTo>
                <a:cubicBezTo>
                  <a:pt x="55674" y="111996"/>
                  <a:pt x="50135" y="117535"/>
                  <a:pt x="43302" y="117535"/>
                </a:cubicBezTo>
                <a:lnTo>
                  <a:pt x="12372" y="117535"/>
                </a:lnTo>
                <a:cubicBezTo>
                  <a:pt x="5539" y="117535"/>
                  <a:pt x="0" y="111996"/>
                  <a:pt x="0" y="105163"/>
                </a:cubicBezTo>
                <a:cubicBezTo>
                  <a:pt x="0" y="98330"/>
                  <a:pt x="5539" y="92791"/>
                  <a:pt x="12372" y="92791"/>
                </a:cubicBezTo>
                <a:lnTo>
                  <a:pt x="43302" y="92791"/>
                </a:lnTo>
                <a:cubicBezTo>
                  <a:pt x="50135" y="92791"/>
                  <a:pt x="55674" y="98330"/>
                  <a:pt x="55674" y="105163"/>
                </a:cubicBezTo>
                <a:close/>
                <a:moveTo>
                  <a:pt x="17011" y="103617"/>
                </a:moveTo>
                <a:cubicBezTo>
                  <a:pt x="16157" y="103617"/>
                  <a:pt x="15465" y="104309"/>
                  <a:pt x="15465" y="105163"/>
                </a:cubicBezTo>
                <a:cubicBezTo>
                  <a:pt x="15465" y="106017"/>
                  <a:pt x="16157" y="106710"/>
                  <a:pt x="17011" y="106710"/>
                </a:cubicBezTo>
                <a:cubicBezTo>
                  <a:pt x="17865" y="106710"/>
                  <a:pt x="18558" y="106017"/>
                  <a:pt x="18558" y="105163"/>
                </a:cubicBezTo>
                <a:cubicBezTo>
                  <a:pt x="18558" y="104309"/>
                  <a:pt x="17865" y="103617"/>
                  <a:pt x="17011" y="103617"/>
                </a:cubicBezTo>
                <a:lnTo>
                  <a:pt x="17011" y="103617"/>
                </a:lnTo>
                <a:moveTo>
                  <a:pt x="55674" y="129907"/>
                </a:moveTo>
                <a:cubicBezTo>
                  <a:pt x="55674" y="136740"/>
                  <a:pt x="50135" y="142280"/>
                  <a:pt x="43302" y="142280"/>
                </a:cubicBezTo>
                <a:lnTo>
                  <a:pt x="12372" y="142280"/>
                </a:lnTo>
                <a:cubicBezTo>
                  <a:pt x="5539" y="142280"/>
                  <a:pt x="0" y="136740"/>
                  <a:pt x="0" y="129907"/>
                </a:cubicBezTo>
                <a:cubicBezTo>
                  <a:pt x="0" y="123075"/>
                  <a:pt x="5539" y="117535"/>
                  <a:pt x="12372" y="117535"/>
                </a:cubicBezTo>
                <a:lnTo>
                  <a:pt x="43302" y="117535"/>
                </a:lnTo>
                <a:cubicBezTo>
                  <a:pt x="50135" y="117535"/>
                  <a:pt x="55674" y="123075"/>
                  <a:pt x="55674" y="129907"/>
                </a:cubicBezTo>
                <a:close/>
                <a:moveTo>
                  <a:pt x="17011" y="128361"/>
                </a:moveTo>
                <a:cubicBezTo>
                  <a:pt x="16157" y="128361"/>
                  <a:pt x="15465" y="129053"/>
                  <a:pt x="15465" y="129907"/>
                </a:cubicBezTo>
                <a:cubicBezTo>
                  <a:pt x="15465" y="130762"/>
                  <a:pt x="16157" y="131454"/>
                  <a:pt x="17011" y="131454"/>
                </a:cubicBezTo>
                <a:cubicBezTo>
                  <a:pt x="17865" y="131454"/>
                  <a:pt x="18558" y="130762"/>
                  <a:pt x="18558" y="129907"/>
                </a:cubicBezTo>
                <a:cubicBezTo>
                  <a:pt x="18558" y="129053"/>
                  <a:pt x="17865" y="128361"/>
                  <a:pt x="17011" y="128361"/>
                </a:cubicBezTo>
                <a:lnTo>
                  <a:pt x="17011" y="128361"/>
                </a:lnTo>
              </a:path>
            </a:pathLst>
          </a:custGeom>
          <a:noFill/>
          <a:ln w="742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2BA9A2-ACC4-4851-F654-7D4AC72E6E9F}"/>
              </a:ext>
            </a:extLst>
          </p:cNvPr>
          <p:cNvSpPr txBox="1"/>
          <p:nvPr/>
        </p:nvSpPr>
        <p:spPr>
          <a:xfrm>
            <a:off x="3733800" y="3564036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669BE"/>
                </a:solidFill>
                <a:effectLst/>
                <a:uLnTx/>
                <a:uFillTx/>
                <a:latin typeface="Roboto"/>
              </a:rPr>
              <a:t>Hatching Process Steps</a:t>
            </a:r>
          </a:p>
        </p:txBody>
      </p:sp>
    </p:spTree>
    <p:extLst>
      <p:ext uri="{BB962C8B-B14F-4D97-AF65-F5344CB8AC3E}">
        <p14:creationId xmlns:p14="http://schemas.microsoft.com/office/powerpoint/2010/main" val="416657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117313" y="192405"/>
            <a:ext cx="5328093" cy="679693"/>
            <a:chOff x="1930061" y="163312"/>
            <a:chExt cx="1425276" cy="267239"/>
          </a:xfrm>
          <a:solidFill>
            <a:schemeClr val="accent2">
              <a:lumMod val="50000"/>
            </a:schemeClr>
          </a:solidFill>
        </p:grpSpPr>
        <p:sp>
          <p:nvSpPr>
            <p:cNvPr id="38" name="Rounded Rectangle 37"/>
            <p:cNvSpPr/>
            <p:nvPr/>
          </p:nvSpPr>
          <p:spPr>
            <a:xfrm>
              <a:off x="1930061" y="163312"/>
              <a:ext cx="1425276" cy="267239"/>
            </a:xfrm>
            <a:custGeom>
              <a:avLst/>
              <a:gdLst/>
              <a:ahLst/>
              <a:cxnLst/>
              <a:rect l="0" t="0" r="0" b="0"/>
              <a:pathLst>
                <a:path w="1425276" h="267239">
                  <a:moveTo>
                    <a:pt x="59386" y="0"/>
                  </a:moveTo>
                  <a:lnTo>
                    <a:pt x="1365889" y="0"/>
                  </a:lnTo>
                  <a:cubicBezTo>
                    <a:pt x="1365889" y="0"/>
                    <a:pt x="1425276" y="0"/>
                    <a:pt x="1425276" y="59386"/>
                  </a:cubicBezTo>
                  <a:lnTo>
                    <a:pt x="1425276" y="207852"/>
                  </a:lnTo>
                  <a:cubicBezTo>
                    <a:pt x="1425276" y="207852"/>
                    <a:pt x="1425276" y="267239"/>
                    <a:pt x="1365889" y="267239"/>
                  </a:cubicBezTo>
                  <a:lnTo>
                    <a:pt x="59386" y="267239"/>
                  </a:lnTo>
                  <a:cubicBezTo>
                    <a:pt x="59386" y="267239"/>
                    <a:pt x="0" y="267239"/>
                    <a:pt x="0" y="207852"/>
                  </a:cubicBezTo>
                  <a:lnTo>
                    <a:pt x="0" y="59386"/>
                  </a:lnTo>
                  <a:cubicBezTo>
                    <a:pt x="0" y="59386"/>
                    <a:pt x="0" y="0"/>
                    <a:pt x="59386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930061" y="163312"/>
              <a:ext cx="1425276" cy="267239"/>
            </a:xfrm>
            <a:custGeom>
              <a:avLst/>
              <a:gdLst/>
              <a:ahLst/>
              <a:cxnLst/>
              <a:rect l="0" t="0" r="0" b="0"/>
              <a:pathLst>
                <a:path w="1425276" h="267239">
                  <a:moveTo>
                    <a:pt x="59386" y="0"/>
                  </a:moveTo>
                  <a:lnTo>
                    <a:pt x="1365889" y="0"/>
                  </a:lnTo>
                  <a:cubicBezTo>
                    <a:pt x="1365889" y="0"/>
                    <a:pt x="1425276" y="0"/>
                    <a:pt x="1425276" y="59386"/>
                  </a:cubicBezTo>
                  <a:lnTo>
                    <a:pt x="1425276" y="207852"/>
                  </a:lnTo>
                  <a:cubicBezTo>
                    <a:pt x="1425276" y="207852"/>
                    <a:pt x="1425276" y="267239"/>
                    <a:pt x="1365889" y="267239"/>
                  </a:cubicBezTo>
                  <a:lnTo>
                    <a:pt x="59386" y="267239"/>
                  </a:lnTo>
                  <a:cubicBezTo>
                    <a:pt x="59386" y="267239"/>
                    <a:pt x="0" y="267239"/>
                    <a:pt x="0" y="207852"/>
                  </a:cubicBezTo>
                  <a:lnTo>
                    <a:pt x="0" y="59386"/>
                  </a:lnTo>
                  <a:cubicBezTo>
                    <a:pt x="0" y="59386"/>
                    <a:pt x="0" y="0"/>
                    <a:pt x="59386" y="0"/>
                  </a:cubicBezTo>
                </a:path>
              </a:pathLst>
            </a:custGeom>
            <a:grp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705009" y="1128587"/>
            <a:ext cx="779639" cy="683781"/>
          </a:xfrm>
          <a:custGeom>
            <a:avLst/>
            <a:gdLst/>
            <a:ahLst/>
            <a:cxnLst/>
            <a:rect l="0" t="0" r="0" b="0"/>
            <a:pathLst>
              <a:path w="475092" h="475092">
                <a:moveTo>
                  <a:pt x="475092" y="237546"/>
                </a:moveTo>
                <a:cubicBezTo>
                  <a:pt x="475092" y="368740"/>
                  <a:pt x="368740" y="475092"/>
                  <a:pt x="237546" y="475092"/>
                </a:cubicBezTo>
                <a:cubicBezTo>
                  <a:pt x="106351" y="475092"/>
                  <a:pt x="0" y="368740"/>
                  <a:pt x="0" y="237546"/>
                </a:cubicBezTo>
                <a:cubicBezTo>
                  <a:pt x="0" y="106351"/>
                  <a:pt x="106351" y="0"/>
                  <a:pt x="237546" y="0"/>
                </a:cubicBezTo>
                <a:cubicBezTo>
                  <a:pt x="368740" y="0"/>
                  <a:pt x="475092" y="106351"/>
                  <a:pt x="475092" y="237546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535551" y="872098"/>
            <a:ext cx="2241463" cy="1239423"/>
          </a:xfrm>
          <a:custGeom>
            <a:avLst/>
            <a:gdLst/>
            <a:ahLst/>
            <a:cxnLst/>
            <a:rect l="0" t="0" r="0" b="0"/>
            <a:pathLst>
              <a:path w="1365889" h="861153">
                <a:moveTo>
                  <a:pt x="504785" y="861153"/>
                </a:moveTo>
                <a:lnTo>
                  <a:pt x="656270" y="709718"/>
                </a:lnTo>
                <a:cubicBezTo>
                  <a:pt x="731493" y="784941"/>
                  <a:pt x="835419" y="831460"/>
                  <a:pt x="950233" y="831460"/>
                </a:cubicBezTo>
                <a:cubicBezTo>
                  <a:pt x="1178129" y="831460"/>
                  <a:pt x="1363217" y="648005"/>
                  <a:pt x="1365889" y="420703"/>
                </a:cubicBezTo>
                <a:cubicBezTo>
                  <a:pt x="1365889" y="419070"/>
                  <a:pt x="1365889" y="407490"/>
                  <a:pt x="1365889" y="405857"/>
                </a:cubicBezTo>
                <a:moveTo>
                  <a:pt x="534478" y="405857"/>
                </a:moveTo>
                <a:cubicBezTo>
                  <a:pt x="534478" y="407490"/>
                  <a:pt x="534478" y="414121"/>
                  <a:pt x="534478" y="415755"/>
                </a:cubicBezTo>
                <a:lnTo>
                  <a:pt x="0" y="415755"/>
                </a:lnTo>
                <a:moveTo>
                  <a:pt x="534478" y="405857"/>
                </a:moveTo>
                <a:cubicBezTo>
                  <a:pt x="537101" y="181277"/>
                  <a:pt x="720556" y="0"/>
                  <a:pt x="950134" y="0"/>
                </a:cubicBezTo>
                <a:cubicBezTo>
                  <a:pt x="1179713" y="0"/>
                  <a:pt x="1365840" y="178951"/>
                  <a:pt x="1365840" y="405807"/>
                </a:cubicBezTo>
                <a:moveTo>
                  <a:pt x="712638" y="415755"/>
                </a:moveTo>
                <a:cubicBezTo>
                  <a:pt x="712638" y="284560"/>
                  <a:pt x="818989" y="178209"/>
                  <a:pt x="950184" y="178209"/>
                </a:cubicBezTo>
                <a:cubicBezTo>
                  <a:pt x="1081378" y="178209"/>
                  <a:pt x="1187730" y="284560"/>
                  <a:pt x="1187730" y="415755"/>
                </a:cubicBezTo>
                <a:cubicBezTo>
                  <a:pt x="1187730" y="546949"/>
                  <a:pt x="1081378" y="653301"/>
                  <a:pt x="950184" y="653301"/>
                </a:cubicBezTo>
                <a:cubicBezTo>
                  <a:pt x="818989" y="653301"/>
                  <a:pt x="712638" y="546949"/>
                  <a:pt x="712638" y="415755"/>
                </a:cubicBezTo>
                <a:close/>
              </a:path>
            </a:pathLst>
          </a:custGeom>
          <a:noFill/>
          <a:ln w="7422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9607555" y="1043114"/>
            <a:ext cx="974550" cy="854727"/>
          </a:xfrm>
          <a:custGeom>
            <a:avLst/>
            <a:gdLst/>
            <a:ahLst/>
            <a:cxnLst/>
            <a:rect l="0" t="0" r="0" b="0"/>
            <a:pathLst>
              <a:path w="593865" h="593865">
                <a:moveTo>
                  <a:pt x="593865" y="296932"/>
                </a:moveTo>
                <a:cubicBezTo>
                  <a:pt x="593865" y="460938"/>
                  <a:pt x="460938" y="593865"/>
                  <a:pt x="296932" y="593865"/>
                </a:cubicBezTo>
                <a:cubicBezTo>
                  <a:pt x="132926" y="593865"/>
                  <a:pt x="0" y="460938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  <a:close/>
              </a:path>
            </a:pathLst>
          </a:custGeom>
          <a:noFill/>
          <a:ln w="7422">
            <a:solidFill>
              <a:srgbClr val="DE8431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5904203" y="1035921"/>
            <a:ext cx="2631364" cy="861848"/>
            <a:chOff x="2256647" y="707689"/>
            <a:chExt cx="1603485" cy="598813"/>
          </a:xfrm>
        </p:grpSpPr>
        <p:sp>
          <p:nvSpPr>
            <p:cNvPr id="5" name="Rounded Rectangle 4"/>
            <p:cNvSpPr/>
            <p:nvPr/>
          </p:nvSpPr>
          <p:spPr>
            <a:xfrm>
              <a:off x="2256647" y="707689"/>
              <a:ext cx="1603485" cy="598813"/>
            </a:xfrm>
            <a:custGeom>
              <a:avLst/>
              <a:gdLst/>
              <a:ahLst/>
              <a:cxnLst/>
              <a:rect l="0" t="0" r="0" b="0"/>
              <a:pathLst>
                <a:path w="1603485" h="598813">
                  <a:moveTo>
                    <a:pt x="49" y="338503"/>
                  </a:moveTo>
                  <a:lnTo>
                    <a:pt x="49" y="331574"/>
                  </a:lnTo>
                  <a:lnTo>
                    <a:pt x="1603485" y="331574"/>
                  </a:lnTo>
                  <a:lnTo>
                    <a:pt x="1603485" y="338503"/>
                  </a:lnTo>
                  <a:cubicBezTo>
                    <a:pt x="1603485" y="482268"/>
                    <a:pt x="1486939" y="598813"/>
                    <a:pt x="1343174" y="598813"/>
                  </a:cubicBezTo>
                  <a:lnTo>
                    <a:pt x="260310" y="598813"/>
                  </a:lnTo>
                  <a:cubicBezTo>
                    <a:pt x="116546" y="598813"/>
                    <a:pt x="0" y="482267"/>
                    <a:pt x="0" y="338503"/>
                  </a:cubicBezTo>
                  <a:close/>
                  <a:moveTo>
                    <a:pt x="49" y="267239"/>
                  </a:moveTo>
                  <a:lnTo>
                    <a:pt x="1603485" y="267239"/>
                  </a:lnTo>
                  <a:lnTo>
                    <a:pt x="1603485" y="331574"/>
                  </a:lnTo>
                  <a:lnTo>
                    <a:pt x="49" y="331574"/>
                  </a:lnTo>
                  <a:close/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256647" y="707689"/>
              <a:ext cx="1603485" cy="598813"/>
            </a:xfrm>
            <a:custGeom>
              <a:avLst/>
              <a:gdLst/>
              <a:ahLst/>
              <a:cxnLst/>
              <a:rect l="0" t="0" r="0" b="0"/>
              <a:pathLst>
                <a:path w="1603485" h="598813">
                  <a:moveTo>
                    <a:pt x="1603485" y="331574"/>
                  </a:moveTo>
                  <a:lnTo>
                    <a:pt x="1603485" y="338503"/>
                  </a:lnTo>
                  <a:cubicBezTo>
                    <a:pt x="1603485" y="482268"/>
                    <a:pt x="1486939" y="598813"/>
                    <a:pt x="1343174" y="598813"/>
                  </a:cubicBezTo>
                  <a:lnTo>
                    <a:pt x="260310" y="598813"/>
                  </a:lnTo>
                  <a:cubicBezTo>
                    <a:pt x="116546" y="598813"/>
                    <a:pt x="0" y="482267"/>
                    <a:pt x="0" y="338503"/>
                  </a:cubicBezTo>
                  <a:lnTo>
                    <a:pt x="49" y="338503"/>
                  </a:lnTo>
                  <a:lnTo>
                    <a:pt x="49" y="331574"/>
                  </a:lnTo>
                  <a:moveTo>
                    <a:pt x="49" y="331574"/>
                  </a:moveTo>
                  <a:lnTo>
                    <a:pt x="49" y="267239"/>
                  </a:lnTo>
                  <a:moveTo>
                    <a:pt x="1603485" y="267239"/>
                  </a:moveTo>
                  <a:lnTo>
                    <a:pt x="1603485" y="331574"/>
                  </a:lnTo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lnTo>
                    <a:pt x="1603435" y="267239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8340641" y="2325204"/>
            <a:ext cx="779639" cy="683781"/>
          </a:xfrm>
          <a:custGeom>
            <a:avLst/>
            <a:gdLst/>
            <a:ahLst/>
            <a:cxnLst/>
            <a:rect l="0" t="0" r="0" b="0"/>
            <a:pathLst>
              <a:path w="475092" h="475092">
                <a:moveTo>
                  <a:pt x="475092" y="237546"/>
                </a:moveTo>
                <a:cubicBezTo>
                  <a:pt x="475092" y="368740"/>
                  <a:pt x="368740" y="475092"/>
                  <a:pt x="237546" y="475092"/>
                </a:cubicBezTo>
                <a:cubicBezTo>
                  <a:pt x="106351" y="475092"/>
                  <a:pt x="0" y="368740"/>
                  <a:pt x="0" y="237546"/>
                </a:cubicBezTo>
                <a:cubicBezTo>
                  <a:pt x="0" y="106351"/>
                  <a:pt x="106351" y="0"/>
                  <a:pt x="237546" y="0"/>
                </a:cubicBezTo>
                <a:cubicBezTo>
                  <a:pt x="368740" y="0"/>
                  <a:pt x="475092" y="106351"/>
                  <a:pt x="475092" y="237546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7171183" y="2068716"/>
            <a:ext cx="2241463" cy="1239423"/>
          </a:xfrm>
          <a:custGeom>
            <a:avLst/>
            <a:gdLst/>
            <a:ahLst/>
            <a:cxnLst/>
            <a:rect l="0" t="0" r="0" b="0"/>
            <a:pathLst>
              <a:path w="1365889" h="861153">
                <a:moveTo>
                  <a:pt x="504785" y="861153"/>
                </a:moveTo>
                <a:lnTo>
                  <a:pt x="656270" y="709718"/>
                </a:lnTo>
                <a:cubicBezTo>
                  <a:pt x="731493" y="784941"/>
                  <a:pt x="835419" y="831460"/>
                  <a:pt x="950233" y="831460"/>
                </a:cubicBezTo>
                <a:cubicBezTo>
                  <a:pt x="1178129" y="831460"/>
                  <a:pt x="1363217" y="648005"/>
                  <a:pt x="1365889" y="420703"/>
                </a:cubicBezTo>
                <a:cubicBezTo>
                  <a:pt x="1365889" y="419070"/>
                  <a:pt x="1365889" y="407490"/>
                  <a:pt x="1365889" y="405857"/>
                </a:cubicBezTo>
                <a:moveTo>
                  <a:pt x="534478" y="405857"/>
                </a:moveTo>
                <a:cubicBezTo>
                  <a:pt x="534478" y="407490"/>
                  <a:pt x="534478" y="414121"/>
                  <a:pt x="534478" y="415755"/>
                </a:cubicBezTo>
                <a:lnTo>
                  <a:pt x="0" y="415755"/>
                </a:lnTo>
                <a:moveTo>
                  <a:pt x="534478" y="405857"/>
                </a:moveTo>
                <a:cubicBezTo>
                  <a:pt x="537101" y="181277"/>
                  <a:pt x="720556" y="0"/>
                  <a:pt x="950134" y="0"/>
                </a:cubicBezTo>
                <a:cubicBezTo>
                  <a:pt x="1179713" y="0"/>
                  <a:pt x="1365840" y="178951"/>
                  <a:pt x="1365840" y="405807"/>
                </a:cubicBezTo>
                <a:moveTo>
                  <a:pt x="712638" y="415755"/>
                </a:moveTo>
                <a:cubicBezTo>
                  <a:pt x="712638" y="284560"/>
                  <a:pt x="818989" y="178209"/>
                  <a:pt x="950184" y="178209"/>
                </a:cubicBezTo>
                <a:cubicBezTo>
                  <a:pt x="1081378" y="178209"/>
                  <a:pt x="1187730" y="284560"/>
                  <a:pt x="1187730" y="415755"/>
                </a:cubicBezTo>
                <a:cubicBezTo>
                  <a:pt x="1187730" y="546949"/>
                  <a:pt x="1081378" y="653301"/>
                  <a:pt x="950184" y="653301"/>
                </a:cubicBezTo>
                <a:cubicBezTo>
                  <a:pt x="818989" y="653301"/>
                  <a:pt x="712638" y="546949"/>
                  <a:pt x="712638" y="415755"/>
                </a:cubicBezTo>
                <a:close/>
              </a:path>
            </a:pathLst>
          </a:custGeom>
          <a:noFill/>
          <a:ln w="7422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8243186" y="2239731"/>
            <a:ext cx="974550" cy="854727"/>
          </a:xfrm>
          <a:custGeom>
            <a:avLst/>
            <a:gdLst/>
            <a:ahLst/>
            <a:cxnLst/>
            <a:rect l="0" t="0" r="0" b="0"/>
            <a:pathLst>
              <a:path w="593865" h="593865">
                <a:moveTo>
                  <a:pt x="593865" y="296932"/>
                </a:moveTo>
                <a:cubicBezTo>
                  <a:pt x="593865" y="460938"/>
                  <a:pt x="460938" y="593865"/>
                  <a:pt x="296932" y="593865"/>
                </a:cubicBezTo>
                <a:cubicBezTo>
                  <a:pt x="132926" y="593865"/>
                  <a:pt x="0" y="460938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  <a:close/>
              </a:path>
            </a:pathLst>
          </a:custGeom>
          <a:noFill/>
          <a:ln w="7422">
            <a:solidFill>
              <a:srgbClr val="E0CB15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4539833" y="2147065"/>
            <a:ext cx="2631364" cy="1032794"/>
            <a:chOff x="1425236" y="1479713"/>
            <a:chExt cx="1603485" cy="717587"/>
          </a:xfrm>
        </p:grpSpPr>
        <p:sp>
          <p:nvSpPr>
            <p:cNvPr id="11" name="Rounded Rectangle 10"/>
            <p:cNvSpPr/>
            <p:nvPr/>
          </p:nvSpPr>
          <p:spPr>
            <a:xfrm>
              <a:off x="1425236" y="1479713"/>
              <a:ext cx="1603485" cy="717587"/>
            </a:xfrm>
            <a:custGeom>
              <a:avLst/>
              <a:gdLst/>
              <a:ahLst/>
              <a:cxnLst/>
              <a:rect l="0" t="0" r="0" b="0"/>
              <a:pathLst>
                <a:path w="1603485" h="717587">
                  <a:moveTo>
                    <a:pt x="49" y="457276"/>
                  </a:moveTo>
                  <a:lnTo>
                    <a:pt x="49" y="450347"/>
                  </a:lnTo>
                  <a:lnTo>
                    <a:pt x="1603485" y="450347"/>
                  </a:lnTo>
                  <a:lnTo>
                    <a:pt x="1603485" y="457276"/>
                  </a:lnTo>
                  <a:cubicBezTo>
                    <a:pt x="1603485" y="601041"/>
                    <a:pt x="1486939" y="717587"/>
                    <a:pt x="1343174" y="717587"/>
                  </a:cubicBezTo>
                  <a:lnTo>
                    <a:pt x="260310" y="717587"/>
                  </a:lnTo>
                  <a:cubicBezTo>
                    <a:pt x="116546" y="717587"/>
                    <a:pt x="0" y="601040"/>
                    <a:pt x="0" y="457276"/>
                  </a:cubicBezTo>
                  <a:close/>
                  <a:moveTo>
                    <a:pt x="49" y="267239"/>
                  </a:moveTo>
                  <a:lnTo>
                    <a:pt x="1603485" y="267239"/>
                  </a:lnTo>
                  <a:lnTo>
                    <a:pt x="1603485" y="450347"/>
                  </a:lnTo>
                  <a:lnTo>
                    <a:pt x="49" y="450347"/>
                  </a:lnTo>
                  <a:close/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25236" y="1479713"/>
              <a:ext cx="1603485" cy="717587"/>
            </a:xfrm>
            <a:custGeom>
              <a:avLst/>
              <a:gdLst/>
              <a:ahLst/>
              <a:cxnLst/>
              <a:rect l="0" t="0" r="0" b="0"/>
              <a:pathLst>
                <a:path w="1603485" h="717587">
                  <a:moveTo>
                    <a:pt x="1603485" y="450347"/>
                  </a:moveTo>
                  <a:lnTo>
                    <a:pt x="1603485" y="457276"/>
                  </a:lnTo>
                  <a:cubicBezTo>
                    <a:pt x="1603485" y="601041"/>
                    <a:pt x="1486939" y="717587"/>
                    <a:pt x="1343174" y="717587"/>
                  </a:cubicBezTo>
                  <a:lnTo>
                    <a:pt x="260310" y="717587"/>
                  </a:lnTo>
                  <a:cubicBezTo>
                    <a:pt x="116546" y="717587"/>
                    <a:pt x="0" y="601040"/>
                    <a:pt x="0" y="457276"/>
                  </a:cubicBezTo>
                  <a:lnTo>
                    <a:pt x="49" y="457276"/>
                  </a:lnTo>
                  <a:lnTo>
                    <a:pt x="49" y="450347"/>
                  </a:lnTo>
                  <a:moveTo>
                    <a:pt x="49" y="450347"/>
                  </a:moveTo>
                  <a:lnTo>
                    <a:pt x="49" y="267239"/>
                  </a:lnTo>
                  <a:moveTo>
                    <a:pt x="1603485" y="267239"/>
                  </a:moveTo>
                  <a:lnTo>
                    <a:pt x="1603485" y="450347"/>
                  </a:lnTo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lnTo>
                    <a:pt x="1603435" y="267239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6951908" y="3543190"/>
            <a:ext cx="779639" cy="683781"/>
          </a:xfrm>
          <a:custGeom>
            <a:avLst/>
            <a:gdLst/>
            <a:ahLst/>
            <a:cxnLst/>
            <a:rect l="0" t="0" r="0" b="0"/>
            <a:pathLst>
              <a:path w="475092" h="475092">
                <a:moveTo>
                  <a:pt x="475092" y="237546"/>
                </a:moveTo>
                <a:cubicBezTo>
                  <a:pt x="475092" y="368740"/>
                  <a:pt x="368740" y="475092"/>
                  <a:pt x="237546" y="475092"/>
                </a:cubicBezTo>
                <a:cubicBezTo>
                  <a:pt x="106351" y="475092"/>
                  <a:pt x="0" y="368740"/>
                  <a:pt x="0" y="237546"/>
                </a:cubicBezTo>
                <a:cubicBezTo>
                  <a:pt x="0" y="106351"/>
                  <a:pt x="106351" y="0"/>
                  <a:pt x="237546" y="0"/>
                </a:cubicBezTo>
                <a:cubicBezTo>
                  <a:pt x="368740" y="0"/>
                  <a:pt x="475092" y="106351"/>
                  <a:pt x="475092" y="237546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5782449" y="3286701"/>
            <a:ext cx="2241463" cy="1239423"/>
          </a:xfrm>
          <a:custGeom>
            <a:avLst/>
            <a:gdLst/>
            <a:ahLst/>
            <a:cxnLst/>
            <a:rect l="0" t="0" r="0" b="0"/>
            <a:pathLst>
              <a:path w="1365889" h="861153">
                <a:moveTo>
                  <a:pt x="504785" y="861153"/>
                </a:moveTo>
                <a:lnTo>
                  <a:pt x="656270" y="709718"/>
                </a:lnTo>
                <a:cubicBezTo>
                  <a:pt x="731493" y="784941"/>
                  <a:pt x="835419" y="831460"/>
                  <a:pt x="950233" y="831460"/>
                </a:cubicBezTo>
                <a:cubicBezTo>
                  <a:pt x="1178129" y="831460"/>
                  <a:pt x="1363217" y="648005"/>
                  <a:pt x="1365889" y="420703"/>
                </a:cubicBezTo>
                <a:cubicBezTo>
                  <a:pt x="1365889" y="419070"/>
                  <a:pt x="1365889" y="407490"/>
                  <a:pt x="1365889" y="405857"/>
                </a:cubicBezTo>
                <a:moveTo>
                  <a:pt x="534478" y="405857"/>
                </a:moveTo>
                <a:cubicBezTo>
                  <a:pt x="534478" y="407490"/>
                  <a:pt x="534478" y="414121"/>
                  <a:pt x="534478" y="415755"/>
                </a:cubicBezTo>
                <a:lnTo>
                  <a:pt x="0" y="415755"/>
                </a:lnTo>
                <a:moveTo>
                  <a:pt x="534478" y="405857"/>
                </a:moveTo>
                <a:cubicBezTo>
                  <a:pt x="537101" y="181277"/>
                  <a:pt x="720556" y="0"/>
                  <a:pt x="950134" y="0"/>
                </a:cubicBezTo>
                <a:cubicBezTo>
                  <a:pt x="1179713" y="0"/>
                  <a:pt x="1365840" y="178951"/>
                  <a:pt x="1365840" y="405807"/>
                </a:cubicBezTo>
                <a:moveTo>
                  <a:pt x="712638" y="415755"/>
                </a:moveTo>
                <a:cubicBezTo>
                  <a:pt x="712638" y="284560"/>
                  <a:pt x="818989" y="178209"/>
                  <a:pt x="950184" y="178209"/>
                </a:cubicBezTo>
                <a:cubicBezTo>
                  <a:pt x="1081378" y="178209"/>
                  <a:pt x="1187730" y="284560"/>
                  <a:pt x="1187730" y="415755"/>
                </a:cubicBezTo>
                <a:cubicBezTo>
                  <a:pt x="1187730" y="546949"/>
                  <a:pt x="1081378" y="653301"/>
                  <a:pt x="950184" y="653301"/>
                </a:cubicBezTo>
                <a:cubicBezTo>
                  <a:pt x="818989" y="653301"/>
                  <a:pt x="712638" y="546949"/>
                  <a:pt x="712638" y="415755"/>
                </a:cubicBezTo>
                <a:close/>
              </a:path>
            </a:pathLst>
          </a:custGeom>
          <a:noFill/>
          <a:ln w="7422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6854452" y="3457717"/>
            <a:ext cx="974550" cy="854727"/>
          </a:xfrm>
          <a:custGeom>
            <a:avLst/>
            <a:gdLst/>
            <a:ahLst/>
            <a:cxnLst/>
            <a:rect l="0" t="0" r="0" b="0"/>
            <a:pathLst>
              <a:path w="593865" h="593865">
                <a:moveTo>
                  <a:pt x="593865" y="296932"/>
                </a:moveTo>
                <a:cubicBezTo>
                  <a:pt x="593865" y="460938"/>
                  <a:pt x="460938" y="593865"/>
                  <a:pt x="296932" y="593865"/>
                </a:cubicBezTo>
                <a:cubicBezTo>
                  <a:pt x="132926" y="593865"/>
                  <a:pt x="0" y="460938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  <a:close/>
              </a:path>
            </a:pathLst>
          </a:custGeom>
          <a:noFill/>
          <a:ln w="7422">
            <a:solidFill>
              <a:srgbClr val="92BD39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9" name="Group 18"/>
          <p:cNvGrpSpPr/>
          <p:nvPr/>
        </p:nvGrpSpPr>
        <p:grpSpPr>
          <a:xfrm>
            <a:off x="3151100" y="3450524"/>
            <a:ext cx="2631364" cy="861848"/>
            <a:chOff x="578978" y="2385358"/>
            <a:chExt cx="1603485" cy="598813"/>
          </a:xfrm>
        </p:grpSpPr>
        <p:sp>
          <p:nvSpPr>
            <p:cNvPr id="17" name="Rounded Rectangle 16"/>
            <p:cNvSpPr/>
            <p:nvPr/>
          </p:nvSpPr>
          <p:spPr>
            <a:xfrm>
              <a:off x="578978" y="2385358"/>
              <a:ext cx="1603485" cy="598813"/>
            </a:xfrm>
            <a:custGeom>
              <a:avLst/>
              <a:gdLst/>
              <a:ahLst/>
              <a:cxnLst/>
              <a:rect l="0" t="0" r="0" b="0"/>
              <a:pathLst>
                <a:path w="1603485" h="598813">
                  <a:moveTo>
                    <a:pt x="49" y="338503"/>
                  </a:moveTo>
                  <a:lnTo>
                    <a:pt x="49" y="331574"/>
                  </a:lnTo>
                  <a:lnTo>
                    <a:pt x="1603485" y="331574"/>
                  </a:lnTo>
                  <a:lnTo>
                    <a:pt x="1603485" y="338503"/>
                  </a:lnTo>
                  <a:cubicBezTo>
                    <a:pt x="1603485" y="482268"/>
                    <a:pt x="1486939" y="598813"/>
                    <a:pt x="1343174" y="598813"/>
                  </a:cubicBezTo>
                  <a:lnTo>
                    <a:pt x="260310" y="598813"/>
                  </a:lnTo>
                  <a:cubicBezTo>
                    <a:pt x="116546" y="598813"/>
                    <a:pt x="0" y="482267"/>
                    <a:pt x="0" y="338503"/>
                  </a:cubicBezTo>
                  <a:close/>
                  <a:moveTo>
                    <a:pt x="49" y="267239"/>
                  </a:moveTo>
                  <a:lnTo>
                    <a:pt x="1603485" y="267239"/>
                  </a:lnTo>
                  <a:lnTo>
                    <a:pt x="1603485" y="331574"/>
                  </a:lnTo>
                  <a:lnTo>
                    <a:pt x="49" y="331574"/>
                  </a:lnTo>
                  <a:close/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78978" y="2385358"/>
              <a:ext cx="1603485" cy="598813"/>
            </a:xfrm>
            <a:custGeom>
              <a:avLst/>
              <a:gdLst/>
              <a:ahLst/>
              <a:cxnLst/>
              <a:rect l="0" t="0" r="0" b="0"/>
              <a:pathLst>
                <a:path w="1603485" h="598813">
                  <a:moveTo>
                    <a:pt x="1603485" y="331574"/>
                  </a:moveTo>
                  <a:lnTo>
                    <a:pt x="1603485" y="338503"/>
                  </a:lnTo>
                  <a:cubicBezTo>
                    <a:pt x="1603485" y="482268"/>
                    <a:pt x="1486939" y="598813"/>
                    <a:pt x="1343174" y="598813"/>
                  </a:cubicBezTo>
                  <a:lnTo>
                    <a:pt x="260310" y="598813"/>
                  </a:lnTo>
                  <a:cubicBezTo>
                    <a:pt x="116546" y="598813"/>
                    <a:pt x="0" y="482267"/>
                    <a:pt x="0" y="338503"/>
                  </a:cubicBezTo>
                  <a:lnTo>
                    <a:pt x="49" y="338503"/>
                  </a:lnTo>
                  <a:lnTo>
                    <a:pt x="49" y="331574"/>
                  </a:lnTo>
                  <a:moveTo>
                    <a:pt x="49" y="331574"/>
                  </a:moveTo>
                  <a:lnTo>
                    <a:pt x="49" y="267239"/>
                  </a:lnTo>
                  <a:moveTo>
                    <a:pt x="1603485" y="267239"/>
                  </a:moveTo>
                  <a:lnTo>
                    <a:pt x="1603485" y="331574"/>
                  </a:lnTo>
                  <a:moveTo>
                    <a:pt x="0" y="267239"/>
                  </a:moveTo>
                  <a:lnTo>
                    <a:pt x="0" y="260310"/>
                  </a:lnTo>
                  <a:cubicBezTo>
                    <a:pt x="0" y="116546"/>
                    <a:pt x="116546" y="0"/>
                    <a:pt x="260310" y="0"/>
                  </a:cubicBezTo>
                  <a:lnTo>
                    <a:pt x="1343174" y="0"/>
                  </a:lnTo>
                  <a:cubicBezTo>
                    <a:pt x="1486939" y="0"/>
                    <a:pt x="1603485" y="116546"/>
                    <a:pt x="1603485" y="260310"/>
                  </a:cubicBezTo>
                  <a:lnTo>
                    <a:pt x="1603485" y="267239"/>
                  </a:lnTo>
                  <a:lnTo>
                    <a:pt x="1603435" y="267239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5611902" y="4718368"/>
            <a:ext cx="779639" cy="676659"/>
          </a:xfrm>
          <a:custGeom>
            <a:avLst/>
            <a:gdLst/>
            <a:ahLst/>
            <a:cxnLst/>
            <a:rect l="0" t="0" r="0" b="0"/>
            <a:pathLst>
              <a:path w="475092" h="470143">
                <a:moveTo>
                  <a:pt x="475092" y="235071"/>
                </a:moveTo>
                <a:cubicBezTo>
                  <a:pt x="475092" y="364899"/>
                  <a:pt x="368740" y="470143"/>
                  <a:pt x="237546" y="470143"/>
                </a:cubicBezTo>
                <a:cubicBezTo>
                  <a:pt x="106351" y="470143"/>
                  <a:pt x="0" y="364899"/>
                  <a:pt x="0" y="235071"/>
                </a:cubicBezTo>
                <a:cubicBezTo>
                  <a:pt x="0" y="105243"/>
                  <a:pt x="106351" y="0"/>
                  <a:pt x="237546" y="0"/>
                </a:cubicBezTo>
                <a:cubicBezTo>
                  <a:pt x="368740" y="0"/>
                  <a:pt x="475092" y="105243"/>
                  <a:pt x="475092" y="235071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5514448" y="4632894"/>
            <a:ext cx="974550" cy="847604"/>
          </a:xfrm>
          <a:custGeom>
            <a:avLst/>
            <a:gdLst/>
            <a:ahLst/>
            <a:cxnLst/>
            <a:rect l="0" t="0" r="0" b="0"/>
            <a:pathLst>
              <a:path w="593865" h="588916">
                <a:moveTo>
                  <a:pt x="593854" y="296932"/>
                </a:moveTo>
                <a:cubicBezTo>
                  <a:pt x="593854" y="458205"/>
                  <a:pt x="460930" y="588916"/>
                  <a:pt x="296927" y="588916"/>
                </a:cubicBezTo>
                <a:cubicBezTo>
                  <a:pt x="132924" y="588916"/>
                  <a:pt x="0" y="458205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</a:path>
            </a:pathLst>
          </a:custGeom>
          <a:noFill/>
          <a:ln w="7422">
            <a:solidFill>
              <a:srgbClr val="3CC58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21"/>
          <p:cNvSpPr/>
          <p:nvPr/>
        </p:nvSpPr>
        <p:spPr>
          <a:xfrm>
            <a:off x="5319538" y="4419213"/>
            <a:ext cx="2241463" cy="1239353"/>
          </a:xfrm>
          <a:custGeom>
            <a:avLst/>
            <a:gdLst/>
            <a:ahLst/>
            <a:cxnLst/>
            <a:rect l="0" t="0" r="0" b="0"/>
            <a:pathLst>
              <a:path w="1365889" h="861104">
                <a:moveTo>
                  <a:pt x="861104" y="0"/>
                </a:moveTo>
                <a:lnTo>
                  <a:pt x="709619" y="151435"/>
                </a:lnTo>
                <a:cubicBezTo>
                  <a:pt x="634396" y="76212"/>
                  <a:pt x="530470" y="29693"/>
                  <a:pt x="415656" y="29693"/>
                </a:cubicBezTo>
                <a:cubicBezTo>
                  <a:pt x="187760" y="29693"/>
                  <a:pt x="2672" y="213148"/>
                  <a:pt x="0" y="440449"/>
                </a:cubicBezTo>
                <a:cubicBezTo>
                  <a:pt x="0" y="442083"/>
                  <a:pt x="0" y="453663"/>
                  <a:pt x="0" y="455296"/>
                </a:cubicBezTo>
                <a:moveTo>
                  <a:pt x="831411" y="455296"/>
                </a:moveTo>
                <a:cubicBezTo>
                  <a:pt x="831411" y="453663"/>
                  <a:pt x="831411" y="447031"/>
                  <a:pt x="831411" y="445398"/>
                </a:cubicBezTo>
                <a:lnTo>
                  <a:pt x="1365889" y="445398"/>
                </a:lnTo>
                <a:moveTo>
                  <a:pt x="831411" y="455296"/>
                </a:moveTo>
                <a:cubicBezTo>
                  <a:pt x="828788" y="679849"/>
                  <a:pt x="645322" y="861104"/>
                  <a:pt x="415730" y="861104"/>
                </a:cubicBezTo>
                <a:cubicBezTo>
                  <a:pt x="186138" y="861104"/>
                  <a:pt x="0" y="682174"/>
                  <a:pt x="0" y="455346"/>
                </a:cubicBezTo>
                <a:moveTo>
                  <a:pt x="653242" y="445398"/>
                </a:moveTo>
                <a:cubicBezTo>
                  <a:pt x="653242" y="574407"/>
                  <a:pt x="546892" y="678985"/>
                  <a:pt x="415700" y="678985"/>
                </a:cubicBezTo>
                <a:cubicBezTo>
                  <a:pt x="284507" y="678985"/>
                  <a:pt x="178159" y="574407"/>
                  <a:pt x="178159" y="445398"/>
                </a:cubicBezTo>
                <a:cubicBezTo>
                  <a:pt x="178159" y="314204"/>
                  <a:pt x="284510" y="207852"/>
                  <a:pt x="415705" y="207852"/>
                </a:cubicBezTo>
                <a:cubicBezTo>
                  <a:pt x="546900" y="207852"/>
                  <a:pt x="653251" y="314204"/>
                  <a:pt x="653251" y="445398"/>
                </a:cubicBezTo>
              </a:path>
            </a:pathLst>
          </a:custGeom>
          <a:noFill/>
          <a:ln w="7422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5" name="Group 24"/>
          <p:cNvGrpSpPr/>
          <p:nvPr/>
        </p:nvGrpSpPr>
        <p:grpSpPr>
          <a:xfrm>
            <a:off x="7560965" y="4632894"/>
            <a:ext cx="2631399" cy="855439"/>
            <a:chOff x="3266236" y="3206871"/>
            <a:chExt cx="1603506" cy="594360"/>
          </a:xfrm>
        </p:grpSpPr>
        <p:sp>
          <p:nvSpPr>
            <p:cNvPr id="23" name="Rounded Rectangle 22"/>
            <p:cNvSpPr/>
            <p:nvPr/>
          </p:nvSpPr>
          <p:spPr>
            <a:xfrm>
              <a:off x="3266236" y="3206871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1603457" y="260310"/>
                  </a:moveTo>
                  <a:lnTo>
                    <a:pt x="1603457" y="267239"/>
                  </a:lnTo>
                  <a:lnTo>
                    <a:pt x="21" y="267239"/>
                  </a:ln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close/>
                  <a:moveTo>
                    <a:pt x="1603457" y="331574"/>
                  </a:moveTo>
                  <a:lnTo>
                    <a:pt x="21" y="331574"/>
                  </a:lnTo>
                  <a:lnTo>
                    <a:pt x="21" y="267239"/>
                  </a:lnTo>
                  <a:lnTo>
                    <a:pt x="1603457" y="267239"/>
                  </a:lnTo>
                  <a:close/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66236" y="3206871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21" y="267239"/>
                  </a:move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lnTo>
                    <a:pt x="1603457" y="260310"/>
                  </a:lnTo>
                  <a:lnTo>
                    <a:pt x="1603457" y="267239"/>
                  </a:lnTo>
                  <a:moveTo>
                    <a:pt x="1603457" y="267239"/>
                  </a:moveTo>
                  <a:lnTo>
                    <a:pt x="1603457" y="331574"/>
                  </a:lnTo>
                  <a:moveTo>
                    <a:pt x="21" y="267239"/>
                  </a:moveTo>
                  <a:lnTo>
                    <a:pt x="21" y="331574"/>
                  </a:lnTo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lnTo>
                    <a:pt x="49" y="331574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247533" y="5914986"/>
            <a:ext cx="779639" cy="676659"/>
          </a:xfrm>
          <a:custGeom>
            <a:avLst/>
            <a:gdLst/>
            <a:ahLst/>
            <a:cxnLst/>
            <a:rect l="0" t="0" r="0" b="0"/>
            <a:pathLst>
              <a:path w="475092" h="470143">
                <a:moveTo>
                  <a:pt x="475092" y="235071"/>
                </a:moveTo>
                <a:cubicBezTo>
                  <a:pt x="475092" y="364899"/>
                  <a:pt x="368740" y="470143"/>
                  <a:pt x="237546" y="470143"/>
                </a:cubicBezTo>
                <a:cubicBezTo>
                  <a:pt x="106351" y="470143"/>
                  <a:pt x="0" y="364899"/>
                  <a:pt x="0" y="235071"/>
                </a:cubicBezTo>
                <a:cubicBezTo>
                  <a:pt x="0" y="105243"/>
                  <a:pt x="106351" y="0"/>
                  <a:pt x="237546" y="0"/>
                </a:cubicBezTo>
                <a:cubicBezTo>
                  <a:pt x="368740" y="0"/>
                  <a:pt x="475092" y="105243"/>
                  <a:pt x="475092" y="235071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6"/>
          <p:cNvSpPr/>
          <p:nvPr/>
        </p:nvSpPr>
        <p:spPr>
          <a:xfrm>
            <a:off x="4150078" y="5829511"/>
            <a:ext cx="974550" cy="847604"/>
          </a:xfrm>
          <a:custGeom>
            <a:avLst/>
            <a:gdLst/>
            <a:ahLst/>
            <a:cxnLst/>
            <a:rect l="0" t="0" r="0" b="0"/>
            <a:pathLst>
              <a:path w="593865" h="588916">
                <a:moveTo>
                  <a:pt x="593854" y="296932"/>
                </a:moveTo>
                <a:cubicBezTo>
                  <a:pt x="593854" y="458205"/>
                  <a:pt x="460930" y="588916"/>
                  <a:pt x="296927" y="588916"/>
                </a:cubicBezTo>
                <a:cubicBezTo>
                  <a:pt x="132924" y="588916"/>
                  <a:pt x="0" y="458205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</a:path>
            </a:pathLst>
          </a:custGeom>
          <a:noFill/>
          <a:ln w="7422">
            <a:solidFill>
              <a:srgbClr val="1EABDA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ounded Rectangle 27"/>
          <p:cNvSpPr/>
          <p:nvPr/>
        </p:nvSpPr>
        <p:spPr>
          <a:xfrm>
            <a:off x="3955169" y="5615830"/>
            <a:ext cx="2241463" cy="1239353"/>
          </a:xfrm>
          <a:custGeom>
            <a:avLst/>
            <a:gdLst/>
            <a:ahLst/>
            <a:cxnLst/>
            <a:rect l="0" t="0" r="0" b="0"/>
            <a:pathLst>
              <a:path w="1365889" h="861104">
                <a:moveTo>
                  <a:pt x="861104" y="0"/>
                </a:moveTo>
                <a:lnTo>
                  <a:pt x="709619" y="151435"/>
                </a:lnTo>
                <a:cubicBezTo>
                  <a:pt x="634396" y="76212"/>
                  <a:pt x="530470" y="29693"/>
                  <a:pt x="415656" y="29693"/>
                </a:cubicBezTo>
                <a:cubicBezTo>
                  <a:pt x="187760" y="29693"/>
                  <a:pt x="2672" y="213148"/>
                  <a:pt x="0" y="440449"/>
                </a:cubicBezTo>
                <a:cubicBezTo>
                  <a:pt x="0" y="442083"/>
                  <a:pt x="0" y="453663"/>
                  <a:pt x="0" y="455296"/>
                </a:cubicBezTo>
                <a:moveTo>
                  <a:pt x="831411" y="455296"/>
                </a:moveTo>
                <a:cubicBezTo>
                  <a:pt x="831411" y="453663"/>
                  <a:pt x="831411" y="447031"/>
                  <a:pt x="831411" y="445398"/>
                </a:cubicBezTo>
                <a:lnTo>
                  <a:pt x="1365889" y="445398"/>
                </a:lnTo>
                <a:moveTo>
                  <a:pt x="831411" y="455296"/>
                </a:moveTo>
                <a:cubicBezTo>
                  <a:pt x="828788" y="679849"/>
                  <a:pt x="645322" y="861104"/>
                  <a:pt x="415730" y="861104"/>
                </a:cubicBezTo>
                <a:cubicBezTo>
                  <a:pt x="186138" y="861104"/>
                  <a:pt x="0" y="682174"/>
                  <a:pt x="0" y="455346"/>
                </a:cubicBezTo>
                <a:moveTo>
                  <a:pt x="653242" y="445398"/>
                </a:moveTo>
                <a:cubicBezTo>
                  <a:pt x="653242" y="574407"/>
                  <a:pt x="546892" y="678985"/>
                  <a:pt x="415700" y="678985"/>
                </a:cubicBezTo>
                <a:cubicBezTo>
                  <a:pt x="284507" y="678985"/>
                  <a:pt x="178159" y="574407"/>
                  <a:pt x="178159" y="445398"/>
                </a:cubicBezTo>
                <a:cubicBezTo>
                  <a:pt x="178159" y="314204"/>
                  <a:pt x="284510" y="207852"/>
                  <a:pt x="415705" y="207852"/>
                </a:cubicBezTo>
                <a:cubicBezTo>
                  <a:pt x="546900" y="207852"/>
                  <a:pt x="653251" y="314204"/>
                  <a:pt x="653251" y="445398"/>
                </a:cubicBezTo>
              </a:path>
            </a:pathLst>
          </a:custGeom>
          <a:noFill/>
          <a:ln w="7422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1" name="Group 30"/>
          <p:cNvGrpSpPr/>
          <p:nvPr/>
        </p:nvGrpSpPr>
        <p:grpSpPr>
          <a:xfrm>
            <a:off x="6196596" y="5829511"/>
            <a:ext cx="2631399" cy="855439"/>
            <a:chOff x="2434825" y="4038282"/>
            <a:chExt cx="1603506" cy="594360"/>
          </a:xfrm>
        </p:grpSpPr>
        <p:sp>
          <p:nvSpPr>
            <p:cNvPr id="29" name="Rounded Rectangle 28"/>
            <p:cNvSpPr/>
            <p:nvPr/>
          </p:nvSpPr>
          <p:spPr>
            <a:xfrm>
              <a:off x="2434825" y="4038282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1603457" y="260310"/>
                  </a:moveTo>
                  <a:lnTo>
                    <a:pt x="1603457" y="267239"/>
                  </a:lnTo>
                  <a:lnTo>
                    <a:pt x="21" y="267239"/>
                  </a:ln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close/>
                  <a:moveTo>
                    <a:pt x="1603457" y="331574"/>
                  </a:moveTo>
                  <a:lnTo>
                    <a:pt x="21" y="331574"/>
                  </a:lnTo>
                  <a:lnTo>
                    <a:pt x="21" y="267239"/>
                  </a:lnTo>
                  <a:lnTo>
                    <a:pt x="1603457" y="267239"/>
                  </a:lnTo>
                  <a:close/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434825" y="4038282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21" y="267239"/>
                  </a:move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lnTo>
                    <a:pt x="1603457" y="260310"/>
                  </a:lnTo>
                  <a:lnTo>
                    <a:pt x="1603457" y="267239"/>
                  </a:lnTo>
                  <a:moveTo>
                    <a:pt x="1603457" y="267239"/>
                  </a:moveTo>
                  <a:lnTo>
                    <a:pt x="1603457" y="331574"/>
                  </a:lnTo>
                  <a:moveTo>
                    <a:pt x="21" y="267239"/>
                  </a:moveTo>
                  <a:lnTo>
                    <a:pt x="21" y="331574"/>
                  </a:lnTo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lnTo>
                    <a:pt x="49" y="331574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2883164" y="7111603"/>
            <a:ext cx="779639" cy="676659"/>
          </a:xfrm>
          <a:custGeom>
            <a:avLst/>
            <a:gdLst/>
            <a:ahLst/>
            <a:cxnLst/>
            <a:rect l="0" t="0" r="0" b="0"/>
            <a:pathLst>
              <a:path w="475092" h="470143">
                <a:moveTo>
                  <a:pt x="475092" y="235071"/>
                </a:moveTo>
                <a:cubicBezTo>
                  <a:pt x="475092" y="364899"/>
                  <a:pt x="368740" y="470143"/>
                  <a:pt x="237546" y="470143"/>
                </a:cubicBezTo>
                <a:cubicBezTo>
                  <a:pt x="106351" y="470143"/>
                  <a:pt x="0" y="364899"/>
                  <a:pt x="0" y="235071"/>
                </a:cubicBezTo>
                <a:cubicBezTo>
                  <a:pt x="0" y="105243"/>
                  <a:pt x="106351" y="0"/>
                  <a:pt x="237546" y="0"/>
                </a:cubicBezTo>
                <a:cubicBezTo>
                  <a:pt x="368740" y="0"/>
                  <a:pt x="475092" y="105243"/>
                  <a:pt x="475092" y="235071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ounded Rectangle 32"/>
          <p:cNvSpPr/>
          <p:nvPr/>
        </p:nvSpPr>
        <p:spPr>
          <a:xfrm>
            <a:off x="2785709" y="7026128"/>
            <a:ext cx="974550" cy="847604"/>
          </a:xfrm>
          <a:custGeom>
            <a:avLst/>
            <a:gdLst/>
            <a:ahLst/>
            <a:cxnLst/>
            <a:rect l="0" t="0" r="0" b="0"/>
            <a:pathLst>
              <a:path w="593865" h="588916">
                <a:moveTo>
                  <a:pt x="593854" y="296932"/>
                </a:moveTo>
                <a:cubicBezTo>
                  <a:pt x="593854" y="458205"/>
                  <a:pt x="460930" y="588916"/>
                  <a:pt x="296927" y="588916"/>
                </a:cubicBezTo>
                <a:cubicBezTo>
                  <a:pt x="132924" y="588916"/>
                  <a:pt x="0" y="458205"/>
                  <a:pt x="0" y="296932"/>
                </a:cubicBezTo>
                <a:cubicBezTo>
                  <a:pt x="0" y="132926"/>
                  <a:pt x="132926" y="0"/>
                  <a:pt x="296932" y="0"/>
                </a:cubicBezTo>
                <a:cubicBezTo>
                  <a:pt x="460938" y="0"/>
                  <a:pt x="593865" y="132926"/>
                  <a:pt x="593865" y="296932"/>
                </a:cubicBezTo>
              </a:path>
            </a:pathLst>
          </a:custGeom>
          <a:noFill/>
          <a:ln w="7422">
            <a:solidFill>
              <a:srgbClr val="4E88E7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Rounded Rectangle 33"/>
          <p:cNvSpPr/>
          <p:nvPr/>
        </p:nvSpPr>
        <p:spPr>
          <a:xfrm>
            <a:off x="2590800" y="6812447"/>
            <a:ext cx="2241463" cy="1239353"/>
          </a:xfrm>
          <a:custGeom>
            <a:avLst/>
            <a:gdLst/>
            <a:ahLst/>
            <a:cxnLst/>
            <a:rect l="0" t="0" r="0" b="0"/>
            <a:pathLst>
              <a:path w="1365889" h="861104">
                <a:moveTo>
                  <a:pt x="861104" y="0"/>
                </a:moveTo>
                <a:lnTo>
                  <a:pt x="709619" y="151435"/>
                </a:lnTo>
                <a:cubicBezTo>
                  <a:pt x="634396" y="76212"/>
                  <a:pt x="530470" y="29693"/>
                  <a:pt x="415656" y="29693"/>
                </a:cubicBezTo>
                <a:cubicBezTo>
                  <a:pt x="187760" y="29693"/>
                  <a:pt x="2672" y="213148"/>
                  <a:pt x="0" y="440449"/>
                </a:cubicBezTo>
                <a:cubicBezTo>
                  <a:pt x="0" y="442083"/>
                  <a:pt x="0" y="453663"/>
                  <a:pt x="0" y="455296"/>
                </a:cubicBezTo>
                <a:moveTo>
                  <a:pt x="831411" y="455296"/>
                </a:moveTo>
                <a:cubicBezTo>
                  <a:pt x="831411" y="453663"/>
                  <a:pt x="831411" y="447031"/>
                  <a:pt x="831411" y="445398"/>
                </a:cubicBezTo>
                <a:lnTo>
                  <a:pt x="1365889" y="445398"/>
                </a:lnTo>
                <a:moveTo>
                  <a:pt x="831411" y="455296"/>
                </a:moveTo>
                <a:cubicBezTo>
                  <a:pt x="828788" y="679849"/>
                  <a:pt x="645322" y="861104"/>
                  <a:pt x="415730" y="861104"/>
                </a:cubicBezTo>
                <a:cubicBezTo>
                  <a:pt x="186138" y="861104"/>
                  <a:pt x="0" y="682174"/>
                  <a:pt x="0" y="455346"/>
                </a:cubicBezTo>
                <a:moveTo>
                  <a:pt x="653242" y="445398"/>
                </a:moveTo>
                <a:cubicBezTo>
                  <a:pt x="653242" y="574407"/>
                  <a:pt x="546892" y="678985"/>
                  <a:pt x="415700" y="678985"/>
                </a:cubicBezTo>
                <a:cubicBezTo>
                  <a:pt x="284507" y="678985"/>
                  <a:pt x="178159" y="574407"/>
                  <a:pt x="178159" y="445398"/>
                </a:cubicBezTo>
                <a:cubicBezTo>
                  <a:pt x="178159" y="314204"/>
                  <a:pt x="284510" y="207852"/>
                  <a:pt x="415705" y="207852"/>
                </a:cubicBezTo>
                <a:cubicBezTo>
                  <a:pt x="546900" y="207852"/>
                  <a:pt x="653251" y="314204"/>
                  <a:pt x="653251" y="445398"/>
                </a:cubicBezTo>
              </a:path>
            </a:pathLst>
          </a:custGeom>
          <a:noFill/>
          <a:ln w="742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37" name="Group 36"/>
          <p:cNvGrpSpPr/>
          <p:nvPr/>
        </p:nvGrpSpPr>
        <p:grpSpPr>
          <a:xfrm>
            <a:off x="4832228" y="7026128"/>
            <a:ext cx="2631399" cy="855439"/>
            <a:chOff x="1603414" y="4869693"/>
            <a:chExt cx="1603506" cy="594360"/>
          </a:xfrm>
        </p:grpSpPr>
        <p:sp>
          <p:nvSpPr>
            <p:cNvPr id="35" name="Rounded Rectangle 34"/>
            <p:cNvSpPr/>
            <p:nvPr/>
          </p:nvSpPr>
          <p:spPr>
            <a:xfrm>
              <a:off x="1603414" y="4869693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1603457" y="260310"/>
                  </a:moveTo>
                  <a:lnTo>
                    <a:pt x="1603457" y="267239"/>
                  </a:lnTo>
                  <a:lnTo>
                    <a:pt x="21" y="267239"/>
                  </a:ln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close/>
                  <a:moveTo>
                    <a:pt x="1603457" y="331574"/>
                  </a:moveTo>
                  <a:lnTo>
                    <a:pt x="21" y="331574"/>
                  </a:lnTo>
                  <a:lnTo>
                    <a:pt x="21" y="267239"/>
                  </a:lnTo>
                  <a:lnTo>
                    <a:pt x="1603457" y="267239"/>
                  </a:lnTo>
                  <a:close/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03414" y="4869693"/>
              <a:ext cx="1603506" cy="594360"/>
            </a:xfrm>
            <a:custGeom>
              <a:avLst/>
              <a:gdLst/>
              <a:ahLst/>
              <a:cxnLst/>
              <a:rect l="0" t="0" r="0" b="0"/>
              <a:pathLst>
                <a:path w="1603506" h="594360">
                  <a:moveTo>
                    <a:pt x="21" y="267239"/>
                  </a:moveTo>
                  <a:lnTo>
                    <a:pt x="21" y="260310"/>
                  </a:lnTo>
                  <a:cubicBezTo>
                    <a:pt x="21" y="116546"/>
                    <a:pt x="116567" y="0"/>
                    <a:pt x="260332" y="0"/>
                  </a:cubicBezTo>
                  <a:lnTo>
                    <a:pt x="1343196" y="0"/>
                  </a:lnTo>
                  <a:cubicBezTo>
                    <a:pt x="1486960" y="0"/>
                    <a:pt x="1603506" y="116546"/>
                    <a:pt x="1603506" y="260310"/>
                  </a:cubicBezTo>
                  <a:lnTo>
                    <a:pt x="1603457" y="260310"/>
                  </a:lnTo>
                  <a:lnTo>
                    <a:pt x="1603457" y="267239"/>
                  </a:lnTo>
                  <a:moveTo>
                    <a:pt x="1603457" y="267239"/>
                  </a:moveTo>
                  <a:lnTo>
                    <a:pt x="1603457" y="331574"/>
                  </a:lnTo>
                  <a:moveTo>
                    <a:pt x="21" y="267239"/>
                  </a:moveTo>
                  <a:lnTo>
                    <a:pt x="21" y="331574"/>
                  </a:lnTo>
                  <a:moveTo>
                    <a:pt x="1603457" y="331574"/>
                  </a:moveTo>
                  <a:lnTo>
                    <a:pt x="1603457" y="338387"/>
                  </a:lnTo>
                  <a:cubicBezTo>
                    <a:pt x="1603457" y="479756"/>
                    <a:pt x="1486913" y="594360"/>
                    <a:pt x="1343151" y="594360"/>
                  </a:cubicBezTo>
                  <a:lnTo>
                    <a:pt x="260306" y="594360"/>
                  </a:lnTo>
                  <a:cubicBezTo>
                    <a:pt x="116544" y="594360"/>
                    <a:pt x="0" y="479756"/>
                    <a:pt x="0" y="338387"/>
                  </a:cubicBezTo>
                  <a:lnTo>
                    <a:pt x="0" y="331574"/>
                  </a:lnTo>
                  <a:lnTo>
                    <a:pt x="49" y="331574"/>
                  </a:lnTo>
                </a:path>
              </a:pathLst>
            </a:custGeom>
            <a:noFill/>
            <a:ln w="742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6294086" y="6043195"/>
            <a:ext cx="487274" cy="427362"/>
          </a:xfrm>
          <a:custGeom>
            <a:avLst/>
            <a:gdLst/>
            <a:ahLst/>
            <a:cxnLst/>
            <a:rect l="0" t="0" r="0" b="0"/>
            <a:pathLst>
              <a:path w="296932" h="296932">
                <a:moveTo>
                  <a:pt x="296932" y="216513"/>
                </a:moveTo>
                <a:cubicBezTo>
                  <a:pt x="296932" y="260927"/>
                  <a:pt x="260927" y="296932"/>
                  <a:pt x="216513" y="296932"/>
                </a:cubicBezTo>
                <a:cubicBezTo>
                  <a:pt x="172098" y="296932"/>
                  <a:pt x="136094" y="260927"/>
                  <a:pt x="136094" y="216513"/>
                </a:cubicBezTo>
                <a:cubicBezTo>
                  <a:pt x="136094" y="172098"/>
                  <a:pt x="172098" y="136094"/>
                  <a:pt x="216513" y="136094"/>
                </a:cubicBezTo>
                <a:cubicBezTo>
                  <a:pt x="260899" y="136162"/>
                  <a:pt x="296864" y="172127"/>
                  <a:pt x="296932" y="216513"/>
                </a:cubicBezTo>
                <a:close/>
                <a:moveTo>
                  <a:pt x="257341" y="185087"/>
                </a:moveTo>
                <a:cubicBezTo>
                  <a:pt x="251875" y="180988"/>
                  <a:pt x="244120" y="182095"/>
                  <a:pt x="240020" y="187562"/>
                </a:cubicBezTo>
                <a:lnTo>
                  <a:pt x="208471" y="229751"/>
                </a:lnTo>
                <a:cubicBezTo>
                  <a:pt x="207892" y="230471"/>
                  <a:pt x="207041" y="230919"/>
                  <a:pt x="206120" y="230988"/>
                </a:cubicBezTo>
                <a:cubicBezTo>
                  <a:pt x="205228" y="231029"/>
                  <a:pt x="204364" y="230665"/>
                  <a:pt x="203769" y="229998"/>
                </a:cubicBezTo>
                <a:lnTo>
                  <a:pt x="190160" y="216513"/>
                </a:lnTo>
                <a:cubicBezTo>
                  <a:pt x="187136" y="212982"/>
                  <a:pt x="182389" y="211444"/>
                  <a:pt x="177869" y="212531"/>
                </a:cubicBezTo>
                <a:cubicBezTo>
                  <a:pt x="173350" y="213618"/>
                  <a:pt x="169821" y="217147"/>
                  <a:pt x="168734" y="221667"/>
                </a:cubicBezTo>
                <a:cubicBezTo>
                  <a:pt x="167647" y="226186"/>
                  <a:pt x="169184" y="230934"/>
                  <a:pt x="172715" y="233958"/>
                </a:cubicBezTo>
                <a:lnTo>
                  <a:pt x="191274" y="252516"/>
                </a:lnTo>
                <a:cubicBezTo>
                  <a:pt x="195294" y="256665"/>
                  <a:pt x="200837" y="258990"/>
                  <a:pt x="206615" y="258949"/>
                </a:cubicBezTo>
                <a:cubicBezTo>
                  <a:pt x="213430" y="258949"/>
                  <a:pt x="219847" y="255741"/>
                  <a:pt x="223936" y="250289"/>
                </a:cubicBezTo>
                <a:lnTo>
                  <a:pt x="259815" y="202285"/>
                </a:lnTo>
                <a:cubicBezTo>
                  <a:pt x="263832" y="196840"/>
                  <a:pt x="262729" y="189179"/>
                  <a:pt x="257341" y="185087"/>
                </a:cubicBezTo>
                <a:close/>
                <a:moveTo>
                  <a:pt x="121989" y="187191"/>
                </a:moveTo>
                <a:cubicBezTo>
                  <a:pt x="120072" y="193227"/>
                  <a:pt x="118787" y="199447"/>
                  <a:pt x="118154" y="205749"/>
                </a:cubicBezTo>
                <a:lnTo>
                  <a:pt x="29569" y="205749"/>
                </a:lnTo>
                <a:cubicBezTo>
                  <a:pt x="13286" y="205749"/>
                  <a:pt x="68" y="192586"/>
                  <a:pt x="0" y="176303"/>
                </a:cubicBezTo>
                <a:lnTo>
                  <a:pt x="0" y="29569"/>
                </a:lnTo>
                <a:cubicBezTo>
                  <a:pt x="0" y="13238"/>
                  <a:pt x="13238" y="0"/>
                  <a:pt x="29569" y="0"/>
                </a:cubicBezTo>
                <a:lnTo>
                  <a:pt x="207605" y="0"/>
                </a:lnTo>
                <a:cubicBezTo>
                  <a:pt x="223887" y="68"/>
                  <a:pt x="237051" y="13286"/>
                  <a:pt x="237051" y="29569"/>
                </a:cubicBezTo>
                <a:lnTo>
                  <a:pt x="237051" y="119639"/>
                </a:lnTo>
                <a:cubicBezTo>
                  <a:pt x="230943" y="118361"/>
                  <a:pt x="224730" y="117657"/>
                  <a:pt x="218492" y="117535"/>
                </a:cubicBezTo>
                <a:lnTo>
                  <a:pt x="218492" y="105163"/>
                </a:lnTo>
                <a:lnTo>
                  <a:pt x="175190" y="105163"/>
                </a:lnTo>
                <a:lnTo>
                  <a:pt x="175190" y="126567"/>
                </a:lnTo>
                <a:cubicBezTo>
                  <a:pt x="160934" y="133185"/>
                  <a:pt x="148432" y="143059"/>
                  <a:pt x="138692" y="155394"/>
                </a:cubicBezTo>
                <a:lnTo>
                  <a:pt x="106524" y="155394"/>
                </a:lnTo>
                <a:lnTo>
                  <a:pt x="106524" y="187191"/>
                </a:lnTo>
                <a:lnTo>
                  <a:pt x="121989" y="187191"/>
                </a:lnTo>
                <a:close/>
                <a:moveTo>
                  <a:pt x="175190" y="86605"/>
                </a:moveTo>
                <a:lnTo>
                  <a:pt x="218492" y="86605"/>
                </a:lnTo>
                <a:lnTo>
                  <a:pt x="218492" y="54808"/>
                </a:lnTo>
                <a:lnTo>
                  <a:pt x="175190" y="54808"/>
                </a:lnTo>
                <a:close/>
                <a:moveTo>
                  <a:pt x="106524" y="86605"/>
                </a:moveTo>
                <a:lnTo>
                  <a:pt x="156631" y="86605"/>
                </a:lnTo>
                <a:lnTo>
                  <a:pt x="156631" y="54808"/>
                </a:lnTo>
                <a:lnTo>
                  <a:pt x="106524" y="54808"/>
                </a:lnTo>
                <a:close/>
                <a:moveTo>
                  <a:pt x="106524" y="136836"/>
                </a:moveTo>
                <a:lnTo>
                  <a:pt x="156631" y="136836"/>
                </a:lnTo>
                <a:lnTo>
                  <a:pt x="156631" y="105163"/>
                </a:lnTo>
                <a:lnTo>
                  <a:pt x="106524" y="105163"/>
                </a:lnTo>
                <a:close/>
                <a:moveTo>
                  <a:pt x="87966" y="155394"/>
                </a:moveTo>
                <a:lnTo>
                  <a:pt x="18558" y="155394"/>
                </a:lnTo>
                <a:lnTo>
                  <a:pt x="18558" y="176303"/>
                </a:lnTo>
                <a:cubicBezTo>
                  <a:pt x="18626" y="182336"/>
                  <a:pt x="23536" y="187191"/>
                  <a:pt x="29569" y="187191"/>
                </a:cubicBezTo>
                <a:lnTo>
                  <a:pt x="87966" y="187191"/>
                </a:lnTo>
                <a:close/>
                <a:moveTo>
                  <a:pt x="87966" y="105163"/>
                </a:moveTo>
                <a:lnTo>
                  <a:pt x="18558" y="105163"/>
                </a:lnTo>
                <a:lnTo>
                  <a:pt x="18558" y="136836"/>
                </a:lnTo>
                <a:lnTo>
                  <a:pt x="87966" y="136836"/>
                </a:lnTo>
                <a:close/>
                <a:moveTo>
                  <a:pt x="87966" y="54808"/>
                </a:moveTo>
                <a:lnTo>
                  <a:pt x="18558" y="54808"/>
                </a:lnTo>
                <a:lnTo>
                  <a:pt x="18558" y="86605"/>
                </a:lnTo>
                <a:lnTo>
                  <a:pt x="87966" y="86605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7950489" y="1307842"/>
            <a:ext cx="487391" cy="325597"/>
          </a:xfrm>
          <a:custGeom>
            <a:avLst/>
            <a:gdLst/>
            <a:ahLst/>
            <a:cxnLst/>
            <a:rect l="0" t="0" r="0" b="0"/>
            <a:pathLst>
              <a:path w="297003" h="226225">
                <a:moveTo>
                  <a:pt x="220643" y="184801"/>
                </a:moveTo>
                <a:cubicBezTo>
                  <a:pt x="201110" y="204334"/>
                  <a:pt x="174560" y="215220"/>
                  <a:pt x="146936" y="215020"/>
                </a:cubicBezTo>
                <a:cubicBezTo>
                  <a:pt x="120282" y="215053"/>
                  <a:pt x="94710" y="204479"/>
                  <a:pt x="75862" y="185632"/>
                </a:cubicBezTo>
                <a:cubicBezTo>
                  <a:pt x="57015" y="166784"/>
                  <a:pt x="46441" y="141212"/>
                  <a:pt x="46474" y="114558"/>
                </a:cubicBezTo>
                <a:cubicBezTo>
                  <a:pt x="45995" y="87290"/>
                  <a:pt x="56677" y="61010"/>
                  <a:pt x="76044" y="41810"/>
                </a:cubicBezTo>
                <a:cubicBezTo>
                  <a:pt x="95201" y="22258"/>
                  <a:pt x="121299" y="11055"/>
                  <a:pt x="148668" y="10632"/>
                </a:cubicBezTo>
                <a:cubicBezTo>
                  <a:pt x="175519" y="10117"/>
                  <a:pt x="201440" y="20467"/>
                  <a:pt x="220551" y="39335"/>
                </a:cubicBezTo>
                <a:cubicBezTo>
                  <a:pt x="239653" y="58368"/>
                  <a:pt x="250536" y="84130"/>
                  <a:pt x="250863" y="111094"/>
                </a:cubicBezTo>
                <a:cubicBezTo>
                  <a:pt x="251062" y="138717"/>
                  <a:pt x="240177" y="165268"/>
                  <a:pt x="220643" y="184801"/>
                </a:cubicBezTo>
                <a:close/>
                <a:moveTo>
                  <a:pt x="136296" y="119136"/>
                </a:moveTo>
                <a:cubicBezTo>
                  <a:pt x="136296" y="125969"/>
                  <a:pt x="141835" y="131508"/>
                  <a:pt x="148668" y="131508"/>
                </a:cubicBezTo>
                <a:cubicBezTo>
                  <a:pt x="155501" y="131508"/>
                  <a:pt x="161040" y="125969"/>
                  <a:pt x="161040" y="119136"/>
                </a:cubicBezTo>
                <a:lnTo>
                  <a:pt x="161040" y="63461"/>
                </a:lnTo>
                <a:cubicBezTo>
                  <a:pt x="161040" y="56628"/>
                  <a:pt x="155501" y="51089"/>
                  <a:pt x="148668" y="51089"/>
                </a:cubicBezTo>
                <a:cubicBezTo>
                  <a:pt x="141835" y="51089"/>
                  <a:pt x="136296" y="56628"/>
                  <a:pt x="136296" y="63461"/>
                </a:cubicBezTo>
                <a:close/>
                <a:moveTo>
                  <a:pt x="164134" y="159345"/>
                </a:moveTo>
                <a:cubicBezTo>
                  <a:pt x="164134" y="150804"/>
                  <a:pt x="157210" y="143880"/>
                  <a:pt x="148668" y="143880"/>
                </a:cubicBezTo>
                <a:cubicBezTo>
                  <a:pt x="140127" y="143880"/>
                  <a:pt x="133203" y="150804"/>
                  <a:pt x="133203" y="159345"/>
                </a:cubicBezTo>
                <a:cubicBezTo>
                  <a:pt x="133203" y="167887"/>
                  <a:pt x="140127" y="174811"/>
                  <a:pt x="148668" y="174811"/>
                </a:cubicBezTo>
                <a:cubicBezTo>
                  <a:pt x="157210" y="174811"/>
                  <a:pt x="164134" y="167887"/>
                  <a:pt x="164134" y="159345"/>
                </a:cubicBezTo>
                <a:close/>
                <a:moveTo>
                  <a:pt x="64909" y="220464"/>
                </a:moveTo>
                <a:cubicBezTo>
                  <a:pt x="62555" y="222933"/>
                  <a:pt x="59287" y="224320"/>
                  <a:pt x="55877" y="224299"/>
                </a:cubicBezTo>
                <a:cubicBezTo>
                  <a:pt x="52833" y="224459"/>
                  <a:pt x="49837" y="223490"/>
                  <a:pt x="47464" y="221578"/>
                </a:cubicBezTo>
                <a:cubicBezTo>
                  <a:pt x="17395" y="193441"/>
                  <a:pt x="291" y="154129"/>
                  <a:pt x="202" y="112950"/>
                </a:cubicBezTo>
                <a:cubicBezTo>
                  <a:pt x="0" y="71980"/>
                  <a:pt x="16906" y="32785"/>
                  <a:pt x="46845" y="4817"/>
                </a:cubicBezTo>
                <a:cubicBezTo>
                  <a:pt x="51799" y="0"/>
                  <a:pt x="59720" y="110"/>
                  <a:pt x="64537" y="5064"/>
                </a:cubicBezTo>
                <a:cubicBezTo>
                  <a:pt x="69355" y="10018"/>
                  <a:pt x="69244" y="17939"/>
                  <a:pt x="64290" y="22756"/>
                </a:cubicBezTo>
                <a:cubicBezTo>
                  <a:pt x="39344" y="46145"/>
                  <a:pt x="25191" y="78816"/>
                  <a:pt x="25191" y="113012"/>
                </a:cubicBezTo>
                <a:cubicBezTo>
                  <a:pt x="25191" y="147207"/>
                  <a:pt x="39344" y="179878"/>
                  <a:pt x="64290" y="203267"/>
                </a:cubicBezTo>
                <a:cubicBezTo>
                  <a:pt x="69102" y="207894"/>
                  <a:pt x="69376" y="215503"/>
                  <a:pt x="64909" y="220464"/>
                </a:cubicBezTo>
                <a:close/>
                <a:moveTo>
                  <a:pt x="249873" y="4569"/>
                </a:moveTo>
                <a:cubicBezTo>
                  <a:pt x="279936" y="32646"/>
                  <a:pt x="297003" y="71938"/>
                  <a:pt x="297003" y="113073"/>
                </a:cubicBezTo>
                <a:cubicBezTo>
                  <a:pt x="297003" y="154209"/>
                  <a:pt x="279936" y="193500"/>
                  <a:pt x="249873" y="221578"/>
                </a:cubicBezTo>
                <a:cubicBezTo>
                  <a:pt x="244851" y="226225"/>
                  <a:pt x="237012" y="225921"/>
                  <a:pt x="232365" y="220898"/>
                </a:cubicBezTo>
                <a:cubicBezTo>
                  <a:pt x="227718" y="215876"/>
                  <a:pt x="228023" y="208037"/>
                  <a:pt x="233047" y="203390"/>
                </a:cubicBezTo>
                <a:cubicBezTo>
                  <a:pt x="258130" y="180000"/>
                  <a:pt x="272378" y="147247"/>
                  <a:pt x="272390" y="112950"/>
                </a:cubicBezTo>
                <a:cubicBezTo>
                  <a:pt x="272721" y="78454"/>
                  <a:pt x="258533" y="45408"/>
                  <a:pt x="233294" y="21890"/>
                </a:cubicBezTo>
                <a:cubicBezTo>
                  <a:pt x="228322" y="17237"/>
                  <a:pt x="228045" y="9440"/>
                  <a:pt x="232675" y="4446"/>
                </a:cubicBezTo>
                <a:cubicBezTo>
                  <a:pt x="234999" y="2103"/>
                  <a:pt x="238161" y="786"/>
                  <a:pt x="241460" y="786"/>
                </a:cubicBezTo>
                <a:cubicBezTo>
                  <a:pt x="244759" y="786"/>
                  <a:pt x="247921" y="2103"/>
                  <a:pt x="250244" y="444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6586453" y="2453342"/>
            <a:ext cx="487274" cy="427491"/>
          </a:xfrm>
          <a:custGeom>
            <a:avLst/>
            <a:gdLst/>
            <a:ahLst/>
            <a:cxnLst/>
            <a:rect l="0" t="0" r="0" b="0"/>
            <a:pathLst>
              <a:path w="296932" h="297021">
                <a:moveTo>
                  <a:pt x="296932" y="18558"/>
                </a:moveTo>
                <a:lnTo>
                  <a:pt x="296932" y="188675"/>
                </a:lnTo>
                <a:cubicBezTo>
                  <a:pt x="296932" y="190384"/>
                  <a:pt x="295547" y="191768"/>
                  <a:pt x="293839" y="191768"/>
                </a:cubicBezTo>
                <a:lnTo>
                  <a:pt x="3093" y="191768"/>
                </a:lnTo>
                <a:cubicBezTo>
                  <a:pt x="1384" y="191768"/>
                  <a:pt x="0" y="190384"/>
                  <a:pt x="0" y="188675"/>
                </a:cubicBezTo>
                <a:lnTo>
                  <a:pt x="0" y="18558"/>
                </a:lnTo>
                <a:cubicBezTo>
                  <a:pt x="0" y="8308"/>
                  <a:pt x="8308" y="0"/>
                  <a:pt x="18558" y="0"/>
                </a:cubicBezTo>
                <a:lnTo>
                  <a:pt x="278374" y="0"/>
                </a:lnTo>
                <a:cubicBezTo>
                  <a:pt x="288623" y="0"/>
                  <a:pt x="296932" y="8308"/>
                  <a:pt x="296932" y="18558"/>
                </a:cubicBezTo>
                <a:close/>
                <a:moveTo>
                  <a:pt x="49736" y="64953"/>
                </a:moveTo>
                <a:cubicBezTo>
                  <a:pt x="49736" y="70078"/>
                  <a:pt x="53890" y="74233"/>
                  <a:pt x="59015" y="74233"/>
                </a:cubicBezTo>
                <a:lnTo>
                  <a:pt x="80171" y="74233"/>
                </a:lnTo>
                <a:cubicBezTo>
                  <a:pt x="85296" y="74233"/>
                  <a:pt x="89450" y="70078"/>
                  <a:pt x="89450" y="64953"/>
                </a:cubicBezTo>
                <a:cubicBezTo>
                  <a:pt x="89450" y="59829"/>
                  <a:pt x="85296" y="55674"/>
                  <a:pt x="80171" y="55674"/>
                </a:cubicBezTo>
                <a:lnTo>
                  <a:pt x="59015" y="55674"/>
                </a:lnTo>
                <a:cubicBezTo>
                  <a:pt x="53890" y="55674"/>
                  <a:pt x="49736" y="59829"/>
                  <a:pt x="49736" y="64953"/>
                </a:cubicBezTo>
                <a:close/>
                <a:moveTo>
                  <a:pt x="123721" y="142280"/>
                </a:moveTo>
                <a:cubicBezTo>
                  <a:pt x="128846" y="142280"/>
                  <a:pt x="133001" y="138125"/>
                  <a:pt x="133001" y="133001"/>
                </a:cubicBezTo>
                <a:cubicBezTo>
                  <a:pt x="133001" y="127876"/>
                  <a:pt x="128846" y="123721"/>
                  <a:pt x="123721" y="123721"/>
                </a:cubicBezTo>
                <a:lnTo>
                  <a:pt x="59015" y="123721"/>
                </a:lnTo>
                <a:cubicBezTo>
                  <a:pt x="53890" y="123721"/>
                  <a:pt x="49736" y="127876"/>
                  <a:pt x="49736" y="133001"/>
                </a:cubicBezTo>
                <a:cubicBezTo>
                  <a:pt x="49736" y="138125"/>
                  <a:pt x="53890" y="142280"/>
                  <a:pt x="59015" y="142280"/>
                </a:cubicBezTo>
                <a:lnTo>
                  <a:pt x="123969" y="142280"/>
                </a:lnTo>
                <a:close/>
                <a:moveTo>
                  <a:pt x="127680" y="86605"/>
                </a:moveTo>
                <a:cubicBezTo>
                  <a:pt x="133469" y="86381"/>
                  <a:pt x="138927" y="83847"/>
                  <a:pt x="142833" y="79568"/>
                </a:cubicBezTo>
                <a:cubicBezTo>
                  <a:pt x="146739" y="75290"/>
                  <a:pt x="148768" y="69625"/>
                  <a:pt x="148466" y="63840"/>
                </a:cubicBezTo>
                <a:cubicBezTo>
                  <a:pt x="147844" y="51937"/>
                  <a:pt x="137718" y="42775"/>
                  <a:pt x="125812" y="43343"/>
                </a:cubicBezTo>
                <a:cubicBezTo>
                  <a:pt x="113906" y="43911"/>
                  <a:pt x="104698" y="53996"/>
                  <a:pt x="105213" y="65904"/>
                </a:cubicBezTo>
                <a:cubicBezTo>
                  <a:pt x="105727" y="77812"/>
                  <a:pt x="115770" y="87065"/>
                  <a:pt x="127680" y="86605"/>
                </a:cubicBezTo>
                <a:close/>
                <a:moveTo>
                  <a:pt x="191892" y="131887"/>
                </a:moveTo>
                <a:cubicBezTo>
                  <a:pt x="191263" y="119953"/>
                  <a:pt x="181084" y="110786"/>
                  <a:pt x="169149" y="111405"/>
                </a:cubicBezTo>
                <a:cubicBezTo>
                  <a:pt x="157215" y="112024"/>
                  <a:pt x="148039" y="122195"/>
                  <a:pt x="148648" y="134130"/>
                </a:cubicBezTo>
                <a:cubicBezTo>
                  <a:pt x="149256" y="146065"/>
                  <a:pt x="159419" y="155250"/>
                  <a:pt x="171354" y="154652"/>
                </a:cubicBezTo>
                <a:cubicBezTo>
                  <a:pt x="183288" y="153986"/>
                  <a:pt x="192454" y="143826"/>
                  <a:pt x="191892" y="131887"/>
                </a:cubicBezTo>
                <a:close/>
                <a:moveTo>
                  <a:pt x="237917" y="142280"/>
                </a:moveTo>
                <a:cubicBezTo>
                  <a:pt x="243041" y="142280"/>
                  <a:pt x="247196" y="138125"/>
                  <a:pt x="247196" y="133001"/>
                </a:cubicBezTo>
                <a:cubicBezTo>
                  <a:pt x="247196" y="127876"/>
                  <a:pt x="243041" y="123721"/>
                  <a:pt x="237917" y="123721"/>
                </a:cubicBezTo>
                <a:lnTo>
                  <a:pt x="216760" y="123721"/>
                </a:lnTo>
                <a:cubicBezTo>
                  <a:pt x="211636" y="123721"/>
                  <a:pt x="207481" y="127876"/>
                  <a:pt x="207481" y="133001"/>
                </a:cubicBezTo>
                <a:cubicBezTo>
                  <a:pt x="207481" y="138125"/>
                  <a:pt x="211636" y="142280"/>
                  <a:pt x="216760" y="142280"/>
                </a:cubicBezTo>
                <a:lnTo>
                  <a:pt x="237917" y="142280"/>
                </a:lnTo>
                <a:close/>
                <a:moveTo>
                  <a:pt x="238164" y="74233"/>
                </a:moveTo>
                <a:cubicBezTo>
                  <a:pt x="243289" y="74233"/>
                  <a:pt x="247443" y="70078"/>
                  <a:pt x="247443" y="64953"/>
                </a:cubicBezTo>
                <a:cubicBezTo>
                  <a:pt x="247443" y="59829"/>
                  <a:pt x="243289" y="55674"/>
                  <a:pt x="238164" y="55674"/>
                </a:cubicBezTo>
                <a:lnTo>
                  <a:pt x="173210" y="55674"/>
                </a:lnTo>
                <a:cubicBezTo>
                  <a:pt x="168085" y="55674"/>
                  <a:pt x="163931" y="59829"/>
                  <a:pt x="163931" y="64953"/>
                </a:cubicBezTo>
                <a:cubicBezTo>
                  <a:pt x="163931" y="70078"/>
                  <a:pt x="168085" y="74233"/>
                  <a:pt x="173210" y="74233"/>
                </a:cubicBezTo>
                <a:lnTo>
                  <a:pt x="237917" y="74233"/>
                </a:lnTo>
                <a:close/>
                <a:moveTo>
                  <a:pt x="296932" y="213420"/>
                </a:moveTo>
                <a:lnTo>
                  <a:pt x="296932" y="228885"/>
                </a:lnTo>
                <a:cubicBezTo>
                  <a:pt x="296932" y="239134"/>
                  <a:pt x="288623" y="247443"/>
                  <a:pt x="278374" y="247443"/>
                </a:cubicBezTo>
                <a:lnTo>
                  <a:pt x="175685" y="247443"/>
                </a:lnTo>
                <a:lnTo>
                  <a:pt x="203398" y="287158"/>
                </a:lnTo>
                <a:cubicBezTo>
                  <a:pt x="204630" y="289126"/>
                  <a:pt x="204630" y="291624"/>
                  <a:pt x="203398" y="293592"/>
                </a:cubicBezTo>
                <a:cubicBezTo>
                  <a:pt x="202388" y="295669"/>
                  <a:pt x="200264" y="296972"/>
                  <a:pt x="197955" y="296932"/>
                </a:cubicBezTo>
                <a:lnTo>
                  <a:pt x="98977" y="296932"/>
                </a:lnTo>
                <a:cubicBezTo>
                  <a:pt x="96623" y="297021"/>
                  <a:pt x="94439" y="295711"/>
                  <a:pt x="93410" y="293591"/>
                </a:cubicBezTo>
                <a:cubicBezTo>
                  <a:pt x="92178" y="291624"/>
                  <a:pt x="92178" y="289126"/>
                  <a:pt x="93410" y="287158"/>
                </a:cubicBezTo>
                <a:lnTo>
                  <a:pt x="121247" y="247443"/>
                </a:lnTo>
                <a:lnTo>
                  <a:pt x="18558" y="247443"/>
                </a:lnTo>
                <a:cubicBezTo>
                  <a:pt x="8308" y="247443"/>
                  <a:pt x="0" y="239134"/>
                  <a:pt x="0" y="228885"/>
                </a:cubicBezTo>
                <a:lnTo>
                  <a:pt x="0" y="213420"/>
                </a:lnTo>
                <a:cubicBezTo>
                  <a:pt x="0" y="211711"/>
                  <a:pt x="1384" y="210327"/>
                  <a:pt x="3093" y="210327"/>
                </a:cubicBezTo>
                <a:lnTo>
                  <a:pt x="293839" y="210327"/>
                </a:lnTo>
                <a:cubicBezTo>
                  <a:pt x="295547" y="210327"/>
                  <a:pt x="296932" y="211711"/>
                  <a:pt x="296932" y="21342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4931747" y="7230376"/>
            <a:ext cx="483215" cy="436797"/>
          </a:xfrm>
          <a:custGeom>
            <a:avLst/>
            <a:gdLst/>
            <a:ahLst/>
            <a:cxnLst/>
            <a:rect l="0" t="0" r="0" b="0"/>
            <a:pathLst>
              <a:path w="294458" h="303487">
                <a:moveTo>
                  <a:pt x="222761" y="31670"/>
                </a:moveTo>
                <a:cubicBezTo>
                  <a:pt x="207551" y="31671"/>
                  <a:pt x="192806" y="36909"/>
                  <a:pt x="181005" y="46505"/>
                </a:cubicBezTo>
                <a:cubicBezTo>
                  <a:pt x="175662" y="50518"/>
                  <a:pt x="168097" y="49564"/>
                  <a:pt x="163918" y="44349"/>
                </a:cubicBezTo>
                <a:cubicBezTo>
                  <a:pt x="159740" y="39134"/>
                  <a:pt x="160457" y="31543"/>
                  <a:pt x="165539" y="27204"/>
                </a:cubicBezTo>
                <a:cubicBezTo>
                  <a:pt x="198837" y="0"/>
                  <a:pt x="246685" y="0"/>
                  <a:pt x="279982" y="27204"/>
                </a:cubicBezTo>
                <a:cubicBezTo>
                  <a:pt x="285064" y="31543"/>
                  <a:pt x="285782" y="39134"/>
                  <a:pt x="281603" y="44349"/>
                </a:cubicBezTo>
                <a:cubicBezTo>
                  <a:pt x="277424" y="49564"/>
                  <a:pt x="269860" y="50518"/>
                  <a:pt x="264517" y="46505"/>
                </a:cubicBezTo>
                <a:cubicBezTo>
                  <a:pt x="252718" y="36905"/>
                  <a:pt x="237972" y="31662"/>
                  <a:pt x="222761" y="31658"/>
                </a:cubicBezTo>
                <a:close/>
                <a:moveTo>
                  <a:pt x="207753" y="151483"/>
                </a:moveTo>
                <a:lnTo>
                  <a:pt x="207753" y="169274"/>
                </a:lnTo>
                <a:cubicBezTo>
                  <a:pt x="207753" y="176175"/>
                  <a:pt x="213348" y="181770"/>
                  <a:pt x="220249" y="181770"/>
                </a:cubicBezTo>
                <a:cubicBezTo>
                  <a:pt x="227151" y="181770"/>
                  <a:pt x="232745" y="176175"/>
                  <a:pt x="232745" y="169274"/>
                </a:cubicBezTo>
                <a:lnTo>
                  <a:pt x="232745" y="151483"/>
                </a:lnTo>
                <a:cubicBezTo>
                  <a:pt x="232745" y="146358"/>
                  <a:pt x="236900" y="142203"/>
                  <a:pt x="242024" y="142203"/>
                </a:cubicBezTo>
                <a:cubicBezTo>
                  <a:pt x="247149" y="142203"/>
                  <a:pt x="251303" y="146358"/>
                  <a:pt x="251303" y="151483"/>
                </a:cubicBezTo>
                <a:lnTo>
                  <a:pt x="251303" y="169261"/>
                </a:lnTo>
                <a:cubicBezTo>
                  <a:pt x="251307" y="182841"/>
                  <a:pt x="242487" y="194848"/>
                  <a:pt x="229528" y="198905"/>
                </a:cubicBezTo>
                <a:lnTo>
                  <a:pt x="229528" y="208209"/>
                </a:lnTo>
                <a:lnTo>
                  <a:pt x="239315" y="208209"/>
                </a:lnTo>
                <a:cubicBezTo>
                  <a:pt x="244439" y="208209"/>
                  <a:pt x="248594" y="212363"/>
                  <a:pt x="248594" y="217488"/>
                </a:cubicBezTo>
                <a:cubicBezTo>
                  <a:pt x="248594" y="222613"/>
                  <a:pt x="244439" y="226767"/>
                  <a:pt x="239315" y="226767"/>
                </a:cubicBezTo>
                <a:lnTo>
                  <a:pt x="229516" y="226767"/>
                </a:lnTo>
                <a:lnTo>
                  <a:pt x="229516" y="233238"/>
                </a:lnTo>
                <a:cubicBezTo>
                  <a:pt x="229516" y="238363"/>
                  <a:pt x="225362" y="242517"/>
                  <a:pt x="220237" y="242517"/>
                </a:cubicBezTo>
                <a:cubicBezTo>
                  <a:pt x="215112" y="242517"/>
                  <a:pt x="210958" y="238363"/>
                  <a:pt x="210958" y="233238"/>
                </a:cubicBezTo>
                <a:lnTo>
                  <a:pt x="210958" y="226767"/>
                </a:lnTo>
                <a:lnTo>
                  <a:pt x="201184" y="226767"/>
                </a:lnTo>
                <a:cubicBezTo>
                  <a:pt x="196059" y="226767"/>
                  <a:pt x="191905" y="222613"/>
                  <a:pt x="191905" y="217488"/>
                </a:cubicBezTo>
                <a:cubicBezTo>
                  <a:pt x="191905" y="212363"/>
                  <a:pt x="196059" y="208209"/>
                  <a:pt x="201184" y="208209"/>
                </a:cubicBezTo>
                <a:lnTo>
                  <a:pt x="210958" y="208209"/>
                </a:lnTo>
                <a:lnTo>
                  <a:pt x="210958" y="198905"/>
                </a:lnTo>
                <a:cubicBezTo>
                  <a:pt x="198008" y="194842"/>
                  <a:pt x="189192" y="182846"/>
                  <a:pt x="189183" y="169274"/>
                </a:cubicBezTo>
                <a:lnTo>
                  <a:pt x="189183" y="151483"/>
                </a:lnTo>
                <a:cubicBezTo>
                  <a:pt x="189183" y="146358"/>
                  <a:pt x="193337" y="142203"/>
                  <a:pt x="198462" y="142203"/>
                </a:cubicBezTo>
                <a:cubicBezTo>
                  <a:pt x="203587" y="142203"/>
                  <a:pt x="207741" y="146358"/>
                  <a:pt x="207741" y="151483"/>
                </a:cubicBezTo>
                <a:close/>
                <a:moveTo>
                  <a:pt x="259457" y="60102"/>
                </a:moveTo>
                <a:cubicBezTo>
                  <a:pt x="263560" y="63394"/>
                  <a:pt x="265133" y="68921"/>
                  <a:pt x="263378" y="73880"/>
                </a:cubicBezTo>
                <a:cubicBezTo>
                  <a:pt x="261623" y="78839"/>
                  <a:pt x="256923" y="82146"/>
                  <a:pt x="251662" y="82124"/>
                </a:cubicBezTo>
                <a:cubicBezTo>
                  <a:pt x="248829" y="82136"/>
                  <a:pt x="246078" y="81175"/>
                  <a:pt x="243868" y="79402"/>
                </a:cubicBezTo>
                <a:cubicBezTo>
                  <a:pt x="231584" y="69398"/>
                  <a:pt x="213962" y="69398"/>
                  <a:pt x="201679" y="79402"/>
                </a:cubicBezTo>
                <a:cubicBezTo>
                  <a:pt x="196349" y="83709"/>
                  <a:pt x="188537" y="82878"/>
                  <a:pt x="184232" y="77548"/>
                </a:cubicBezTo>
                <a:cubicBezTo>
                  <a:pt x="179926" y="72217"/>
                  <a:pt x="180758" y="64406"/>
                  <a:pt x="186090" y="60102"/>
                </a:cubicBezTo>
                <a:cubicBezTo>
                  <a:pt x="207476" y="42774"/>
                  <a:pt x="238070" y="42774"/>
                  <a:pt x="259457" y="60102"/>
                </a:cubicBezTo>
                <a:close/>
                <a:moveTo>
                  <a:pt x="91690" y="161269"/>
                </a:moveTo>
                <a:lnTo>
                  <a:pt x="7423" y="161269"/>
                </a:lnTo>
                <a:cubicBezTo>
                  <a:pt x="5572" y="161241"/>
                  <a:pt x="3820" y="160432"/>
                  <a:pt x="2598" y="159042"/>
                </a:cubicBezTo>
                <a:cubicBezTo>
                  <a:pt x="1469" y="157608"/>
                  <a:pt x="977" y="155775"/>
                  <a:pt x="1237" y="153969"/>
                </a:cubicBezTo>
                <a:lnTo>
                  <a:pt x="10887" y="97181"/>
                </a:lnTo>
                <a:cubicBezTo>
                  <a:pt x="11922" y="91180"/>
                  <a:pt x="17170" y="86824"/>
                  <a:pt x="23259" y="86912"/>
                </a:cubicBezTo>
                <a:lnTo>
                  <a:pt x="33899" y="86912"/>
                </a:lnTo>
                <a:cubicBezTo>
                  <a:pt x="35559" y="86846"/>
                  <a:pt x="36870" y="85480"/>
                  <a:pt x="36869" y="83819"/>
                </a:cubicBezTo>
                <a:lnTo>
                  <a:pt x="36869" y="65261"/>
                </a:lnTo>
                <a:cubicBezTo>
                  <a:pt x="36870" y="63600"/>
                  <a:pt x="35559" y="62234"/>
                  <a:pt x="33899" y="62168"/>
                </a:cubicBezTo>
                <a:lnTo>
                  <a:pt x="24496" y="62168"/>
                </a:lnTo>
                <a:cubicBezTo>
                  <a:pt x="21108" y="62102"/>
                  <a:pt x="18376" y="59370"/>
                  <a:pt x="18310" y="55982"/>
                </a:cubicBezTo>
                <a:lnTo>
                  <a:pt x="18310" y="37547"/>
                </a:lnTo>
                <a:cubicBezTo>
                  <a:pt x="18310" y="34131"/>
                  <a:pt x="21080" y="31361"/>
                  <a:pt x="24496" y="31361"/>
                </a:cubicBezTo>
                <a:lnTo>
                  <a:pt x="73985" y="31361"/>
                </a:lnTo>
                <a:cubicBezTo>
                  <a:pt x="77402" y="31361"/>
                  <a:pt x="80171" y="34131"/>
                  <a:pt x="80171" y="37547"/>
                </a:cubicBezTo>
                <a:lnTo>
                  <a:pt x="80171" y="56105"/>
                </a:lnTo>
                <a:cubicBezTo>
                  <a:pt x="80171" y="59522"/>
                  <a:pt x="77402" y="62291"/>
                  <a:pt x="73985" y="62291"/>
                </a:cubicBezTo>
                <a:lnTo>
                  <a:pt x="64830" y="62291"/>
                </a:lnTo>
                <a:cubicBezTo>
                  <a:pt x="63100" y="62290"/>
                  <a:pt x="61680" y="63656"/>
                  <a:pt x="61613" y="65384"/>
                </a:cubicBezTo>
                <a:lnTo>
                  <a:pt x="61613" y="83943"/>
                </a:lnTo>
                <a:cubicBezTo>
                  <a:pt x="61680" y="85671"/>
                  <a:pt x="63100" y="87037"/>
                  <a:pt x="64830" y="87036"/>
                </a:cubicBezTo>
                <a:lnTo>
                  <a:pt x="75965" y="87036"/>
                </a:lnTo>
                <a:cubicBezTo>
                  <a:pt x="82054" y="86947"/>
                  <a:pt x="87302" y="91303"/>
                  <a:pt x="88337" y="97305"/>
                </a:cubicBezTo>
                <a:lnTo>
                  <a:pt x="97864" y="153969"/>
                </a:lnTo>
                <a:cubicBezTo>
                  <a:pt x="98197" y="155792"/>
                  <a:pt x="97696" y="157669"/>
                  <a:pt x="96498" y="159083"/>
                </a:cubicBezTo>
                <a:cubicBezTo>
                  <a:pt x="95300" y="160497"/>
                  <a:pt x="93531" y="161299"/>
                  <a:pt x="91677" y="161269"/>
                </a:cubicBezTo>
                <a:close/>
                <a:moveTo>
                  <a:pt x="61860" y="105470"/>
                </a:moveTo>
                <a:lnTo>
                  <a:pt x="37116" y="105470"/>
                </a:lnTo>
                <a:cubicBezTo>
                  <a:pt x="33700" y="105470"/>
                  <a:pt x="30930" y="108240"/>
                  <a:pt x="30930" y="111656"/>
                </a:cubicBezTo>
                <a:cubicBezTo>
                  <a:pt x="30996" y="115045"/>
                  <a:pt x="33727" y="117777"/>
                  <a:pt x="37116" y="117843"/>
                </a:cubicBezTo>
                <a:lnTo>
                  <a:pt x="61860" y="117843"/>
                </a:lnTo>
                <a:cubicBezTo>
                  <a:pt x="65277" y="117843"/>
                  <a:pt x="68047" y="115073"/>
                  <a:pt x="68047" y="111656"/>
                </a:cubicBezTo>
                <a:cubicBezTo>
                  <a:pt x="68047" y="108240"/>
                  <a:pt x="65277" y="105470"/>
                  <a:pt x="61860" y="105470"/>
                </a:cubicBezTo>
                <a:close/>
                <a:moveTo>
                  <a:pt x="123721" y="185951"/>
                </a:moveTo>
                <a:lnTo>
                  <a:pt x="123721" y="291115"/>
                </a:lnTo>
                <a:cubicBezTo>
                  <a:pt x="123721" y="297948"/>
                  <a:pt x="118182" y="303487"/>
                  <a:pt x="111349" y="303487"/>
                </a:cubicBezTo>
                <a:lnTo>
                  <a:pt x="6186" y="303487"/>
                </a:lnTo>
                <a:cubicBezTo>
                  <a:pt x="2797" y="303421"/>
                  <a:pt x="65" y="300690"/>
                  <a:pt x="0" y="297301"/>
                </a:cubicBezTo>
                <a:lnTo>
                  <a:pt x="0" y="185951"/>
                </a:lnTo>
                <a:cubicBezTo>
                  <a:pt x="0" y="182535"/>
                  <a:pt x="2769" y="179765"/>
                  <a:pt x="6186" y="179765"/>
                </a:cubicBezTo>
                <a:lnTo>
                  <a:pt x="117535" y="179765"/>
                </a:lnTo>
                <a:cubicBezTo>
                  <a:pt x="120952" y="179765"/>
                  <a:pt x="123721" y="182535"/>
                  <a:pt x="123721" y="185951"/>
                </a:cubicBezTo>
                <a:close/>
                <a:moveTo>
                  <a:pt x="183157" y="98270"/>
                </a:moveTo>
                <a:lnTo>
                  <a:pt x="257341" y="98270"/>
                </a:lnTo>
                <a:cubicBezTo>
                  <a:pt x="277840" y="98270"/>
                  <a:pt x="294458" y="114887"/>
                  <a:pt x="294458" y="135386"/>
                </a:cubicBezTo>
                <a:lnTo>
                  <a:pt x="294458" y="266371"/>
                </a:lnTo>
                <a:cubicBezTo>
                  <a:pt x="294458" y="286870"/>
                  <a:pt x="277840" y="303487"/>
                  <a:pt x="257341" y="303487"/>
                </a:cubicBezTo>
                <a:lnTo>
                  <a:pt x="183145" y="303487"/>
                </a:lnTo>
                <a:cubicBezTo>
                  <a:pt x="162646" y="303487"/>
                  <a:pt x="146028" y="286870"/>
                  <a:pt x="146028" y="266371"/>
                </a:cubicBezTo>
                <a:lnTo>
                  <a:pt x="146028" y="135386"/>
                </a:lnTo>
                <a:cubicBezTo>
                  <a:pt x="146028" y="114887"/>
                  <a:pt x="162646" y="98270"/>
                  <a:pt x="183145" y="98270"/>
                </a:cubicBezTo>
                <a:close/>
                <a:moveTo>
                  <a:pt x="170785" y="135374"/>
                </a:moveTo>
                <a:lnTo>
                  <a:pt x="170785" y="254766"/>
                </a:lnTo>
                <a:lnTo>
                  <a:pt x="269713" y="254766"/>
                </a:lnTo>
                <a:lnTo>
                  <a:pt x="269713" y="135386"/>
                </a:lnTo>
                <a:cubicBezTo>
                  <a:pt x="269713" y="128553"/>
                  <a:pt x="264174" y="123014"/>
                  <a:pt x="257341" y="123014"/>
                </a:cubicBezTo>
                <a:lnTo>
                  <a:pt x="183145" y="123014"/>
                </a:lnTo>
                <a:cubicBezTo>
                  <a:pt x="176312" y="123014"/>
                  <a:pt x="170773" y="128553"/>
                  <a:pt x="170773" y="135386"/>
                </a:cubicBezTo>
                <a:close/>
                <a:moveTo>
                  <a:pt x="220243" y="268100"/>
                </a:moveTo>
                <a:cubicBezTo>
                  <a:pt x="214460" y="268100"/>
                  <a:pt x="209772" y="272787"/>
                  <a:pt x="209770" y="278570"/>
                </a:cubicBezTo>
                <a:cubicBezTo>
                  <a:pt x="209768" y="284355"/>
                  <a:pt x="214458" y="289046"/>
                  <a:pt x="220243" y="289046"/>
                </a:cubicBezTo>
                <a:cubicBezTo>
                  <a:pt x="226028" y="289046"/>
                  <a:pt x="230718" y="284355"/>
                  <a:pt x="230716" y="278570"/>
                </a:cubicBezTo>
                <a:cubicBezTo>
                  <a:pt x="230714" y="272787"/>
                  <a:pt x="226026" y="268100"/>
                  <a:pt x="220243" y="26810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5197719" y="3671327"/>
            <a:ext cx="478146" cy="436392"/>
          </a:xfrm>
          <a:custGeom>
            <a:avLst/>
            <a:gdLst/>
            <a:ahLst/>
            <a:cxnLst/>
            <a:rect l="0" t="0" r="0" b="0"/>
            <a:pathLst>
              <a:path w="291370" h="303206">
                <a:moveTo>
                  <a:pt x="136094" y="172468"/>
                </a:moveTo>
                <a:cubicBezTo>
                  <a:pt x="136078" y="173199"/>
                  <a:pt x="136343" y="173907"/>
                  <a:pt x="136836" y="174447"/>
                </a:cubicBezTo>
                <a:cubicBezTo>
                  <a:pt x="148335" y="187894"/>
                  <a:pt x="154653" y="205006"/>
                  <a:pt x="154652" y="222699"/>
                </a:cubicBezTo>
                <a:cubicBezTo>
                  <a:pt x="154649" y="255581"/>
                  <a:pt x="133014" y="284544"/>
                  <a:pt x="101484" y="293875"/>
                </a:cubicBezTo>
                <a:cubicBezTo>
                  <a:pt x="69953" y="303206"/>
                  <a:pt x="36041" y="290681"/>
                  <a:pt x="18144" y="263096"/>
                </a:cubicBezTo>
                <a:cubicBezTo>
                  <a:pt x="247" y="235510"/>
                  <a:pt x="2631" y="199438"/>
                  <a:pt x="24002" y="174447"/>
                </a:cubicBezTo>
                <a:cubicBezTo>
                  <a:pt x="24494" y="173907"/>
                  <a:pt x="24760" y="173199"/>
                  <a:pt x="24744" y="172468"/>
                </a:cubicBezTo>
                <a:lnTo>
                  <a:pt x="24744" y="55674"/>
                </a:lnTo>
                <a:cubicBezTo>
                  <a:pt x="24744" y="24926"/>
                  <a:pt x="49670" y="0"/>
                  <a:pt x="80419" y="0"/>
                </a:cubicBezTo>
                <a:cubicBezTo>
                  <a:pt x="111167" y="0"/>
                  <a:pt x="136094" y="24926"/>
                  <a:pt x="136094" y="55674"/>
                </a:cubicBezTo>
                <a:close/>
                <a:moveTo>
                  <a:pt x="126281" y="241401"/>
                </a:moveTo>
                <a:cubicBezTo>
                  <a:pt x="133886" y="222768"/>
                  <a:pt x="129451" y="201385"/>
                  <a:pt x="115061" y="187314"/>
                </a:cubicBezTo>
                <a:cubicBezTo>
                  <a:pt x="112700" y="185000"/>
                  <a:pt x="111363" y="181837"/>
                  <a:pt x="111349" y="178530"/>
                </a:cubicBezTo>
                <a:lnTo>
                  <a:pt x="111349" y="55674"/>
                </a:lnTo>
                <a:cubicBezTo>
                  <a:pt x="111349" y="38592"/>
                  <a:pt x="97501" y="24744"/>
                  <a:pt x="80419" y="24744"/>
                </a:cubicBezTo>
                <a:cubicBezTo>
                  <a:pt x="63336" y="24744"/>
                  <a:pt x="49488" y="38592"/>
                  <a:pt x="49488" y="55674"/>
                </a:cubicBezTo>
                <a:lnTo>
                  <a:pt x="49488" y="178530"/>
                </a:lnTo>
                <a:cubicBezTo>
                  <a:pt x="49475" y="181837"/>
                  <a:pt x="48138" y="185000"/>
                  <a:pt x="45777" y="187314"/>
                </a:cubicBezTo>
                <a:cubicBezTo>
                  <a:pt x="31387" y="201385"/>
                  <a:pt x="26951" y="222768"/>
                  <a:pt x="34556" y="241401"/>
                </a:cubicBezTo>
                <a:cubicBezTo>
                  <a:pt x="42162" y="260034"/>
                  <a:pt x="60293" y="272205"/>
                  <a:pt x="80419" y="272188"/>
                </a:cubicBezTo>
                <a:cubicBezTo>
                  <a:pt x="100544" y="272205"/>
                  <a:pt x="118676" y="260034"/>
                  <a:pt x="126281" y="241401"/>
                </a:cubicBezTo>
                <a:close/>
                <a:moveTo>
                  <a:pt x="104100" y="229920"/>
                </a:moveTo>
                <a:cubicBezTo>
                  <a:pt x="100939" y="240354"/>
                  <a:pt x="91321" y="247489"/>
                  <a:pt x="80419" y="247489"/>
                </a:cubicBezTo>
                <a:cubicBezTo>
                  <a:pt x="69516" y="247489"/>
                  <a:pt x="59899" y="240353"/>
                  <a:pt x="56737" y="229920"/>
                </a:cubicBezTo>
                <a:cubicBezTo>
                  <a:pt x="53576" y="219485"/>
                  <a:pt x="57616" y="208212"/>
                  <a:pt x="66686" y="202161"/>
                </a:cubicBezTo>
                <a:cubicBezTo>
                  <a:pt x="67531" y="201564"/>
                  <a:pt x="68037" y="200597"/>
                  <a:pt x="68047" y="199563"/>
                </a:cubicBezTo>
                <a:lnTo>
                  <a:pt x="68047" y="105163"/>
                </a:lnTo>
                <a:cubicBezTo>
                  <a:pt x="68047" y="98330"/>
                  <a:pt x="73586" y="92791"/>
                  <a:pt x="80419" y="92791"/>
                </a:cubicBezTo>
                <a:cubicBezTo>
                  <a:pt x="87252" y="92791"/>
                  <a:pt x="92791" y="98330"/>
                  <a:pt x="92791" y="105163"/>
                </a:cubicBezTo>
                <a:lnTo>
                  <a:pt x="92791" y="199563"/>
                </a:lnTo>
                <a:cubicBezTo>
                  <a:pt x="92800" y="200597"/>
                  <a:pt x="93307" y="201564"/>
                  <a:pt x="94152" y="202161"/>
                </a:cubicBezTo>
                <a:cubicBezTo>
                  <a:pt x="103221" y="208212"/>
                  <a:pt x="107261" y="219485"/>
                  <a:pt x="104100" y="229920"/>
                </a:cubicBezTo>
                <a:close/>
                <a:moveTo>
                  <a:pt x="0" y="0"/>
                </a:moveTo>
                <a:moveTo>
                  <a:pt x="289632" y="101823"/>
                </a:moveTo>
                <a:cubicBezTo>
                  <a:pt x="287924" y="105318"/>
                  <a:pt x="284368" y="107529"/>
                  <a:pt x="280477" y="107514"/>
                </a:cubicBezTo>
                <a:lnTo>
                  <a:pt x="256722" y="107514"/>
                </a:lnTo>
                <a:cubicBezTo>
                  <a:pt x="255014" y="107514"/>
                  <a:pt x="253629" y="108899"/>
                  <a:pt x="253629" y="110607"/>
                </a:cubicBezTo>
                <a:lnTo>
                  <a:pt x="253629" y="241257"/>
                </a:lnTo>
                <a:cubicBezTo>
                  <a:pt x="253629" y="251507"/>
                  <a:pt x="245321" y="259815"/>
                  <a:pt x="235071" y="259815"/>
                </a:cubicBezTo>
                <a:cubicBezTo>
                  <a:pt x="224822" y="259815"/>
                  <a:pt x="216513" y="251507"/>
                  <a:pt x="216513" y="241257"/>
                </a:cubicBezTo>
                <a:lnTo>
                  <a:pt x="216513" y="110607"/>
                </a:lnTo>
                <a:cubicBezTo>
                  <a:pt x="216513" y="108899"/>
                  <a:pt x="215128" y="107514"/>
                  <a:pt x="213420" y="107514"/>
                </a:cubicBezTo>
                <a:lnTo>
                  <a:pt x="189665" y="107514"/>
                </a:lnTo>
                <a:cubicBezTo>
                  <a:pt x="185775" y="107529"/>
                  <a:pt x="182218" y="105318"/>
                  <a:pt x="180510" y="101823"/>
                </a:cubicBezTo>
                <a:cubicBezTo>
                  <a:pt x="178772" y="98337"/>
                  <a:pt x="179155" y="94169"/>
                  <a:pt x="181500" y="91059"/>
                </a:cubicBezTo>
                <a:lnTo>
                  <a:pt x="226782" y="30559"/>
                </a:lnTo>
                <a:cubicBezTo>
                  <a:pt x="228850" y="28130"/>
                  <a:pt x="231880" y="26730"/>
                  <a:pt x="235071" y="26730"/>
                </a:cubicBezTo>
                <a:cubicBezTo>
                  <a:pt x="238262" y="26730"/>
                  <a:pt x="241292" y="28130"/>
                  <a:pt x="243360" y="30559"/>
                </a:cubicBezTo>
                <a:lnTo>
                  <a:pt x="288643" y="91059"/>
                </a:lnTo>
                <a:cubicBezTo>
                  <a:pt x="290987" y="94169"/>
                  <a:pt x="291370" y="98337"/>
                  <a:pt x="289633" y="10182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7660020" y="4846576"/>
            <a:ext cx="485710" cy="424727"/>
          </a:xfrm>
          <a:custGeom>
            <a:avLst/>
            <a:gdLst/>
            <a:ahLst/>
            <a:cxnLst/>
            <a:rect l="0" t="0" r="0" b="0"/>
            <a:pathLst>
              <a:path w="295979" h="295101">
                <a:moveTo>
                  <a:pt x="259655" y="6186"/>
                </a:moveTo>
                <a:lnTo>
                  <a:pt x="259655" y="36312"/>
                </a:lnTo>
                <a:lnTo>
                  <a:pt x="289793" y="36312"/>
                </a:lnTo>
                <a:cubicBezTo>
                  <a:pt x="293210" y="36312"/>
                  <a:pt x="295979" y="39081"/>
                  <a:pt x="295979" y="42498"/>
                </a:cubicBezTo>
                <a:lnTo>
                  <a:pt x="295979" y="72896"/>
                </a:lnTo>
                <a:cubicBezTo>
                  <a:pt x="295979" y="76313"/>
                  <a:pt x="293210" y="79083"/>
                  <a:pt x="289793" y="79083"/>
                </a:cubicBezTo>
                <a:lnTo>
                  <a:pt x="259655" y="79083"/>
                </a:lnTo>
                <a:lnTo>
                  <a:pt x="259655" y="109209"/>
                </a:lnTo>
                <a:cubicBezTo>
                  <a:pt x="259655" y="112625"/>
                  <a:pt x="256885" y="115395"/>
                  <a:pt x="253469" y="115395"/>
                </a:cubicBezTo>
                <a:lnTo>
                  <a:pt x="223082" y="115395"/>
                </a:lnTo>
                <a:cubicBezTo>
                  <a:pt x="219666" y="115395"/>
                  <a:pt x="216896" y="112625"/>
                  <a:pt x="216896" y="109209"/>
                </a:cubicBezTo>
                <a:lnTo>
                  <a:pt x="216896" y="79083"/>
                </a:lnTo>
                <a:lnTo>
                  <a:pt x="186770" y="79083"/>
                </a:lnTo>
                <a:cubicBezTo>
                  <a:pt x="183354" y="79083"/>
                  <a:pt x="180584" y="76313"/>
                  <a:pt x="180584" y="72896"/>
                </a:cubicBezTo>
                <a:lnTo>
                  <a:pt x="180584" y="42498"/>
                </a:lnTo>
                <a:cubicBezTo>
                  <a:pt x="180584" y="39081"/>
                  <a:pt x="183354" y="36312"/>
                  <a:pt x="186770" y="36312"/>
                </a:cubicBezTo>
                <a:lnTo>
                  <a:pt x="216896" y="36312"/>
                </a:lnTo>
                <a:lnTo>
                  <a:pt x="216896" y="6186"/>
                </a:lnTo>
                <a:cubicBezTo>
                  <a:pt x="216896" y="2769"/>
                  <a:pt x="219666" y="0"/>
                  <a:pt x="223082" y="0"/>
                </a:cubicBezTo>
                <a:lnTo>
                  <a:pt x="253469" y="0"/>
                </a:lnTo>
                <a:cubicBezTo>
                  <a:pt x="256885" y="0"/>
                  <a:pt x="259655" y="2769"/>
                  <a:pt x="259655" y="6186"/>
                </a:cubicBezTo>
                <a:close/>
                <a:moveTo>
                  <a:pt x="107823" y="82992"/>
                </a:moveTo>
                <a:cubicBezTo>
                  <a:pt x="107823" y="89825"/>
                  <a:pt x="102284" y="95364"/>
                  <a:pt x="95451" y="95364"/>
                </a:cubicBezTo>
                <a:lnTo>
                  <a:pt x="55377" y="95364"/>
                </a:lnTo>
                <a:cubicBezTo>
                  <a:pt x="48544" y="95364"/>
                  <a:pt x="43005" y="89825"/>
                  <a:pt x="43005" y="82992"/>
                </a:cubicBezTo>
                <a:cubicBezTo>
                  <a:pt x="43005" y="76159"/>
                  <a:pt x="48544" y="70620"/>
                  <a:pt x="55377" y="70620"/>
                </a:cubicBezTo>
                <a:lnTo>
                  <a:pt x="95463" y="70620"/>
                </a:lnTo>
                <a:cubicBezTo>
                  <a:pt x="102296" y="70620"/>
                  <a:pt x="107836" y="76159"/>
                  <a:pt x="107836" y="82992"/>
                </a:cubicBezTo>
                <a:close/>
                <a:moveTo>
                  <a:pt x="192610" y="140350"/>
                </a:moveTo>
                <a:cubicBezTo>
                  <a:pt x="196894" y="145673"/>
                  <a:pt x="196052" y="153461"/>
                  <a:pt x="190729" y="157745"/>
                </a:cubicBezTo>
                <a:lnTo>
                  <a:pt x="148998" y="191335"/>
                </a:lnTo>
                <a:cubicBezTo>
                  <a:pt x="143863" y="195463"/>
                  <a:pt x="136394" y="194843"/>
                  <a:pt x="132011" y="189925"/>
                </a:cubicBezTo>
                <a:lnTo>
                  <a:pt x="114455" y="170216"/>
                </a:lnTo>
                <a:lnTo>
                  <a:pt x="76212" y="203473"/>
                </a:lnTo>
                <a:cubicBezTo>
                  <a:pt x="71053" y="207957"/>
                  <a:pt x="63236" y="207411"/>
                  <a:pt x="58750" y="202253"/>
                </a:cubicBezTo>
                <a:cubicBezTo>
                  <a:pt x="54265" y="197094"/>
                  <a:pt x="54810" y="189277"/>
                  <a:pt x="59968" y="184791"/>
                </a:cubicBezTo>
                <a:lnTo>
                  <a:pt x="107440" y="143517"/>
                </a:lnTo>
                <a:cubicBezTo>
                  <a:pt x="112554" y="139072"/>
                  <a:pt x="120293" y="139568"/>
                  <a:pt x="124798" y="144630"/>
                </a:cubicBezTo>
                <a:lnTo>
                  <a:pt x="142663" y="164673"/>
                </a:lnTo>
                <a:lnTo>
                  <a:pt x="175202" y="138469"/>
                </a:lnTo>
                <a:cubicBezTo>
                  <a:pt x="177759" y="136408"/>
                  <a:pt x="181031" y="135448"/>
                  <a:pt x="184296" y="135801"/>
                </a:cubicBezTo>
                <a:cubicBezTo>
                  <a:pt x="187561" y="136153"/>
                  <a:pt x="190552" y="137790"/>
                  <a:pt x="192610" y="140350"/>
                </a:cubicBezTo>
                <a:close/>
                <a:moveTo>
                  <a:pt x="73156" y="140671"/>
                </a:moveTo>
                <a:lnTo>
                  <a:pt x="55377" y="140671"/>
                </a:lnTo>
                <a:cubicBezTo>
                  <a:pt x="48544" y="140671"/>
                  <a:pt x="43005" y="135132"/>
                  <a:pt x="43005" y="128299"/>
                </a:cubicBezTo>
                <a:cubicBezTo>
                  <a:pt x="43005" y="121466"/>
                  <a:pt x="48544" y="115927"/>
                  <a:pt x="55377" y="115927"/>
                </a:cubicBezTo>
                <a:lnTo>
                  <a:pt x="73169" y="115927"/>
                </a:lnTo>
                <a:cubicBezTo>
                  <a:pt x="80002" y="115927"/>
                  <a:pt x="85541" y="121466"/>
                  <a:pt x="85541" y="128299"/>
                </a:cubicBezTo>
                <a:cubicBezTo>
                  <a:pt x="85541" y="135132"/>
                  <a:pt x="80002" y="140671"/>
                  <a:pt x="73169" y="140671"/>
                </a:cubicBezTo>
                <a:close/>
                <a:moveTo>
                  <a:pt x="162026" y="42498"/>
                </a:moveTo>
                <a:lnTo>
                  <a:pt x="162026" y="56008"/>
                </a:lnTo>
                <a:lnTo>
                  <a:pt x="24732" y="56008"/>
                </a:lnTo>
                <a:lnTo>
                  <a:pt x="24732" y="218381"/>
                </a:lnTo>
                <a:lnTo>
                  <a:pt x="270295" y="218381"/>
                </a:lnTo>
                <a:lnTo>
                  <a:pt x="270295" y="127359"/>
                </a:lnTo>
                <a:cubicBezTo>
                  <a:pt x="275169" y="122843"/>
                  <a:pt x="278213" y="116385"/>
                  <a:pt x="278213" y="109209"/>
                </a:cubicBezTo>
                <a:lnTo>
                  <a:pt x="278213" y="97641"/>
                </a:lnTo>
                <a:lnTo>
                  <a:pt x="289793" y="97641"/>
                </a:lnTo>
                <a:cubicBezTo>
                  <a:pt x="291587" y="97641"/>
                  <a:pt x="293344" y="97455"/>
                  <a:pt x="295027" y="97084"/>
                </a:cubicBezTo>
                <a:lnTo>
                  <a:pt x="295027" y="220348"/>
                </a:lnTo>
                <a:cubicBezTo>
                  <a:pt x="295027" y="232921"/>
                  <a:pt x="284835" y="243113"/>
                  <a:pt x="272262" y="243113"/>
                </a:cubicBezTo>
                <a:lnTo>
                  <a:pt x="179928" y="243113"/>
                </a:lnTo>
                <a:lnTo>
                  <a:pt x="190816" y="270357"/>
                </a:lnTo>
                <a:lnTo>
                  <a:pt x="209881" y="270357"/>
                </a:lnTo>
                <a:cubicBezTo>
                  <a:pt x="216714" y="270357"/>
                  <a:pt x="222254" y="275896"/>
                  <a:pt x="222254" y="282729"/>
                </a:cubicBezTo>
                <a:cubicBezTo>
                  <a:pt x="222254" y="289562"/>
                  <a:pt x="216714" y="295101"/>
                  <a:pt x="209881" y="295101"/>
                </a:cubicBezTo>
                <a:lnTo>
                  <a:pt x="85133" y="295101"/>
                </a:lnTo>
                <a:cubicBezTo>
                  <a:pt x="78300" y="295101"/>
                  <a:pt x="72760" y="289562"/>
                  <a:pt x="72760" y="282729"/>
                </a:cubicBezTo>
                <a:cubicBezTo>
                  <a:pt x="72760" y="275896"/>
                  <a:pt x="78300" y="270357"/>
                  <a:pt x="85133" y="270357"/>
                </a:cubicBezTo>
                <a:lnTo>
                  <a:pt x="104210" y="270357"/>
                </a:lnTo>
                <a:lnTo>
                  <a:pt x="115098" y="243113"/>
                </a:lnTo>
                <a:lnTo>
                  <a:pt x="22764" y="243113"/>
                </a:lnTo>
                <a:cubicBezTo>
                  <a:pt x="10192" y="243113"/>
                  <a:pt x="0" y="232921"/>
                  <a:pt x="0" y="220348"/>
                </a:cubicBezTo>
                <a:lnTo>
                  <a:pt x="0" y="54029"/>
                </a:lnTo>
                <a:cubicBezTo>
                  <a:pt x="0" y="41456"/>
                  <a:pt x="10192" y="31264"/>
                  <a:pt x="22764" y="31264"/>
                </a:cubicBezTo>
                <a:lnTo>
                  <a:pt x="164723" y="31264"/>
                </a:lnTo>
                <a:cubicBezTo>
                  <a:pt x="162991" y="34629"/>
                  <a:pt x="162026" y="38452"/>
                  <a:pt x="162026" y="4249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3615162" y="3826156"/>
            <a:ext cx="152926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dirty="0">
                <a:solidFill>
                  <a:srgbClr val="FFFFFF"/>
                </a:solidFill>
                <a:latin typeface="Roboto"/>
              </a:rPr>
              <a:t>Adjust humidity levels using a
relay based on readings.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91957" y="4753002"/>
            <a:ext cx="103714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FFFFFF"/>
                </a:solidFill>
                <a:latin typeface="Roboto"/>
              </a:rPr>
              <a:t>Display on LCD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44882" y="4953418"/>
            <a:ext cx="132192" cy="2437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210264" y="5017527"/>
            <a:ext cx="159338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dirty="0">
                <a:solidFill>
                  <a:srgbClr val="FFFFFF"/>
                </a:solidFill>
                <a:latin typeface="Roboto"/>
              </a:rPr>
              <a:t>Show temperature and
humidity on the LCD screen.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284887" y="3778169"/>
            <a:ext cx="132192" cy="2437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30691" y="7461328"/>
            <a:ext cx="1676741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50" dirty="0">
                <a:solidFill>
                  <a:srgbClr val="FFFFFF"/>
                </a:solidFill>
                <a:latin typeface="Roboto"/>
              </a:rPr>
              <a:t>Gather temperature and
humidity data from sensors.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73621" y="2560183"/>
            <a:ext cx="132192" cy="2437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32228" y="2533746"/>
            <a:ext cx="1497205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dirty="0">
                <a:solidFill>
                  <a:srgbClr val="FFFFFF"/>
                </a:solidFill>
                <a:latin typeface="Roboto"/>
              </a:rPr>
              <a:t>Continuously check
temperature and humidity for
optimal conditions</a:t>
            </a:r>
            <a:r>
              <a:rPr sz="587" dirty="0">
                <a:solidFill>
                  <a:srgbClr val="FFFFFF"/>
                </a:solidFill>
                <a:latin typeface="Roboto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80512" y="6150035"/>
            <a:ext cx="132192" cy="2437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80911" y="2269544"/>
            <a:ext cx="1218283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1" dirty="0">
                <a:solidFill>
                  <a:srgbClr val="FFFFFF"/>
                </a:solidFill>
                <a:latin typeface="Roboto"/>
              </a:rPr>
              <a:t>Monitor Conditions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95060" y="6014703"/>
            <a:ext cx="722955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 dirty="0">
                <a:solidFill>
                  <a:srgbClr val="FFFFFF"/>
                </a:solidFill>
                <a:latin typeface="Roboto"/>
              </a:rPr>
              <a:t>Check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895060" y="6264711"/>
            <a:ext cx="1766509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FFFFFF"/>
                </a:solidFill>
                <a:latin typeface="Roboto"/>
              </a:rPr>
              <a:t>Validate sensor readings for
accuracy and connectivity.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26692" y="1381505"/>
            <a:ext cx="150361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dirty="0">
                <a:solidFill>
                  <a:srgbClr val="FFFFFF"/>
                </a:solidFill>
                <a:latin typeface="Roboto"/>
              </a:rPr>
              <a:t>Activate an alert if conditions
deviate from the ideal range</a:t>
            </a:r>
            <a:r>
              <a:rPr sz="587" dirty="0">
                <a:solidFill>
                  <a:srgbClr val="FFFFFF"/>
                </a:solidFill>
                <a:latin typeface="Roboto"/>
              </a:rPr>
              <a:t>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037990" y="1363566"/>
            <a:ext cx="132192" cy="2437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404838" y="1111366"/>
            <a:ext cx="88004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 dirty="0">
                <a:solidFill>
                  <a:srgbClr val="FFFFFF"/>
                </a:solidFill>
                <a:latin typeface="Roboto"/>
              </a:rPr>
              <a:t>Trigger Alert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23758" y="3592700"/>
            <a:ext cx="1075615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1" dirty="0">
                <a:solidFill>
                  <a:srgbClr val="FFFFFF"/>
                </a:solidFill>
                <a:latin typeface="Roboto"/>
              </a:rPr>
              <a:t>Control Humidity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530691" y="7211320"/>
            <a:ext cx="875240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 dirty="0">
                <a:solidFill>
                  <a:srgbClr val="FFFFFF"/>
                </a:solidFill>
                <a:latin typeface="Roboto"/>
              </a:rPr>
              <a:t>Read Sensors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16143" y="7346653"/>
            <a:ext cx="132192" cy="2437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b="1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36728" y="326378"/>
            <a:ext cx="4381008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dirty="0">
                <a:solidFill>
                  <a:srgbClr val="F669BE"/>
                </a:solidFill>
                <a:latin typeface="Roboto"/>
              </a:rPr>
              <a:t>Hatching Process Steps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273382" y="330471"/>
            <a:ext cx="439322" cy="385794"/>
          </a:xfrm>
          <a:custGeom>
            <a:avLst/>
            <a:gdLst/>
            <a:ahLst/>
            <a:cxnLst/>
            <a:rect l="0" t="0" r="0" b="0"/>
            <a:pathLst>
              <a:path w="142280" h="142280">
                <a:moveTo>
                  <a:pt x="24744" y="49488"/>
                </a:moveTo>
                <a:lnTo>
                  <a:pt x="24744" y="35570"/>
                </a:lnTo>
                <a:cubicBezTo>
                  <a:pt x="24742" y="29413"/>
                  <a:pt x="27188" y="23509"/>
                  <a:pt x="31543" y="19158"/>
                </a:cubicBezTo>
                <a:cubicBezTo>
                  <a:pt x="35898" y="14806"/>
                  <a:pt x="41804" y="12365"/>
                  <a:pt x="47960" y="12372"/>
                </a:cubicBezTo>
                <a:lnTo>
                  <a:pt x="58767" y="12372"/>
                </a:lnTo>
                <a:moveTo>
                  <a:pt x="12390" y="37116"/>
                </a:moveTo>
                <a:lnTo>
                  <a:pt x="24762" y="49488"/>
                </a:lnTo>
                <a:lnTo>
                  <a:pt x="37135" y="37116"/>
                </a:lnTo>
                <a:moveTo>
                  <a:pt x="49507" y="21651"/>
                </a:moveTo>
                <a:lnTo>
                  <a:pt x="58786" y="12372"/>
                </a:lnTo>
                <a:lnTo>
                  <a:pt x="49507" y="3093"/>
                </a:lnTo>
                <a:moveTo>
                  <a:pt x="142280" y="12372"/>
                </a:moveTo>
                <a:cubicBezTo>
                  <a:pt x="142280" y="19205"/>
                  <a:pt x="136740" y="24744"/>
                  <a:pt x="129907" y="24744"/>
                </a:cubicBezTo>
                <a:lnTo>
                  <a:pt x="98977" y="24744"/>
                </a:lnTo>
                <a:cubicBezTo>
                  <a:pt x="92144" y="24744"/>
                  <a:pt x="86605" y="19205"/>
                  <a:pt x="86605" y="12372"/>
                </a:cubicBezTo>
                <a:cubicBezTo>
                  <a:pt x="86605" y="5539"/>
                  <a:pt x="92144" y="0"/>
                  <a:pt x="98977" y="0"/>
                </a:cubicBezTo>
                <a:lnTo>
                  <a:pt x="129907" y="0"/>
                </a:lnTo>
                <a:cubicBezTo>
                  <a:pt x="136740" y="0"/>
                  <a:pt x="142280" y="5539"/>
                  <a:pt x="142280" y="12372"/>
                </a:cubicBezTo>
                <a:close/>
                <a:moveTo>
                  <a:pt x="103617" y="10825"/>
                </a:moveTo>
                <a:cubicBezTo>
                  <a:pt x="102762" y="10825"/>
                  <a:pt x="102070" y="11518"/>
                  <a:pt x="102070" y="12372"/>
                </a:cubicBezTo>
                <a:cubicBezTo>
                  <a:pt x="102070" y="13226"/>
                  <a:pt x="102762" y="13918"/>
                  <a:pt x="103617" y="13918"/>
                </a:cubicBezTo>
                <a:cubicBezTo>
                  <a:pt x="104471" y="13918"/>
                  <a:pt x="105163" y="13226"/>
                  <a:pt x="105163" y="12372"/>
                </a:cubicBezTo>
                <a:cubicBezTo>
                  <a:pt x="105163" y="11518"/>
                  <a:pt x="104471" y="10825"/>
                  <a:pt x="103617" y="10825"/>
                </a:cubicBezTo>
                <a:lnTo>
                  <a:pt x="103617" y="10825"/>
                </a:lnTo>
                <a:moveTo>
                  <a:pt x="142280" y="37116"/>
                </a:moveTo>
                <a:cubicBezTo>
                  <a:pt x="142280" y="43949"/>
                  <a:pt x="136740" y="49488"/>
                  <a:pt x="129907" y="49488"/>
                </a:cubicBezTo>
                <a:lnTo>
                  <a:pt x="98977" y="49488"/>
                </a:lnTo>
                <a:cubicBezTo>
                  <a:pt x="92144" y="49488"/>
                  <a:pt x="86605" y="43949"/>
                  <a:pt x="86605" y="37116"/>
                </a:cubicBezTo>
                <a:cubicBezTo>
                  <a:pt x="86605" y="30283"/>
                  <a:pt x="92144" y="24744"/>
                  <a:pt x="98977" y="24744"/>
                </a:cubicBezTo>
                <a:lnTo>
                  <a:pt x="129907" y="24744"/>
                </a:lnTo>
                <a:cubicBezTo>
                  <a:pt x="136740" y="24744"/>
                  <a:pt x="142280" y="30283"/>
                  <a:pt x="142280" y="37116"/>
                </a:cubicBezTo>
                <a:close/>
                <a:moveTo>
                  <a:pt x="103617" y="35570"/>
                </a:moveTo>
                <a:cubicBezTo>
                  <a:pt x="102762" y="35570"/>
                  <a:pt x="102070" y="36262"/>
                  <a:pt x="102070" y="37116"/>
                </a:cubicBezTo>
                <a:cubicBezTo>
                  <a:pt x="102070" y="37970"/>
                  <a:pt x="102762" y="38663"/>
                  <a:pt x="103617" y="38663"/>
                </a:cubicBezTo>
                <a:cubicBezTo>
                  <a:pt x="104471" y="38663"/>
                  <a:pt x="105163" y="37970"/>
                  <a:pt x="105163" y="37116"/>
                </a:cubicBezTo>
                <a:cubicBezTo>
                  <a:pt x="105163" y="36262"/>
                  <a:pt x="104471" y="35570"/>
                  <a:pt x="103617" y="35570"/>
                </a:cubicBezTo>
                <a:lnTo>
                  <a:pt x="103617" y="35570"/>
                </a:lnTo>
                <a:moveTo>
                  <a:pt x="142280" y="61860"/>
                </a:moveTo>
                <a:cubicBezTo>
                  <a:pt x="142280" y="68693"/>
                  <a:pt x="136740" y="74233"/>
                  <a:pt x="129907" y="74233"/>
                </a:cubicBezTo>
                <a:lnTo>
                  <a:pt x="98977" y="74233"/>
                </a:lnTo>
                <a:cubicBezTo>
                  <a:pt x="92144" y="74233"/>
                  <a:pt x="86605" y="68693"/>
                  <a:pt x="86605" y="61860"/>
                </a:cubicBezTo>
                <a:cubicBezTo>
                  <a:pt x="86605" y="55027"/>
                  <a:pt x="92144" y="49488"/>
                  <a:pt x="98977" y="49488"/>
                </a:cubicBezTo>
                <a:lnTo>
                  <a:pt x="129907" y="49488"/>
                </a:lnTo>
                <a:cubicBezTo>
                  <a:pt x="136740" y="49488"/>
                  <a:pt x="142280" y="55027"/>
                  <a:pt x="142280" y="61860"/>
                </a:cubicBezTo>
                <a:close/>
                <a:moveTo>
                  <a:pt x="103617" y="60314"/>
                </a:moveTo>
                <a:cubicBezTo>
                  <a:pt x="102762" y="60314"/>
                  <a:pt x="102070" y="61006"/>
                  <a:pt x="102070" y="61860"/>
                </a:cubicBezTo>
                <a:cubicBezTo>
                  <a:pt x="102070" y="62715"/>
                  <a:pt x="102762" y="63407"/>
                  <a:pt x="103617" y="63407"/>
                </a:cubicBezTo>
                <a:cubicBezTo>
                  <a:pt x="104471" y="63407"/>
                  <a:pt x="105163" y="62715"/>
                  <a:pt x="105163" y="61860"/>
                </a:cubicBezTo>
                <a:cubicBezTo>
                  <a:pt x="105163" y="61006"/>
                  <a:pt x="104471" y="60314"/>
                  <a:pt x="103617" y="60314"/>
                </a:cubicBezTo>
                <a:lnTo>
                  <a:pt x="103617" y="60314"/>
                </a:lnTo>
                <a:moveTo>
                  <a:pt x="55674" y="80419"/>
                </a:moveTo>
                <a:cubicBezTo>
                  <a:pt x="55674" y="87252"/>
                  <a:pt x="50135" y="92791"/>
                  <a:pt x="43302" y="92791"/>
                </a:cubicBezTo>
                <a:lnTo>
                  <a:pt x="12372" y="92791"/>
                </a:lnTo>
                <a:cubicBezTo>
                  <a:pt x="5539" y="92791"/>
                  <a:pt x="0" y="87252"/>
                  <a:pt x="0" y="80419"/>
                </a:cubicBezTo>
                <a:cubicBezTo>
                  <a:pt x="0" y="73586"/>
                  <a:pt x="5539" y="68047"/>
                  <a:pt x="12372" y="68047"/>
                </a:cubicBezTo>
                <a:lnTo>
                  <a:pt x="43302" y="68047"/>
                </a:lnTo>
                <a:cubicBezTo>
                  <a:pt x="50135" y="68047"/>
                  <a:pt x="55674" y="73586"/>
                  <a:pt x="55674" y="80419"/>
                </a:cubicBezTo>
                <a:close/>
                <a:moveTo>
                  <a:pt x="17011" y="78872"/>
                </a:moveTo>
                <a:cubicBezTo>
                  <a:pt x="16157" y="78872"/>
                  <a:pt x="15465" y="79565"/>
                  <a:pt x="15465" y="80419"/>
                </a:cubicBezTo>
                <a:cubicBezTo>
                  <a:pt x="15465" y="81273"/>
                  <a:pt x="16157" y="81965"/>
                  <a:pt x="17011" y="81965"/>
                </a:cubicBezTo>
                <a:cubicBezTo>
                  <a:pt x="17865" y="81965"/>
                  <a:pt x="18558" y="81273"/>
                  <a:pt x="18558" y="80419"/>
                </a:cubicBezTo>
                <a:cubicBezTo>
                  <a:pt x="18558" y="79565"/>
                  <a:pt x="17865" y="78872"/>
                  <a:pt x="17011" y="78872"/>
                </a:cubicBezTo>
                <a:lnTo>
                  <a:pt x="17011" y="78872"/>
                </a:lnTo>
                <a:moveTo>
                  <a:pt x="55674" y="105163"/>
                </a:moveTo>
                <a:cubicBezTo>
                  <a:pt x="55674" y="111996"/>
                  <a:pt x="50135" y="117535"/>
                  <a:pt x="43302" y="117535"/>
                </a:cubicBezTo>
                <a:lnTo>
                  <a:pt x="12372" y="117535"/>
                </a:lnTo>
                <a:cubicBezTo>
                  <a:pt x="5539" y="117535"/>
                  <a:pt x="0" y="111996"/>
                  <a:pt x="0" y="105163"/>
                </a:cubicBezTo>
                <a:cubicBezTo>
                  <a:pt x="0" y="98330"/>
                  <a:pt x="5539" y="92791"/>
                  <a:pt x="12372" y="92791"/>
                </a:cubicBezTo>
                <a:lnTo>
                  <a:pt x="43302" y="92791"/>
                </a:lnTo>
                <a:cubicBezTo>
                  <a:pt x="50135" y="92791"/>
                  <a:pt x="55674" y="98330"/>
                  <a:pt x="55674" y="105163"/>
                </a:cubicBezTo>
                <a:close/>
                <a:moveTo>
                  <a:pt x="17011" y="103617"/>
                </a:moveTo>
                <a:cubicBezTo>
                  <a:pt x="16157" y="103617"/>
                  <a:pt x="15465" y="104309"/>
                  <a:pt x="15465" y="105163"/>
                </a:cubicBezTo>
                <a:cubicBezTo>
                  <a:pt x="15465" y="106017"/>
                  <a:pt x="16157" y="106710"/>
                  <a:pt x="17011" y="106710"/>
                </a:cubicBezTo>
                <a:cubicBezTo>
                  <a:pt x="17865" y="106710"/>
                  <a:pt x="18558" y="106017"/>
                  <a:pt x="18558" y="105163"/>
                </a:cubicBezTo>
                <a:cubicBezTo>
                  <a:pt x="18558" y="104309"/>
                  <a:pt x="17865" y="103617"/>
                  <a:pt x="17011" y="103617"/>
                </a:cubicBezTo>
                <a:lnTo>
                  <a:pt x="17011" y="103617"/>
                </a:lnTo>
                <a:moveTo>
                  <a:pt x="55674" y="129907"/>
                </a:moveTo>
                <a:cubicBezTo>
                  <a:pt x="55674" y="136740"/>
                  <a:pt x="50135" y="142280"/>
                  <a:pt x="43302" y="142280"/>
                </a:cubicBezTo>
                <a:lnTo>
                  <a:pt x="12372" y="142280"/>
                </a:lnTo>
                <a:cubicBezTo>
                  <a:pt x="5539" y="142280"/>
                  <a:pt x="0" y="136740"/>
                  <a:pt x="0" y="129907"/>
                </a:cubicBezTo>
                <a:cubicBezTo>
                  <a:pt x="0" y="123075"/>
                  <a:pt x="5539" y="117535"/>
                  <a:pt x="12372" y="117535"/>
                </a:cubicBezTo>
                <a:lnTo>
                  <a:pt x="43302" y="117535"/>
                </a:lnTo>
                <a:cubicBezTo>
                  <a:pt x="50135" y="117535"/>
                  <a:pt x="55674" y="123075"/>
                  <a:pt x="55674" y="129907"/>
                </a:cubicBezTo>
                <a:close/>
                <a:moveTo>
                  <a:pt x="17011" y="128361"/>
                </a:moveTo>
                <a:cubicBezTo>
                  <a:pt x="16157" y="128361"/>
                  <a:pt x="15465" y="129053"/>
                  <a:pt x="15465" y="129907"/>
                </a:cubicBezTo>
                <a:cubicBezTo>
                  <a:pt x="15465" y="130762"/>
                  <a:pt x="16157" y="131454"/>
                  <a:pt x="17011" y="131454"/>
                </a:cubicBezTo>
                <a:cubicBezTo>
                  <a:pt x="17865" y="131454"/>
                  <a:pt x="18558" y="130762"/>
                  <a:pt x="18558" y="129907"/>
                </a:cubicBezTo>
                <a:cubicBezTo>
                  <a:pt x="18558" y="129053"/>
                  <a:pt x="17865" y="128361"/>
                  <a:pt x="17011" y="128361"/>
                </a:cubicBezTo>
                <a:lnTo>
                  <a:pt x="17011" y="128361"/>
                </a:lnTo>
              </a:path>
            </a:pathLst>
          </a:custGeom>
          <a:noFill/>
          <a:ln w="742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320208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517354" y="497933"/>
            <a:ext cx="5281535" cy="677804"/>
            <a:chOff x="1660951" y="260541"/>
            <a:chExt cx="2149466" cy="293109"/>
          </a:xfrm>
          <a:solidFill>
            <a:schemeClr val="accent1">
              <a:lumMod val="75000"/>
            </a:schemeClr>
          </a:solidFill>
        </p:grpSpPr>
        <p:sp>
          <p:nvSpPr>
            <p:cNvPr id="50" name="Rounded Rectangle 49"/>
            <p:cNvSpPr/>
            <p:nvPr/>
          </p:nvSpPr>
          <p:spPr>
            <a:xfrm>
              <a:off x="1660951" y="260541"/>
              <a:ext cx="2149466" cy="293109"/>
            </a:xfrm>
            <a:custGeom>
              <a:avLst/>
              <a:gdLst/>
              <a:ahLst/>
              <a:cxnLst/>
              <a:rect l="0" t="0" r="0" b="0"/>
              <a:pathLst>
                <a:path w="2149466" h="293109">
                  <a:moveTo>
                    <a:pt x="65135" y="0"/>
                  </a:moveTo>
                  <a:lnTo>
                    <a:pt x="2084330" y="0"/>
                  </a:lnTo>
                  <a:cubicBezTo>
                    <a:pt x="2084330" y="0"/>
                    <a:pt x="2149466" y="0"/>
                    <a:pt x="2149466" y="65135"/>
                  </a:cubicBezTo>
                  <a:lnTo>
                    <a:pt x="2149466" y="227973"/>
                  </a:lnTo>
                  <a:cubicBezTo>
                    <a:pt x="2149466" y="227973"/>
                    <a:pt x="2149466" y="293109"/>
                    <a:pt x="2084330" y="293109"/>
                  </a:cubicBezTo>
                  <a:lnTo>
                    <a:pt x="65135" y="293109"/>
                  </a:lnTo>
                  <a:cubicBezTo>
                    <a:pt x="65135" y="293109"/>
                    <a:pt x="0" y="293109"/>
                    <a:pt x="0" y="227973"/>
                  </a:cubicBezTo>
                  <a:lnTo>
                    <a:pt x="0" y="65135"/>
                  </a:lnTo>
                  <a:cubicBezTo>
                    <a:pt x="0" y="65135"/>
                    <a:pt x="0" y="0"/>
                    <a:pt x="65135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660951" y="260541"/>
              <a:ext cx="2149466" cy="293109"/>
            </a:xfrm>
            <a:custGeom>
              <a:avLst/>
              <a:gdLst/>
              <a:ahLst/>
              <a:cxnLst/>
              <a:rect l="0" t="0" r="0" b="0"/>
              <a:pathLst>
                <a:path w="2149466" h="293109">
                  <a:moveTo>
                    <a:pt x="65135" y="0"/>
                  </a:moveTo>
                  <a:lnTo>
                    <a:pt x="2084330" y="0"/>
                  </a:lnTo>
                  <a:cubicBezTo>
                    <a:pt x="2084330" y="0"/>
                    <a:pt x="2149466" y="0"/>
                    <a:pt x="2149466" y="65135"/>
                  </a:cubicBezTo>
                  <a:lnTo>
                    <a:pt x="2149466" y="227973"/>
                  </a:lnTo>
                  <a:cubicBezTo>
                    <a:pt x="2149466" y="227973"/>
                    <a:pt x="2149466" y="293109"/>
                    <a:pt x="2084330" y="293109"/>
                  </a:cubicBezTo>
                  <a:lnTo>
                    <a:pt x="65135" y="293109"/>
                  </a:lnTo>
                  <a:cubicBezTo>
                    <a:pt x="65135" y="293109"/>
                    <a:pt x="0" y="293109"/>
                    <a:pt x="0" y="227973"/>
                  </a:cubicBezTo>
                  <a:lnTo>
                    <a:pt x="0" y="65135"/>
                  </a:lnTo>
                  <a:cubicBezTo>
                    <a:pt x="0" y="65135"/>
                    <a:pt x="0" y="0"/>
                    <a:pt x="65135" y="0"/>
                  </a:cubicBezTo>
                </a:path>
              </a:pathLst>
            </a:custGeom>
            <a:grp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346574" y="7182394"/>
            <a:ext cx="515153" cy="461070"/>
            <a:chOff x="3842985" y="4901434"/>
            <a:chExt cx="325676" cy="325676"/>
          </a:xfrm>
        </p:grpSpPr>
        <p:sp>
          <p:nvSpPr>
            <p:cNvPr id="26" name="Rounded Rectangle 25"/>
            <p:cNvSpPr/>
            <p:nvPr/>
          </p:nvSpPr>
          <p:spPr>
            <a:xfrm>
              <a:off x="3842985" y="4901434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42985" y="4901434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85529" y="6414421"/>
            <a:ext cx="515153" cy="461070"/>
            <a:chOff x="1498112" y="4380351"/>
            <a:chExt cx="325676" cy="325676"/>
          </a:xfrm>
        </p:grpSpPr>
        <p:sp>
          <p:nvSpPr>
            <p:cNvPr id="29" name="Rounded Rectangle 28"/>
            <p:cNvSpPr/>
            <p:nvPr/>
          </p:nvSpPr>
          <p:spPr>
            <a:xfrm>
              <a:off x="1498112" y="4380351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498112" y="4380351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433540" y="5667145"/>
            <a:ext cx="515153" cy="461070"/>
            <a:chOff x="3842985" y="3826701"/>
            <a:chExt cx="325676" cy="325676"/>
          </a:xfrm>
        </p:grpSpPr>
        <p:sp>
          <p:nvSpPr>
            <p:cNvPr id="32" name="Rounded Rectangle 31"/>
            <p:cNvSpPr/>
            <p:nvPr/>
          </p:nvSpPr>
          <p:spPr>
            <a:xfrm>
              <a:off x="3842985" y="3826701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42985" y="3826701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52918" y="4913655"/>
            <a:ext cx="515153" cy="461070"/>
            <a:chOff x="1498112" y="3305618"/>
            <a:chExt cx="325676" cy="325676"/>
          </a:xfrm>
        </p:grpSpPr>
        <p:sp>
          <p:nvSpPr>
            <p:cNvPr id="35" name="Rounded Rectangle 34"/>
            <p:cNvSpPr/>
            <p:nvPr/>
          </p:nvSpPr>
          <p:spPr>
            <a:xfrm>
              <a:off x="1498112" y="3305618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498112" y="3305618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33540" y="4142279"/>
            <a:ext cx="515153" cy="461070"/>
            <a:chOff x="3842985" y="2719400"/>
            <a:chExt cx="325676" cy="325676"/>
          </a:xfrm>
        </p:grpSpPr>
        <p:sp>
          <p:nvSpPr>
            <p:cNvPr id="38" name="Rounded Rectangle 37"/>
            <p:cNvSpPr/>
            <p:nvPr/>
          </p:nvSpPr>
          <p:spPr>
            <a:xfrm>
              <a:off x="3842985" y="2719400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42985" y="2719400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61969" y="3412867"/>
            <a:ext cx="515153" cy="461070"/>
            <a:chOff x="1498112" y="2230885"/>
            <a:chExt cx="325676" cy="325676"/>
          </a:xfrm>
        </p:grpSpPr>
        <p:sp>
          <p:nvSpPr>
            <p:cNvPr id="41" name="Rounded Rectangle 40"/>
            <p:cNvSpPr/>
            <p:nvPr/>
          </p:nvSpPr>
          <p:spPr>
            <a:xfrm>
              <a:off x="1498112" y="2230885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498112" y="2230885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536399" y="2601612"/>
            <a:ext cx="515153" cy="461070"/>
            <a:chOff x="3842985" y="1612099"/>
            <a:chExt cx="325676" cy="325676"/>
          </a:xfrm>
        </p:grpSpPr>
        <p:sp>
          <p:nvSpPr>
            <p:cNvPr id="44" name="Rounded Rectangle 43"/>
            <p:cNvSpPr/>
            <p:nvPr/>
          </p:nvSpPr>
          <p:spPr>
            <a:xfrm>
              <a:off x="3842985" y="1612099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42985" y="1612099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070250" y="1822298"/>
            <a:ext cx="515153" cy="461070"/>
            <a:chOff x="1498112" y="1123584"/>
            <a:chExt cx="325676" cy="325676"/>
          </a:xfrm>
        </p:grpSpPr>
        <p:sp>
          <p:nvSpPr>
            <p:cNvPr id="47" name="Rounded Rectangle 46"/>
            <p:cNvSpPr/>
            <p:nvPr/>
          </p:nvSpPr>
          <p:spPr>
            <a:xfrm>
              <a:off x="1498112" y="1123584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498112" y="1123584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5986576" y="2782596"/>
            <a:ext cx="456125" cy="461283"/>
          </a:xfrm>
          <a:custGeom>
            <a:avLst/>
            <a:gdLst/>
            <a:ahLst/>
            <a:cxnLst/>
            <a:rect l="0" t="0" r="0" b="0"/>
            <a:pathLst>
              <a:path w="288359" h="325827">
                <a:moveTo>
                  <a:pt x="157546" y="70563"/>
                </a:moveTo>
                <a:cubicBezTo>
                  <a:pt x="156822" y="68826"/>
                  <a:pt x="156822" y="66872"/>
                  <a:pt x="157546" y="65135"/>
                </a:cubicBezTo>
                <a:cubicBezTo>
                  <a:pt x="158573" y="59620"/>
                  <a:pt x="162887" y="55306"/>
                  <a:pt x="168401" y="54279"/>
                </a:cubicBezTo>
                <a:cubicBezTo>
                  <a:pt x="170138" y="53555"/>
                  <a:pt x="172093" y="53555"/>
                  <a:pt x="173829" y="54279"/>
                </a:cubicBezTo>
                <a:cubicBezTo>
                  <a:pt x="179344" y="55306"/>
                  <a:pt x="183658" y="59620"/>
                  <a:pt x="184685" y="65135"/>
                </a:cubicBezTo>
                <a:cubicBezTo>
                  <a:pt x="185409" y="66872"/>
                  <a:pt x="185409" y="68826"/>
                  <a:pt x="184685" y="70563"/>
                </a:cubicBezTo>
                <a:cubicBezTo>
                  <a:pt x="183658" y="76077"/>
                  <a:pt x="179344" y="80392"/>
                  <a:pt x="173829" y="81419"/>
                </a:cubicBezTo>
                <a:cubicBezTo>
                  <a:pt x="172093" y="82142"/>
                  <a:pt x="170138" y="82142"/>
                  <a:pt x="168401" y="81419"/>
                </a:cubicBezTo>
                <a:cubicBezTo>
                  <a:pt x="162887" y="80392"/>
                  <a:pt x="158573" y="76077"/>
                  <a:pt x="157546" y="70563"/>
                </a:cubicBezTo>
                <a:close/>
                <a:moveTo>
                  <a:pt x="58486" y="152660"/>
                </a:moveTo>
                <a:cubicBezTo>
                  <a:pt x="56030" y="154492"/>
                  <a:pt x="52663" y="154492"/>
                  <a:pt x="50208" y="152660"/>
                </a:cubicBezTo>
                <a:lnTo>
                  <a:pt x="42473" y="147097"/>
                </a:lnTo>
                <a:cubicBezTo>
                  <a:pt x="43782" y="116835"/>
                  <a:pt x="57831" y="88540"/>
                  <a:pt x="81147" y="69206"/>
                </a:cubicBezTo>
                <a:cubicBezTo>
                  <a:pt x="82493" y="68130"/>
                  <a:pt x="83369" y="66573"/>
                  <a:pt x="83590" y="64863"/>
                </a:cubicBezTo>
                <a:cubicBezTo>
                  <a:pt x="88490" y="27756"/>
                  <a:pt x="120117" y="18"/>
                  <a:pt x="157546" y="0"/>
                </a:cubicBezTo>
                <a:cubicBezTo>
                  <a:pt x="198255" y="0"/>
                  <a:pt x="227159" y="24561"/>
                  <a:pt x="231366" y="59435"/>
                </a:cubicBezTo>
                <a:cubicBezTo>
                  <a:pt x="231602" y="61822"/>
                  <a:pt x="233106" y="63896"/>
                  <a:pt x="235301" y="64863"/>
                </a:cubicBezTo>
                <a:cubicBezTo>
                  <a:pt x="249845" y="71401"/>
                  <a:pt x="259233" y="85828"/>
                  <a:pt x="259320" y="101773"/>
                </a:cubicBezTo>
                <a:cubicBezTo>
                  <a:pt x="259320" y="105521"/>
                  <a:pt x="256282" y="108558"/>
                  <a:pt x="252535" y="108558"/>
                </a:cubicBezTo>
                <a:lnTo>
                  <a:pt x="244393" y="108558"/>
                </a:lnTo>
                <a:cubicBezTo>
                  <a:pt x="242252" y="108536"/>
                  <a:pt x="240232" y="109547"/>
                  <a:pt x="238965" y="111272"/>
                </a:cubicBezTo>
                <a:cubicBezTo>
                  <a:pt x="237762" y="112859"/>
                  <a:pt x="237270" y="114874"/>
                  <a:pt x="237608" y="116836"/>
                </a:cubicBezTo>
                <a:cubicBezTo>
                  <a:pt x="240050" y="125249"/>
                  <a:pt x="242629" y="134884"/>
                  <a:pt x="244257" y="142890"/>
                </a:cubicBezTo>
                <a:cubicBezTo>
                  <a:pt x="244688" y="145511"/>
                  <a:pt x="243581" y="148148"/>
                  <a:pt x="241407" y="149675"/>
                </a:cubicBezTo>
                <a:lnTo>
                  <a:pt x="237744" y="152389"/>
                </a:lnTo>
                <a:cubicBezTo>
                  <a:pt x="235304" y="154267"/>
                  <a:pt x="231905" y="154267"/>
                  <a:pt x="229466" y="152389"/>
                </a:cubicBezTo>
                <a:lnTo>
                  <a:pt x="215896" y="141126"/>
                </a:lnTo>
                <a:cubicBezTo>
                  <a:pt x="212775" y="128099"/>
                  <a:pt x="207890" y="112494"/>
                  <a:pt x="205719" y="106116"/>
                </a:cubicBezTo>
                <a:cubicBezTo>
                  <a:pt x="205296" y="104706"/>
                  <a:pt x="205067" y="103245"/>
                  <a:pt x="205040" y="101773"/>
                </a:cubicBezTo>
                <a:lnTo>
                  <a:pt x="205040" y="67849"/>
                </a:lnTo>
                <a:cubicBezTo>
                  <a:pt x="205040" y="39759"/>
                  <a:pt x="181157" y="27139"/>
                  <a:pt x="157546" y="27139"/>
                </a:cubicBezTo>
                <a:cubicBezTo>
                  <a:pt x="131315" y="27139"/>
                  <a:pt x="110051" y="48403"/>
                  <a:pt x="110051" y="74634"/>
                </a:cubicBezTo>
                <a:cubicBezTo>
                  <a:pt x="110120" y="79269"/>
                  <a:pt x="107817" y="83619"/>
                  <a:pt x="103945" y="86168"/>
                </a:cubicBezTo>
                <a:cubicBezTo>
                  <a:pt x="85981" y="99136"/>
                  <a:pt x="73804" y="118618"/>
                  <a:pt x="70020" y="140448"/>
                </a:cubicBezTo>
                <a:cubicBezTo>
                  <a:pt x="69761" y="142144"/>
                  <a:pt x="68893" y="143688"/>
                  <a:pt x="67577" y="144790"/>
                </a:cubicBezTo>
                <a:close/>
                <a:moveTo>
                  <a:pt x="143976" y="325676"/>
                </a:moveTo>
                <a:cubicBezTo>
                  <a:pt x="64491" y="325601"/>
                  <a:pt x="74" y="261185"/>
                  <a:pt x="0" y="181700"/>
                </a:cubicBezTo>
                <a:cubicBezTo>
                  <a:pt x="0" y="172744"/>
                  <a:pt x="0" y="163923"/>
                  <a:pt x="1085" y="155510"/>
                </a:cubicBezTo>
                <a:cubicBezTo>
                  <a:pt x="1374" y="151814"/>
                  <a:pt x="4577" y="149034"/>
                  <a:pt x="8277" y="149268"/>
                </a:cubicBezTo>
                <a:cubicBezTo>
                  <a:pt x="10720" y="149268"/>
                  <a:pt x="10855" y="149268"/>
                  <a:pt x="51565" y="178308"/>
                </a:cubicBezTo>
                <a:cubicBezTo>
                  <a:pt x="53969" y="180286"/>
                  <a:pt x="57438" y="180286"/>
                  <a:pt x="59843" y="178308"/>
                </a:cubicBezTo>
                <a:lnTo>
                  <a:pt x="92546" y="151168"/>
                </a:lnTo>
                <a:cubicBezTo>
                  <a:pt x="94986" y="149290"/>
                  <a:pt x="98384" y="149290"/>
                  <a:pt x="100824" y="151168"/>
                </a:cubicBezTo>
                <a:lnTo>
                  <a:pt x="140448" y="179529"/>
                </a:lnTo>
                <a:cubicBezTo>
                  <a:pt x="142816" y="181166"/>
                  <a:pt x="145950" y="181166"/>
                  <a:pt x="148318" y="179529"/>
                </a:cubicBezTo>
                <a:lnTo>
                  <a:pt x="187942" y="151168"/>
                </a:lnTo>
                <a:cubicBezTo>
                  <a:pt x="190382" y="149290"/>
                  <a:pt x="193780" y="149290"/>
                  <a:pt x="196220" y="151168"/>
                </a:cubicBezTo>
                <a:lnTo>
                  <a:pt x="228923" y="178308"/>
                </a:lnTo>
                <a:cubicBezTo>
                  <a:pt x="231363" y="180186"/>
                  <a:pt x="234761" y="180186"/>
                  <a:pt x="237201" y="178308"/>
                </a:cubicBezTo>
                <a:lnTo>
                  <a:pt x="276553" y="150354"/>
                </a:lnTo>
                <a:cubicBezTo>
                  <a:pt x="278653" y="149142"/>
                  <a:pt x="281239" y="149142"/>
                  <a:pt x="283338" y="150354"/>
                </a:cubicBezTo>
                <a:cubicBezTo>
                  <a:pt x="285573" y="151344"/>
                  <a:pt x="287084" y="153480"/>
                  <a:pt x="287273" y="155917"/>
                </a:cubicBezTo>
                <a:cubicBezTo>
                  <a:pt x="287273" y="164331"/>
                  <a:pt x="288359" y="173151"/>
                  <a:pt x="288359" y="182107"/>
                </a:cubicBezTo>
                <a:cubicBezTo>
                  <a:pt x="288060" y="261592"/>
                  <a:pt x="223461" y="325827"/>
                  <a:pt x="143976" y="325676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4" name="Rounded Rectangle 53"/>
          <p:cNvSpPr/>
          <p:nvPr/>
        </p:nvSpPr>
        <p:spPr>
          <a:xfrm>
            <a:off x="7502200" y="5061053"/>
            <a:ext cx="515153" cy="422646"/>
          </a:xfrm>
          <a:custGeom>
            <a:avLst/>
            <a:gdLst/>
            <a:ahLst/>
            <a:cxnLst/>
            <a:rect l="0" t="0" r="0" b="0"/>
            <a:pathLst>
              <a:path w="325676" h="298536">
                <a:moveTo>
                  <a:pt x="284967" y="0"/>
                </a:moveTo>
                <a:cubicBezTo>
                  <a:pt x="307450" y="0"/>
                  <a:pt x="325676" y="18226"/>
                  <a:pt x="325676" y="40709"/>
                </a:cubicBezTo>
                <a:lnTo>
                  <a:pt x="325676" y="203547"/>
                </a:lnTo>
                <a:cubicBezTo>
                  <a:pt x="325676" y="226031"/>
                  <a:pt x="307450" y="244257"/>
                  <a:pt x="284967" y="244257"/>
                </a:cubicBezTo>
                <a:lnTo>
                  <a:pt x="200155" y="244257"/>
                </a:lnTo>
                <a:lnTo>
                  <a:pt x="206940" y="271397"/>
                </a:lnTo>
                <a:lnTo>
                  <a:pt x="237472" y="271397"/>
                </a:lnTo>
                <a:cubicBezTo>
                  <a:pt x="244967" y="271397"/>
                  <a:pt x="251042" y="277472"/>
                  <a:pt x="251042" y="284967"/>
                </a:cubicBezTo>
                <a:cubicBezTo>
                  <a:pt x="251042" y="292461"/>
                  <a:pt x="244967" y="298536"/>
                  <a:pt x="237472" y="298536"/>
                </a:cubicBezTo>
                <a:lnTo>
                  <a:pt x="88204" y="298536"/>
                </a:lnTo>
                <a:cubicBezTo>
                  <a:pt x="80709" y="298536"/>
                  <a:pt x="74634" y="292461"/>
                  <a:pt x="74634" y="284967"/>
                </a:cubicBezTo>
                <a:cubicBezTo>
                  <a:pt x="74634" y="277472"/>
                  <a:pt x="80709" y="271397"/>
                  <a:pt x="88204" y="271397"/>
                </a:cubicBezTo>
                <a:lnTo>
                  <a:pt x="118736" y="271397"/>
                </a:lnTo>
                <a:lnTo>
                  <a:pt x="125521" y="244257"/>
                </a:lnTo>
                <a:lnTo>
                  <a:pt x="40709" y="244257"/>
                </a:lnTo>
                <a:cubicBezTo>
                  <a:pt x="18226" y="244257"/>
                  <a:pt x="0" y="226031"/>
                  <a:pt x="0" y="203547"/>
                </a:cubicBezTo>
                <a:lnTo>
                  <a:pt x="0" y="40709"/>
                </a:lnTo>
                <a:cubicBezTo>
                  <a:pt x="0" y="18226"/>
                  <a:pt x="18226" y="0"/>
                  <a:pt x="40709" y="0"/>
                </a:cubicBezTo>
                <a:close/>
                <a:moveTo>
                  <a:pt x="27139" y="203547"/>
                </a:moveTo>
                <a:cubicBezTo>
                  <a:pt x="27139" y="211042"/>
                  <a:pt x="33215" y="217117"/>
                  <a:pt x="40709" y="217117"/>
                </a:cubicBezTo>
                <a:lnTo>
                  <a:pt x="284967" y="217117"/>
                </a:lnTo>
                <a:cubicBezTo>
                  <a:pt x="292461" y="217117"/>
                  <a:pt x="298536" y="211042"/>
                  <a:pt x="298536" y="203547"/>
                </a:cubicBezTo>
                <a:lnTo>
                  <a:pt x="298536" y="40709"/>
                </a:lnTo>
                <a:cubicBezTo>
                  <a:pt x="298536" y="33215"/>
                  <a:pt x="292461" y="27139"/>
                  <a:pt x="284967" y="27139"/>
                </a:cubicBezTo>
                <a:lnTo>
                  <a:pt x="40709" y="27139"/>
                </a:lnTo>
                <a:cubicBezTo>
                  <a:pt x="33215" y="27139"/>
                  <a:pt x="27139" y="33215"/>
                  <a:pt x="27139" y="40709"/>
                </a:cubicBezTo>
                <a:close/>
                <a:moveTo>
                  <a:pt x="111951" y="73955"/>
                </a:moveTo>
                <a:cubicBezTo>
                  <a:pt x="97431" y="73955"/>
                  <a:pt x="84811" y="85815"/>
                  <a:pt x="84811" y="101095"/>
                </a:cubicBezTo>
                <a:cubicBezTo>
                  <a:pt x="84811" y="104962"/>
                  <a:pt x="85422" y="107934"/>
                  <a:pt x="86412" y="110607"/>
                </a:cubicBezTo>
                <a:cubicBezTo>
                  <a:pt x="88998" y="117645"/>
                  <a:pt x="85389" y="125446"/>
                  <a:pt x="78352" y="128031"/>
                </a:cubicBezTo>
                <a:cubicBezTo>
                  <a:pt x="71315" y="130617"/>
                  <a:pt x="63514" y="127008"/>
                  <a:pt x="60928" y="119971"/>
                </a:cubicBezTo>
                <a:cubicBezTo>
                  <a:pt x="58722" y="113924"/>
                  <a:pt x="57619" y="107531"/>
                  <a:pt x="57671" y="101095"/>
                </a:cubicBezTo>
                <a:cubicBezTo>
                  <a:pt x="57671" y="70237"/>
                  <a:pt x="83047" y="46816"/>
                  <a:pt x="111951" y="46816"/>
                </a:cubicBezTo>
                <a:lnTo>
                  <a:pt x="177086" y="46816"/>
                </a:lnTo>
                <a:cubicBezTo>
                  <a:pt x="207944" y="46816"/>
                  <a:pt x="231366" y="72191"/>
                  <a:pt x="231366" y="101095"/>
                </a:cubicBezTo>
                <a:cubicBezTo>
                  <a:pt x="231366" y="131953"/>
                  <a:pt x="205990" y="155374"/>
                  <a:pt x="177086" y="155374"/>
                </a:cubicBezTo>
                <a:lnTo>
                  <a:pt x="164873" y="155374"/>
                </a:lnTo>
                <a:cubicBezTo>
                  <a:pt x="157379" y="155374"/>
                  <a:pt x="151303" y="149299"/>
                  <a:pt x="151303" y="141805"/>
                </a:cubicBezTo>
                <a:cubicBezTo>
                  <a:pt x="151303" y="134310"/>
                  <a:pt x="157379" y="128235"/>
                  <a:pt x="164873" y="128235"/>
                </a:cubicBezTo>
                <a:lnTo>
                  <a:pt x="177086" y="128235"/>
                </a:lnTo>
                <a:cubicBezTo>
                  <a:pt x="191606" y="128235"/>
                  <a:pt x="204226" y="116375"/>
                  <a:pt x="204226" y="101095"/>
                </a:cubicBezTo>
                <a:cubicBezTo>
                  <a:pt x="204226" y="86575"/>
                  <a:pt x="192366" y="73955"/>
                  <a:pt x="177086" y="73955"/>
                </a:cubicBezTo>
                <a:close/>
                <a:moveTo>
                  <a:pt x="148590" y="116022"/>
                </a:moveTo>
                <a:cubicBezTo>
                  <a:pt x="134368" y="116022"/>
                  <a:pt x="121450" y="128940"/>
                  <a:pt x="121450" y="143162"/>
                </a:cubicBezTo>
                <a:cubicBezTo>
                  <a:pt x="121450" y="157681"/>
                  <a:pt x="133310" y="170301"/>
                  <a:pt x="148590" y="170301"/>
                </a:cubicBezTo>
                <a:lnTo>
                  <a:pt x="213725" y="170301"/>
                </a:lnTo>
                <a:cubicBezTo>
                  <a:pt x="228245" y="170301"/>
                  <a:pt x="240865" y="158441"/>
                  <a:pt x="240865" y="143162"/>
                </a:cubicBezTo>
                <a:cubicBezTo>
                  <a:pt x="240841" y="140612"/>
                  <a:pt x="240466" y="138078"/>
                  <a:pt x="239752" y="135630"/>
                </a:cubicBezTo>
                <a:cubicBezTo>
                  <a:pt x="238306" y="130932"/>
                  <a:pt x="239513" y="125819"/>
                  <a:pt x="242909" y="122264"/>
                </a:cubicBezTo>
                <a:cubicBezTo>
                  <a:pt x="246305" y="118709"/>
                  <a:pt x="251358" y="117269"/>
                  <a:pt x="256118" y="118500"/>
                </a:cubicBezTo>
                <a:cubicBezTo>
                  <a:pt x="260877" y="119730"/>
                  <a:pt x="264599" y="123439"/>
                  <a:pt x="265847" y="128194"/>
                </a:cubicBezTo>
                <a:cubicBezTo>
                  <a:pt x="267261" y="133058"/>
                  <a:pt x="267987" y="138096"/>
                  <a:pt x="268004" y="143162"/>
                </a:cubicBezTo>
                <a:cubicBezTo>
                  <a:pt x="268004" y="174019"/>
                  <a:pt x="242629" y="197441"/>
                  <a:pt x="213725" y="197441"/>
                </a:cubicBezTo>
                <a:lnTo>
                  <a:pt x="148590" y="197441"/>
                </a:lnTo>
                <a:cubicBezTo>
                  <a:pt x="117732" y="197441"/>
                  <a:pt x="94310" y="172065"/>
                  <a:pt x="94310" y="143162"/>
                </a:cubicBezTo>
                <a:cubicBezTo>
                  <a:pt x="94310" y="113959"/>
                  <a:pt x="119387" y="88882"/>
                  <a:pt x="148590" y="88882"/>
                </a:cubicBezTo>
                <a:lnTo>
                  <a:pt x="167587" y="88882"/>
                </a:lnTo>
                <a:cubicBezTo>
                  <a:pt x="175082" y="88882"/>
                  <a:pt x="181157" y="94958"/>
                  <a:pt x="181157" y="102452"/>
                </a:cubicBezTo>
                <a:cubicBezTo>
                  <a:pt x="181157" y="109946"/>
                  <a:pt x="175082" y="116022"/>
                  <a:pt x="167587" y="116022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5" name="Rounded Rectangle 54"/>
          <p:cNvSpPr/>
          <p:nvPr/>
        </p:nvSpPr>
        <p:spPr>
          <a:xfrm>
            <a:off x="7502200" y="1952669"/>
            <a:ext cx="515153" cy="461537"/>
          </a:xfrm>
          <a:custGeom>
            <a:avLst/>
            <a:gdLst/>
            <a:ahLst/>
            <a:cxnLst/>
            <a:rect l="0" t="0" r="0" b="0"/>
            <a:pathLst>
              <a:path w="325676" h="326006">
                <a:moveTo>
                  <a:pt x="325676" y="237472"/>
                </a:moveTo>
                <a:cubicBezTo>
                  <a:pt x="325676" y="248714"/>
                  <a:pt x="316563" y="257827"/>
                  <a:pt x="305321" y="257827"/>
                </a:cubicBezTo>
                <a:lnTo>
                  <a:pt x="20354" y="257827"/>
                </a:lnTo>
                <a:cubicBezTo>
                  <a:pt x="9113" y="257827"/>
                  <a:pt x="0" y="248714"/>
                  <a:pt x="0" y="237472"/>
                </a:cubicBezTo>
                <a:lnTo>
                  <a:pt x="0" y="20354"/>
                </a:lnTo>
                <a:cubicBezTo>
                  <a:pt x="0" y="9113"/>
                  <a:pt x="9113" y="0"/>
                  <a:pt x="20354" y="0"/>
                </a:cubicBezTo>
                <a:lnTo>
                  <a:pt x="305321" y="0"/>
                </a:lnTo>
                <a:cubicBezTo>
                  <a:pt x="316563" y="0"/>
                  <a:pt x="325676" y="9113"/>
                  <a:pt x="325676" y="20354"/>
                </a:cubicBezTo>
                <a:close/>
                <a:moveTo>
                  <a:pt x="27139" y="106116"/>
                </a:moveTo>
                <a:cubicBezTo>
                  <a:pt x="27139" y="109863"/>
                  <a:pt x="30177" y="112901"/>
                  <a:pt x="33924" y="112901"/>
                </a:cubicBezTo>
                <a:lnTo>
                  <a:pt x="77619" y="112901"/>
                </a:lnTo>
                <a:cubicBezTo>
                  <a:pt x="79816" y="112869"/>
                  <a:pt x="81873" y="111815"/>
                  <a:pt x="83183" y="110051"/>
                </a:cubicBezTo>
                <a:lnTo>
                  <a:pt x="104623" y="78569"/>
                </a:lnTo>
                <a:cubicBezTo>
                  <a:pt x="108529" y="71949"/>
                  <a:pt x="115812" y="68072"/>
                  <a:pt x="123485" y="68527"/>
                </a:cubicBezTo>
                <a:cubicBezTo>
                  <a:pt x="131779" y="68827"/>
                  <a:pt x="139021" y="74232"/>
                  <a:pt x="141669" y="82097"/>
                </a:cubicBezTo>
                <a:lnTo>
                  <a:pt x="163381" y="133663"/>
                </a:lnTo>
                <a:cubicBezTo>
                  <a:pt x="163868" y="135004"/>
                  <a:pt x="165142" y="135898"/>
                  <a:pt x="166570" y="135898"/>
                </a:cubicBezTo>
                <a:cubicBezTo>
                  <a:pt x="167997" y="135898"/>
                  <a:pt x="169272" y="135004"/>
                  <a:pt x="169758" y="133663"/>
                </a:cubicBezTo>
                <a:lnTo>
                  <a:pt x="190520" y="60657"/>
                </a:lnTo>
                <a:cubicBezTo>
                  <a:pt x="193211" y="52130"/>
                  <a:pt x="201120" y="46333"/>
                  <a:pt x="210061" y="46333"/>
                </a:cubicBezTo>
                <a:cubicBezTo>
                  <a:pt x="219002" y="46333"/>
                  <a:pt x="226911" y="52130"/>
                  <a:pt x="229602" y="60657"/>
                </a:cubicBezTo>
                <a:lnTo>
                  <a:pt x="246971" y="108558"/>
                </a:lnTo>
                <a:cubicBezTo>
                  <a:pt x="247987" y="111191"/>
                  <a:pt x="250527" y="112921"/>
                  <a:pt x="253349" y="112901"/>
                </a:cubicBezTo>
                <a:lnTo>
                  <a:pt x="291752" y="112901"/>
                </a:lnTo>
                <a:cubicBezTo>
                  <a:pt x="295499" y="112901"/>
                  <a:pt x="298536" y="109863"/>
                  <a:pt x="298536" y="106116"/>
                </a:cubicBezTo>
                <a:lnTo>
                  <a:pt x="298536" y="33924"/>
                </a:lnTo>
                <a:cubicBezTo>
                  <a:pt x="298536" y="30177"/>
                  <a:pt x="295499" y="27139"/>
                  <a:pt x="291752" y="27139"/>
                </a:cubicBezTo>
                <a:lnTo>
                  <a:pt x="33924" y="27139"/>
                </a:lnTo>
                <a:cubicBezTo>
                  <a:pt x="30177" y="27139"/>
                  <a:pt x="27139" y="30177"/>
                  <a:pt x="27139" y="33924"/>
                </a:cubicBezTo>
                <a:close/>
                <a:moveTo>
                  <a:pt x="298536" y="146690"/>
                </a:moveTo>
                <a:cubicBezTo>
                  <a:pt x="298536" y="142942"/>
                  <a:pt x="295499" y="139905"/>
                  <a:pt x="291752" y="139905"/>
                </a:cubicBezTo>
                <a:lnTo>
                  <a:pt x="244257" y="139905"/>
                </a:lnTo>
                <a:cubicBezTo>
                  <a:pt x="235527" y="140081"/>
                  <a:pt x="227682" y="134596"/>
                  <a:pt x="224852" y="126335"/>
                </a:cubicBezTo>
                <a:lnTo>
                  <a:pt x="214810" y="98517"/>
                </a:lnTo>
                <a:cubicBezTo>
                  <a:pt x="214257" y="97127"/>
                  <a:pt x="212914" y="96214"/>
                  <a:pt x="211418" y="96210"/>
                </a:cubicBezTo>
                <a:cubicBezTo>
                  <a:pt x="209939" y="96328"/>
                  <a:pt x="208692" y="97358"/>
                  <a:pt x="208297" y="98788"/>
                </a:cubicBezTo>
                <a:lnTo>
                  <a:pt x="188213" y="168673"/>
                </a:lnTo>
                <a:cubicBezTo>
                  <a:pt x="185845" y="177126"/>
                  <a:pt x="178261" y="183061"/>
                  <a:pt x="169487" y="183328"/>
                </a:cubicBezTo>
                <a:lnTo>
                  <a:pt x="168537" y="183328"/>
                </a:lnTo>
                <a:cubicBezTo>
                  <a:pt x="159882" y="183362"/>
                  <a:pt x="152153" y="177918"/>
                  <a:pt x="149268" y="169758"/>
                </a:cubicBezTo>
                <a:lnTo>
                  <a:pt x="123350" y="108558"/>
                </a:lnTo>
                <a:cubicBezTo>
                  <a:pt x="122800" y="107450"/>
                  <a:pt x="121669" y="106749"/>
                  <a:pt x="120432" y="106749"/>
                </a:cubicBezTo>
                <a:cubicBezTo>
                  <a:pt x="119195" y="106749"/>
                  <a:pt x="118064" y="107450"/>
                  <a:pt x="117515" y="108558"/>
                </a:cubicBezTo>
                <a:lnTo>
                  <a:pt x="99331" y="134205"/>
                </a:lnTo>
                <a:cubicBezTo>
                  <a:pt x="96800" y="137854"/>
                  <a:pt x="92644" y="140033"/>
                  <a:pt x="88204" y="140040"/>
                </a:cubicBezTo>
                <a:lnTo>
                  <a:pt x="33924" y="140040"/>
                </a:lnTo>
                <a:cubicBezTo>
                  <a:pt x="30177" y="140040"/>
                  <a:pt x="27139" y="143078"/>
                  <a:pt x="27139" y="146825"/>
                </a:cubicBezTo>
                <a:lnTo>
                  <a:pt x="27139" y="196763"/>
                </a:lnTo>
                <a:cubicBezTo>
                  <a:pt x="27139" y="200510"/>
                  <a:pt x="30177" y="203547"/>
                  <a:pt x="33924" y="203547"/>
                </a:cubicBezTo>
                <a:lnTo>
                  <a:pt x="291752" y="203547"/>
                </a:lnTo>
                <a:cubicBezTo>
                  <a:pt x="295499" y="203547"/>
                  <a:pt x="298536" y="200510"/>
                  <a:pt x="298536" y="196763"/>
                </a:cubicBezTo>
                <a:close/>
                <a:moveTo>
                  <a:pt x="222681" y="314956"/>
                </a:moveTo>
                <a:cubicBezTo>
                  <a:pt x="224058" y="317049"/>
                  <a:pt x="224196" y="319723"/>
                  <a:pt x="223042" y="321947"/>
                </a:cubicBezTo>
                <a:cubicBezTo>
                  <a:pt x="221887" y="324171"/>
                  <a:pt x="219621" y="325597"/>
                  <a:pt x="217117" y="325676"/>
                </a:cubicBezTo>
                <a:lnTo>
                  <a:pt x="108558" y="325676"/>
                </a:lnTo>
                <a:cubicBezTo>
                  <a:pt x="105786" y="326006"/>
                  <a:pt x="103111" y="324532"/>
                  <a:pt x="101909" y="322012"/>
                </a:cubicBezTo>
                <a:cubicBezTo>
                  <a:pt x="100558" y="319854"/>
                  <a:pt x="100558" y="317114"/>
                  <a:pt x="101909" y="314956"/>
                </a:cubicBezTo>
                <a:lnTo>
                  <a:pt x="130406" y="280624"/>
                </a:lnTo>
                <a:cubicBezTo>
                  <a:pt x="131746" y="279100"/>
                  <a:pt x="133668" y="278212"/>
                  <a:pt x="135698" y="278182"/>
                </a:cubicBezTo>
                <a:lnTo>
                  <a:pt x="189978" y="278182"/>
                </a:lnTo>
                <a:cubicBezTo>
                  <a:pt x="191816" y="278356"/>
                  <a:pt x="193516" y="279231"/>
                  <a:pt x="194727" y="280624"/>
                </a:cubicBezTo>
                <a:close/>
              </a:path>
            </a:pathLst>
          </a:custGeom>
          <a:solidFill>
            <a:srgbClr val="E5575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6" name="Rounded Rectangle 55"/>
          <p:cNvSpPr/>
          <p:nvPr/>
        </p:nvSpPr>
        <p:spPr>
          <a:xfrm>
            <a:off x="5960603" y="5829120"/>
            <a:ext cx="507425" cy="454153"/>
          </a:xfrm>
          <a:custGeom>
            <a:avLst/>
            <a:gdLst/>
            <a:ahLst/>
            <a:cxnLst/>
            <a:rect l="0" t="0" r="0" b="0"/>
            <a:pathLst>
              <a:path w="320791" h="320791">
                <a:moveTo>
                  <a:pt x="281167" y="0"/>
                </a:moveTo>
                <a:cubicBezTo>
                  <a:pt x="303051" y="0"/>
                  <a:pt x="320791" y="17740"/>
                  <a:pt x="320791" y="39623"/>
                </a:cubicBezTo>
                <a:lnTo>
                  <a:pt x="320791" y="307221"/>
                </a:lnTo>
                <a:cubicBezTo>
                  <a:pt x="320791" y="314716"/>
                  <a:pt x="314716" y="320791"/>
                  <a:pt x="307221" y="320791"/>
                </a:cubicBezTo>
                <a:cubicBezTo>
                  <a:pt x="299727" y="320791"/>
                  <a:pt x="293651" y="314716"/>
                  <a:pt x="293651" y="307221"/>
                </a:cubicBezTo>
                <a:lnTo>
                  <a:pt x="293651" y="39623"/>
                </a:lnTo>
                <a:cubicBezTo>
                  <a:pt x="293651" y="32729"/>
                  <a:pt x="288062" y="27139"/>
                  <a:pt x="281167" y="27139"/>
                </a:cubicBezTo>
                <a:lnTo>
                  <a:pt x="239100" y="27139"/>
                </a:lnTo>
                <a:lnTo>
                  <a:pt x="239100" y="66628"/>
                </a:lnTo>
                <a:cubicBezTo>
                  <a:pt x="264558" y="71628"/>
                  <a:pt x="282918" y="93945"/>
                  <a:pt x="282918" y="119889"/>
                </a:cubicBezTo>
                <a:cubicBezTo>
                  <a:pt x="282918" y="145833"/>
                  <a:pt x="264558" y="168150"/>
                  <a:pt x="239100" y="173151"/>
                </a:cubicBezTo>
                <a:lnTo>
                  <a:pt x="239100" y="194727"/>
                </a:lnTo>
                <a:cubicBezTo>
                  <a:pt x="265262" y="201253"/>
                  <a:pt x="282855" y="225755"/>
                  <a:pt x="280679" y="252630"/>
                </a:cubicBezTo>
                <a:cubicBezTo>
                  <a:pt x="278502" y="279505"/>
                  <a:pt x="257194" y="300856"/>
                  <a:pt x="230324" y="303087"/>
                </a:cubicBezTo>
                <a:cubicBezTo>
                  <a:pt x="203454" y="305318"/>
                  <a:pt x="178916" y="287774"/>
                  <a:pt x="172337" y="261626"/>
                </a:cubicBezTo>
                <a:lnTo>
                  <a:pt x="148454" y="261626"/>
                </a:lnTo>
                <a:cubicBezTo>
                  <a:pt x="141874" y="287774"/>
                  <a:pt x="117337" y="305318"/>
                  <a:pt x="90467" y="303087"/>
                </a:cubicBezTo>
                <a:cubicBezTo>
                  <a:pt x="63596" y="300856"/>
                  <a:pt x="42289" y="279505"/>
                  <a:pt x="40112" y="252630"/>
                </a:cubicBezTo>
                <a:cubicBezTo>
                  <a:pt x="37935" y="225755"/>
                  <a:pt x="55529" y="201253"/>
                  <a:pt x="81690" y="194727"/>
                </a:cubicBezTo>
                <a:lnTo>
                  <a:pt x="81690" y="173151"/>
                </a:lnTo>
                <a:cubicBezTo>
                  <a:pt x="56232" y="168151"/>
                  <a:pt x="37872" y="145834"/>
                  <a:pt x="37872" y="119889"/>
                </a:cubicBezTo>
                <a:cubicBezTo>
                  <a:pt x="37872" y="93945"/>
                  <a:pt x="56232" y="71628"/>
                  <a:pt x="81690" y="66628"/>
                </a:cubicBezTo>
                <a:lnTo>
                  <a:pt x="81690" y="27139"/>
                </a:lnTo>
                <a:lnTo>
                  <a:pt x="39624" y="27139"/>
                </a:lnTo>
                <a:cubicBezTo>
                  <a:pt x="32729" y="27139"/>
                  <a:pt x="27139" y="32729"/>
                  <a:pt x="27139" y="39623"/>
                </a:cubicBezTo>
                <a:lnTo>
                  <a:pt x="27139" y="307221"/>
                </a:lnTo>
                <a:cubicBezTo>
                  <a:pt x="27139" y="314716"/>
                  <a:pt x="21064" y="320791"/>
                  <a:pt x="13569" y="320791"/>
                </a:cubicBezTo>
                <a:cubicBezTo>
                  <a:pt x="6075" y="320791"/>
                  <a:pt x="0" y="314716"/>
                  <a:pt x="0" y="307221"/>
                </a:cubicBezTo>
                <a:lnTo>
                  <a:pt x="0" y="39623"/>
                </a:lnTo>
                <a:cubicBezTo>
                  <a:pt x="0" y="17740"/>
                  <a:pt x="17740" y="0"/>
                  <a:pt x="39624" y="0"/>
                </a:cubicBezTo>
                <a:lnTo>
                  <a:pt x="281167" y="0"/>
                </a:lnTo>
                <a:close/>
                <a:moveTo>
                  <a:pt x="148454" y="133256"/>
                </a:moveTo>
                <a:cubicBezTo>
                  <a:pt x="143564" y="152816"/>
                  <a:pt x="128356" y="168127"/>
                  <a:pt x="108830" y="173151"/>
                </a:cubicBezTo>
                <a:lnTo>
                  <a:pt x="108830" y="194727"/>
                </a:lnTo>
                <a:cubicBezTo>
                  <a:pt x="128321" y="199727"/>
                  <a:pt x="143520" y="214979"/>
                  <a:pt x="148454" y="234487"/>
                </a:cubicBezTo>
                <a:lnTo>
                  <a:pt x="172608" y="234487"/>
                </a:lnTo>
                <a:cubicBezTo>
                  <a:pt x="177542" y="214979"/>
                  <a:pt x="192741" y="199727"/>
                  <a:pt x="212232" y="194727"/>
                </a:cubicBezTo>
                <a:lnTo>
                  <a:pt x="212232" y="173151"/>
                </a:lnTo>
                <a:cubicBezTo>
                  <a:pt x="192741" y="168151"/>
                  <a:pt x="177542" y="152899"/>
                  <a:pt x="172608" y="133391"/>
                </a:cubicBezTo>
                <a:close/>
                <a:moveTo>
                  <a:pt x="225531" y="136241"/>
                </a:moveTo>
                <a:cubicBezTo>
                  <a:pt x="234599" y="136166"/>
                  <a:pt x="241890" y="128754"/>
                  <a:pt x="241814" y="119686"/>
                </a:cubicBezTo>
                <a:cubicBezTo>
                  <a:pt x="241757" y="113021"/>
                  <a:pt x="237677" y="107051"/>
                  <a:pt x="231487" y="104579"/>
                </a:cubicBezTo>
                <a:cubicBezTo>
                  <a:pt x="225298" y="102106"/>
                  <a:pt x="218227" y="103620"/>
                  <a:pt x="213593" y="108411"/>
                </a:cubicBezTo>
                <a:cubicBezTo>
                  <a:pt x="208959" y="113202"/>
                  <a:pt x="207682" y="120319"/>
                  <a:pt x="210359" y="126423"/>
                </a:cubicBezTo>
                <a:cubicBezTo>
                  <a:pt x="213037" y="132527"/>
                  <a:pt x="219139" y="136406"/>
                  <a:pt x="225802" y="136241"/>
                </a:cubicBezTo>
                <a:close/>
                <a:moveTo>
                  <a:pt x="225531" y="264340"/>
                </a:moveTo>
                <a:cubicBezTo>
                  <a:pt x="234524" y="264340"/>
                  <a:pt x="241814" y="257050"/>
                  <a:pt x="241814" y="248057"/>
                </a:cubicBezTo>
                <a:cubicBezTo>
                  <a:pt x="241814" y="241446"/>
                  <a:pt x="237816" y="235492"/>
                  <a:pt x="231698" y="232988"/>
                </a:cubicBezTo>
                <a:cubicBezTo>
                  <a:pt x="225580" y="230484"/>
                  <a:pt x="218555" y="231928"/>
                  <a:pt x="213920" y="236642"/>
                </a:cubicBezTo>
                <a:cubicBezTo>
                  <a:pt x="209285" y="241355"/>
                  <a:pt x="207959" y="248403"/>
                  <a:pt x="210566" y="254479"/>
                </a:cubicBezTo>
                <a:cubicBezTo>
                  <a:pt x="213172" y="260554"/>
                  <a:pt x="219192" y="264451"/>
                  <a:pt x="225802" y="264340"/>
                </a:cubicBezTo>
                <a:close/>
                <a:moveTo>
                  <a:pt x="78976" y="248057"/>
                </a:moveTo>
                <a:cubicBezTo>
                  <a:pt x="78976" y="252399"/>
                  <a:pt x="80710" y="256561"/>
                  <a:pt x="83793" y="259619"/>
                </a:cubicBezTo>
                <a:cubicBezTo>
                  <a:pt x="86877" y="262677"/>
                  <a:pt x="91053" y="264377"/>
                  <a:pt x="95396" y="264340"/>
                </a:cubicBezTo>
                <a:cubicBezTo>
                  <a:pt x="102049" y="264340"/>
                  <a:pt x="108045" y="260325"/>
                  <a:pt x="110578" y="254173"/>
                </a:cubicBezTo>
                <a:cubicBezTo>
                  <a:pt x="113111" y="248020"/>
                  <a:pt x="111681" y="240948"/>
                  <a:pt x="106957" y="236262"/>
                </a:cubicBezTo>
                <a:cubicBezTo>
                  <a:pt x="102233" y="231577"/>
                  <a:pt x="95149" y="230206"/>
                  <a:pt x="89018" y="232790"/>
                </a:cubicBezTo>
                <a:cubicBezTo>
                  <a:pt x="82887" y="235375"/>
                  <a:pt x="78921" y="241403"/>
                  <a:pt x="78976" y="248057"/>
                </a:cubicBezTo>
                <a:close/>
                <a:moveTo>
                  <a:pt x="78976" y="119686"/>
                </a:moveTo>
                <a:cubicBezTo>
                  <a:pt x="78866" y="126363"/>
                  <a:pt x="82811" y="132441"/>
                  <a:pt x="88953" y="135060"/>
                </a:cubicBezTo>
                <a:cubicBezTo>
                  <a:pt x="95096" y="137680"/>
                  <a:pt x="102213" y="136318"/>
                  <a:pt x="106955" y="131615"/>
                </a:cubicBezTo>
                <a:cubicBezTo>
                  <a:pt x="111697" y="126913"/>
                  <a:pt x="113118" y="119808"/>
                  <a:pt x="110551" y="113643"/>
                </a:cubicBezTo>
                <a:cubicBezTo>
                  <a:pt x="107983" y="107479"/>
                  <a:pt x="101938" y="103483"/>
                  <a:pt x="95260" y="103538"/>
                </a:cubicBezTo>
                <a:cubicBezTo>
                  <a:pt x="86319" y="103537"/>
                  <a:pt x="79051" y="110745"/>
                  <a:pt x="78976" y="119686"/>
                </a:cubicBezTo>
                <a:close/>
                <a:moveTo>
                  <a:pt x="211961" y="27139"/>
                </a:moveTo>
                <a:lnTo>
                  <a:pt x="108830" y="27139"/>
                </a:lnTo>
                <a:lnTo>
                  <a:pt x="108830" y="66628"/>
                </a:lnTo>
                <a:cubicBezTo>
                  <a:pt x="128326" y="71447"/>
                  <a:pt x="143568" y="86636"/>
                  <a:pt x="148454" y="106116"/>
                </a:cubicBezTo>
                <a:lnTo>
                  <a:pt x="172337" y="106116"/>
                </a:lnTo>
                <a:cubicBezTo>
                  <a:pt x="177223" y="86636"/>
                  <a:pt x="192465" y="71447"/>
                  <a:pt x="211961" y="66628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7" name="Rounded Rectangle 56"/>
          <p:cNvSpPr/>
          <p:nvPr/>
        </p:nvSpPr>
        <p:spPr>
          <a:xfrm>
            <a:off x="7502094" y="3519829"/>
            <a:ext cx="515687" cy="462061"/>
          </a:xfrm>
          <a:custGeom>
            <a:avLst/>
            <a:gdLst/>
            <a:ahLst/>
            <a:cxnLst/>
            <a:rect l="0" t="0" r="0" b="0"/>
            <a:pathLst>
              <a:path w="326014" h="326376">
                <a:moveTo>
                  <a:pt x="251108" y="264951"/>
                </a:moveTo>
                <a:lnTo>
                  <a:pt x="251108" y="292091"/>
                </a:lnTo>
                <a:cubicBezTo>
                  <a:pt x="251108" y="299585"/>
                  <a:pt x="245033" y="305661"/>
                  <a:pt x="237538" y="305661"/>
                </a:cubicBezTo>
                <a:lnTo>
                  <a:pt x="135764" y="305661"/>
                </a:lnTo>
                <a:lnTo>
                  <a:pt x="135764" y="319230"/>
                </a:lnTo>
                <a:cubicBezTo>
                  <a:pt x="135756" y="321275"/>
                  <a:pt x="134845" y="323211"/>
                  <a:pt x="133274" y="324520"/>
                </a:cubicBezTo>
                <a:cubicBezTo>
                  <a:pt x="131704" y="325829"/>
                  <a:pt x="129635" y="326376"/>
                  <a:pt x="127622" y="326015"/>
                </a:cubicBezTo>
                <a:lnTo>
                  <a:pt x="5494" y="298876"/>
                </a:lnTo>
                <a:cubicBezTo>
                  <a:pt x="2283" y="298221"/>
                  <a:pt x="0" y="295366"/>
                  <a:pt x="66" y="292091"/>
                </a:cubicBezTo>
                <a:lnTo>
                  <a:pt x="66" y="34263"/>
                </a:lnTo>
                <a:cubicBezTo>
                  <a:pt x="0" y="30988"/>
                  <a:pt x="2283" y="28133"/>
                  <a:pt x="5494" y="27478"/>
                </a:cubicBezTo>
                <a:lnTo>
                  <a:pt x="127622" y="339"/>
                </a:lnTo>
                <a:cubicBezTo>
                  <a:pt x="129648" y="0"/>
                  <a:pt x="131722" y="543"/>
                  <a:pt x="133322" y="1831"/>
                </a:cubicBezTo>
                <a:cubicBezTo>
                  <a:pt x="134875" y="3150"/>
                  <a:pt x="135769" y="5086"/>
                  <a:pt x="135764" y="7124"/>
                </a:cubicBezTo>
                <a:lnTo>
                  <a:pt x="135764" y="20693"/>
                </a:lnTo>
                <a:lnTo>
                  <a:pt x="237538" y="20693"/>
                </a:lnTo>
                <a:cubicBezTo>
                  <a:pt x="245033" y="20693"/>
                  <a:pt x="251108" y="26769"/>
                  <a:pt x="251108" y="34263"/>
                </a:cubicBezTo>
                <a:lnTo>
                  <a:pt x="251108" y="68188"/>
                </a:lnTo>
                <a:cubicBezTo>
                  <a:pt x="251108" y="75682"/>
                  <a:pt x="245033" y="81758"/>
                  <a:pt x="237538" y="81758"/>
                </a:cubicBezTo>
                <a:cubicBezTo>
                  <a:pt x="230044" y="81758"/>
                  <a:pt x="223968" y="75682"/>
                  <a:pt x="223968" y="68188"/>
                </a:cubicBezTo>
                <a:lnTo>
                  <a:pt x="223968" y="54618"/>
                </a:lnTo>
                <a:cubicBezTo>
                  <a:pt x="223968" y="50871"/>
                  <a:pt x="220931" y="47833"/>
                  <a:pt x="217183" y="47833"/>
                </a:cubicBezTo>
                <a:lnTo>
                  <a:pt x="142549" y="47833"/>
                </a:lnTo>
                <a:cubicBezTo>
                  <a:pt x="138802" y="47833"/>
                  <a:pt x="135764" y="50871"/>
                  <a:pt x="135764" y="54618"/>
                </a:cubicBezTo>
                <a:lnTo>
                  <a:pt x="135764" y="271736"/>
                </a:lnTo>
                <a:cubicBezTo>
                  <a:pt x="135764" y="273559"/>
                  <a:pt x="136497" y="275306"/>
                  <a:pt x="137799" y="276582"/>
                </a:cubicBezTo>
                <a:cubicBezTo>
                  <a:pt x="139101" y="277859"/>
                  <a:pt x="140862" y="278557"/>
                  <a:pt x="142685" y="278521"/>
                </a:cubicBezTo>
                <a:lnTo>
                  <a:pt x="217319" y="278521"/>
                </a:lnTo>
                <a:cubicBezTo>
                  <a:pt x="221066" y="278521"/>
                  <a:pt x="224104" y="275483"/>
                  <a:pt x="224104" y="271736"/>
                </a:cubicBezTo>
                <a:lnTo>
                  <a:pt x="224104" y="264951"/>
                </a:lnTo>
                <a:cubicBezTo>
                  <a:pt x="224104" y="257456"/>
                  <a:pt x="230179" y="251381"/>
                  <a:pt x="237674" y="251381"/>
                </a:cubicBezTo>
                <a:cubicBezTo>
                  <a:pt x="245115" y="251455"/>
                  <a:pt x="251108" y="257509"/>
                  <a:pt x="251108" y="264951"/>
                </a:cubicBezTo>
                <a:close/>
                <a:moveTo>
                  <a:pt x="95966" y="155521"/>
                </a:moveTo>
                <a:cubicBezTo>
                  <a:pt x="92119" y="151699"/>
                  <a:pt x="86907" y="149571"/>
                  <a:pt x="81485" y="149607"/>
                </a:cubicBezTo>
                <a:cubicBezTo>
                  <a:pt x="70261" y="149682"/>
                  <a:pt x="61216" y="158828"/>
                  <a:pt x="61266" y="170052"/>
                </a:cubicBezTo>
                <a:cubicBezTo>
                  <a:pt x="61316" y="181276"/>
                  <a:pt x="70441" y="190341"/>
                  <a:pt x="81665" y="190316"/>
                </a:cubicBezTo>
                <a:cubicBezTo>
                  <a:pt x="92889" y="190291"/>
                  <a:pt x="101975" y="181186"/>
                  <a:pt x="101975" y="169962"/>
                </a:cubicBezTo>
                <a:cubicBezTo>
                  <a:pt x="101975" y="164540"/>
                  <a:pt x="99812" y="159342"/>
                  <a:pt x="95966" y="155521"/>
                </a:cubicBezTo>
                <a:close/>
                <a:moveTo>
                  <a:pt x="305659" y="149607"/>
                </a:moveTo>
                <a:cubicBezTo>
                  <a:pt x="316901" y="149607"/>
                  <a:pt x="326014" y="158720"/>
                  <a:pt x="326014" y="169962"/>
                </a:cubicBezTo>
                <a:cubicBezTo>
                  <a:pt x="326014" y="181204"/>
                  <a:pt x="316901" y="190317"/>
                  <a:pt x="305659" y="190317"/>
                </a:cubicBezTo>
                <a:lnTo>
                  <a:pt x="249751" y="190317"/>
                </a:lnTo>
                <a:lnTo>
                  <a:pt x="249751" y="214064"/>
                </a:lnTo>
                <a:cubicBezTo>
                  <a:pt x="249759" y="219088"/>
                  <a:pt x="246990" y="223704"/>
                  <a:pt x="242555" y="226064"/>
                </a:cubicBezTo>
                <a:cubicBezTo>
                  <a:pt x="238120" y="228424"/>
                  <a:pt x="232744" y="228140"/>
                  <a:pt x="228582" y="225327"/>
                </a:cubicBezTo>
                <a:lnTo>
                  <a:pt x="162497" y="181225"/>
                </a:lnTo>
                <a:cubicBezTo>
                  <a:pt x="158746" y="178704"/>
                  <a:pt x="156496" y="174481"/>
                  <a:pt x="156496" y="169962"/>
                </a:cubicBezTo>
                <a:cubicBezTo>
                  <a:pt x="156496" y="165442"/>
                  <a:pt x="158746" y="161220"/>
                  <a:pt x="162497" y="158699"/>
                </a:cubicBezTo>
                <a:lnTo>
                  <a:pt x="228582" y="114597"/>
                </a:lnTo>
                <a:cubicBezTo>
                  <a:pt x="232658" y="111959"/>
                  <a:pt x="237833" y="111701"/>
                  <a:pt x="242152" y="113918"/>
                </a:cubicBezTo>
                <a:cubicBezTo>
                  <a:pt x="246567" y="116269"/>
                  <a:pt x="249331" y="120858"/>
                  <a:pt x="249344" y="125860"/>
                </a:cubicBezTo>
                <a:lnTo>
                  <a:pt x="249344" y="149607"/>
                </a:lnTo>
                <a:lnTo>
                  <a:pt x="305252" y="149607"/>
                </a:ln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8" name="Rounded Rectangle 57"/>
          <p:cNvSpPr/>
          <p:nvPr/>
        </p:nvSpPr>
        <p:spPr>
          <a:xfrm>
            <a:off x="5956648" y="1214956"/>
            <a:ext cx="515421" cy="468108"/>
          </a:xfrm>
          <a:custGeom>
            <a:avLst/>
            <a:gdLst/>
            <a:ahLst/>
            <a:cxnLst/>
            <a:rect l="0" t="0" r="0" b="0"/>
            <a:pathLst>
              <a:path w="325846" h="330648">
                <a:moveTo>
                  <a:pt x="61122" y="276146"/>
                </a:moveTo>
                <a:cubicBezTo>
                  <a:pt x="54751" y="276146"/>
                  <a:pt x="49587" y="270982"/>
                  <a:pt x="49587" y="264612"/>
                </a:cubicBezTo>
                <a:cubicBezTo>
                  <a:pt x="49587" y="258242"/>
                  <a:pt x="54751" y="253077"/>
                  <a:pt x="61122" y="253077"/>
                </a:cubicBezTo>
                <a:cubicBezTo>
                  <a:pt x="67492" y="253077"/>
                  <a:pt x="72656" y="258242"/>
                  <a:pt x="72656" y="264612"/>
                </a:cubicBezTo>
                <a:cubicBezTo>
                  <a:pt x="72656" y="270982"/>
                  <a:pt x="67492" y="276146"/>
                  <a:pt x="61122" y="276146"/>
                </a:cubicBezTo>
                <a:close/>
                <a:moveTo>
                  <a:pt x="264670" y="253077"/>
                </a:moveTo>
                <a:cubicBezTo>
                  <a:pt x="271040" y="253077"/>
                  <a:pt x="276204" y="258242"/>
                  <a:pt x="276204" y="264612"/>
                </a:cubicBezTo>
                <a:cubicBezTo>
                  <a:pt x="276204" y="270982"/>
                  <a:pt x="271040" y="276146"/>
                  <a:pt x="264670" y="276146"/>
                </a:cubicBezTo>
                <a:cubicBezTo>
                  <a:pt x="258299" y="276146"/>
                  <a:pt x="253135" y="270982"/>
                  <a:pt x="253135" y="264612"/>
                </a:cubicBezTo>
                <a:cubicBezTo>
                  <a:pt x="253135" y="258242"/>
                  <a:pt x="258299" y="253077"/>
                  <a:pt x="264670" y="253077"/>
                </a:cubicBezTo>
                <a:close/>
                <a:moveTo>
                  <a:pt x="57" y="0"/>
                </a:moveTo>
                <a:moveTo>
                  <a:pt x="320170" y="239508"/>
                </a:moveTo>
                <a:cubicBezTo>
                  <a:pt x="323826" y="247372"/>
                  <a:pt x="325725" y="255939"/>
                  <a:pt x="325734" y="264612"/>
                </a:cubicBezTo>
                <a:cubicBezTo>
                  <a:pt x="325846" y="289358"/>
                  <a:pt x="310979" y="311714"/>
                  <a:pt x="288115" y="321181"/>
                </a:cubicBezTo>
                <a:cubicBezTo>
                  <a:pt x="265251" y="330648"/>
                  <a:pt x="238932" y="325346"/>
                  <a:pt x="221517" y="307764"/>
                </a:cubicBezTo>
                <a:lnTo>
                  <a:pt x="185015" y="275468"/>
                </a:lnTo>
                <a:cubicBezTo>
                  <a:pt x="180445" y="283701"/>
                  <a:pt x="171769" y="288808"/>
                  <a:pt x="162353" y="288808"/>
                </a:cubicBezTo>
                <a:cubicBezTo>
                  <a:pt x="152937" y="288808"/>
                  <a:pt x="144261" y="283701"/>
                  <a:pt x="139691" y="275468"/>
                </a:cubicBezTo>
                <a:lnTo>
                  <a:pt x="103595" y="308307"/>
                </a:lnTo>
                <a:cubicBezTo>
                  <a:pt x="86048" y="325474"/>
                  <a:pt x="59913" y="330435"/>
                  <a:pt x="37296" y="320890"/>
                </a:cubicBezTo>
                <a:cubicBezTo>
                  <a:pt x="14679" y="311345"/>
                  <a:pt x="0" y="289160"/>
                  <a:pt x="57" y="264612"/>
                </a:cubicBezTo>
                <a:cubicBezTo>
                  <a:pt x="9" y="255700"/>
                  <a:pt x="1956" y="246890"/>
                  <a:pt x="5757" y="238829"/>
                </a:cubicBezTo>
                <a:lnTo>
                  <a:pt x="87312" y="52515"/>
                </a:lnTo>
                <a:cubicBezTo>
                  <a:pt x="99594" y="21439"/>
                  <a:pt x="129616" y="1022"/>
                  <a:pt x="163031" y="1022"/>
                </a:cubicBezTo>
                <a:cubicBezTo>
                  <a:pt x="196446" y="1022"/>
                  <a:pt x="226469" y="21439"/>
                  <a:pt x="238751" y="52515"/>
                </a:cubicBezTo>
                <a:lnTo>
                  <a:pt x="320170" y="239508"/>
                </a:lnTo>
                <a:close/>
                <a:moveTo>
                  <a:pt x="184336" y="247514"/>
                </a:moveTo>
                <a:lnTo>
                  <a:pt x="203605" y="264612"/>
                </a:lnTo>
                <a:cubicBezTo>
                  <a:pt x="203680" y="230918"/>
                  <a:pt x="230976" y="203622"/>
                  <a:pt x="264670" y="203547"/>
                </a:cubicBezTo>
                <a:cubicBezTo>
                  <a:pt x="271234" y="203626"/>
                  <a:pt x="277742" y="204771"/>
                  <a:pt x="283939" y="206940"/>
                </a:cubicBezTo>
                <a:lnTo>
                  <a:pt x="240244" y="106523"/>
                </a:lnTo>
                <a:cubicBezTo>
                  <a:pt x="229262" y="139935"/>
                  <a:pt x="198067" y="162519"/>
                  <a:pt x="162896" y="162519"/>
                </a:cubicBezTo>
                <a:cubicBezTo>
                  <a:pt x="127725" y="162519"/>
                  <a:pt x="96530" y="139935"/>
                  <a:pt x="85547" y="106523"/>
                </a:cubicBezTo>
                <a:lnTo>
                  <a:pt x="41852" y="206940"/>
                </a:lnTo>
                <a:cubicBezTo>
                  <a:pt x="48049" y="204771"/>
                  <a:pt x="54557" y="203626"/>
                  <a:pt x="61122" y="203547"/>
                </a:cubicBezTo>
                <a:cubicBezTo>
                  <a:pt x="94605" y="203620"/>
                  <a:pt x="121815" y="230587"/>
                  <a:pt x="122186" y="264069"/>
                </a:cubicBezTo>
                <a:lnTo>
                  <a:pt x="140777" y="247107"/>
                </a:lnTo>
                <a:cubicBezTo>
                  <a:pt x="141527" y="246512"/>
                  <a:pt x="142348" y="246011"/>
                  <a:pt x="143219" y="245614"/>
                </a:cubicBezTo>
                <a:cubicBezTo>
                  <a:pt x="148231" y="239982"/>
                  <a:pt x="155359" y="236688"/>
                  <a:pt x="162896" y="236522"/>
                </a:cubicBezTo>
                <a:cubicBezTo>
                  <a:pt x="171404" y="236486"/>
                  <a:pt x="179399" y="240585"/>
                  <a:pt x="184336" y="247514"/>
                </a:cubicBezTo>
                <a:close/>
                <a:moveTo>
                  <a:pt x="29233" y="264612"/>
                </a:moveTo>
                <a:cubicBezTo>
                  <a:pt x="29233" y="282224"/>
                  <a:pt x="43510" y="296501"/>
                  <a:pt x="61122" y="296501"/>
                </a:cubicBezTo>
                <a:cubicBezTo>
                  <a:pt x="78734" y="296501"/>
                  <a:pt x="93011" y="282224"/>
                  <a:pt x="93011" y="264612"/>
                </a:cubicBezTo>
                <a:cubicBezTo>
                  <a:pt x="93011" y="247000"/>
                  <a:pt x="78734" y="232723"/>
                  <a:pt x="61122" y="232723"/>
                </a:cubicBezTo>
                <a:cubicBezTo>
                  <a:pt x="43510" y="232723"/>
                  <a:pt x="29233" y="247000"/>
                  <a:pt x="29233" y="264612"/>
                </a:cubicBezTo>
                <a:close/>
                <a:moveTo>
                  <a:pt x="131821" y="86982"/>
                </a:moveTo>
                <a:lnTo>
                  <a:pt x="123272" y="91867"/>
                </a:lnTo>
                <a:cubicBezTo>
                  <a:pt x="119264" y="94174"/>
                  <a:pt x="117315" y="98892"/>
                  <a:pt x="118526" y="103354"/>
                </a:cubicBezTo>
                <a:cubicBezTo>
                  <a:pt x="119738" y="107816"/>
                  <a:pt x="123805" y="110902"/>
                  <a:pt x="128428" y="110865"/>
                </a:cubicBezTo>
                <a:cubicBezTo>
                  <a:pt x="130192" y="110862"/>
                  <a:pt x="131924" y="110394"/>
                  <a:pt x="133449" y="109508"/>
                </a:cubicBezTo>
                <a:lnTo>
                  <a:pt x="142134" y="104487"/>
                </a:lnTo>
                <a:cubicBezTo>
                  <a:pt x="144898" y="106956"/>
                  <a:pt x="148127" y="108848"/>
                  <a:pt x="151633" y="110051"/>
                </a:cubicBezTo>
                <a:lnTo>
                  <a:pt x="151633" y="119550"/>
                </a:lnTo>
                <a:cubicBezTo>
                  <a:pt x="151633" y="125171"/>
                  <a:pt x="156189" y="129727"/>
                  <a:pt x="161810" y="129727"/>
                </a:cubicBezTo>
                <a:cubicBezTo>
                  <a:pt x="167431" y="129727"/>
                  <a:pt x="171987" y="125171"/>
                  <a:pt x="171987" y="119550"/>
                </a:cubicBezTo>
                <a:lnTo>
                  <a:pt x="171987" y="109644"/>
                </a:lnTo>
                <a:cubicBezTo>
                  <a:pt x="175493" y="108441"/>
                  <a:pt x="178722" y="106549"/>
                  <a:pt x="181486" y="104080"/>
                </a:cubicBezTo>
                <a:lnTo>
                  <a:pt x="190171" y="109101"/>
                </a:lnTo>
                <a:cubicBezTo>
                  <a:pt x="191697" y="109987"/>
                  <a:pt x="193428" y="110455"/>
                  <a:pt x="195192" y="110458"/>
                </a:cubicBezTo>
                <a:cubicBezTo>
                  <a:pt x="199816" y="110494"/>
                  <a:pt x="203882" y="107409"/>
                  <a:pt x="205094" y="102947"/>
                </a:cubicBezTo>
                <a:cubicBezTo>
                  <a:pt x="206305" y="98485"/>
                  <a:pt x="204356" y="93767"/>
                  <a:pt x="200349" y="91460"/>
                </a:cubicBezTo>
                <a:lnTo>
                  <a:pt x="191800" y="86575"/>
                </a:lnTo>
                <a:cubicBezTo>
                  <a:pt x="191940" y="84723"/>
                  <a:pt x="191940" y="82863"/>
                  <a:pt x="191800" y="81012"/>
                </a:cubicBezTo>
                <a:cubicBezTo>
                  <a:pt x="191940" y="79160"/>
                  <a:pt x="191940" y="77300"/>
                  <a:pt x="191800" y="75448"/>
                </a:cubicBezTo>
                <a:lnTo>
                  <a:pt x="200349" y="70563"/>
                </a:lnTo>
                <a:cubicBezTo>
                  <a:pt x="204999" y="67744"/>
                  <a:pt x="206612" y="61769"/>
                  <a:pt x="204012" y="56993"/>
                </a:cubicBezTo>
                <a:cubicBezTo>
                  <a:pt x="201240" y="52282"/>
                  <a:pt x="195209" y="50653"/>
                  <a:pt x="190443" y="53329"/>
                </a:cubicBezTo>
                <a:lnTo>
                  <a:pt x="181758" y="58350"/>
                </a:lnTo>
                <a:cubicBezTo>
                  <a:pt x="178994" y="55881"/>
                  <a:pt x="175764" y="53989"/>
                  <a:pt x="172259" y="52786"/>
                </a:cubicBezTo>
                <a:lnTo>
                  <a:pt x="172259" y="42880"/>
                </a:lnTo>
                <a:cubicBezTo>
                  <a:pt x="172259" y="37259"/>
                  <a:pt x="167702" y="32703"/>
                  <a:pt x="162082" y="32703"/>
                </a:cubicBezTo>
                <a:cubicBezTo>
                  <a:pt x="156461" y="32703"/>
                  <a:pt x="151904" y="37259"/>
                  <a:pt x="151904" y="42880"/>
                </a:cubicBezTo>
                <a:lnTo>
                  <a:pt x="151904" y="53193"/>
                </a:lnTo>
                <a:cubicBezTo>
                  <a:pt x="148399" y="54397"/>
                  <a:pt x="145169" y="56288"/>
                  <a:pt x="142405" y="58757"/>
                </a:cubicBezTo>
                <a:lnTo>
                  <a:pt x="133721" y="53736"/>
                </a:lnTo>
                <a:cubicBezTo>
                  <a:pt x="128954" y="51060"/>
                  <a:pt x="122923" y="52689"/>
                  <a:pt x="120151" y="57400"/>
                </a:cubicBezTo>
                <a:cubicBezTo>
                  <a:pt x="117551" y="62176"/>
                  <a:pt x="119164" y="68152"/>
                  <a:pt x="123815" y="70970"/>
                </a:cubicBezTo>
                <a:lnTo>
                  <a:pt x="132364" y="75855"/>
                </a:lnTo>
                <a:cubicBezTo>
                  <a:pt x="132223" y="77707"/>
                  <a:pt x="132223" y="79567"/>
                  <a:pt x="132364" y="81419"/>
                </a:cubicBezTo>
                <a:cubicBezTo>
                  <a:pt x="132042" y="83257"/>
                  <a:pt x="131860" y="85117"/>
                  <a:pt x="131821" y="86982"/>
                </a:cubicBezTo>
                <a:close/>
                <a:moveTo>
                  <a:pt x="296559" y="264612"/>
                </a:moveTo>
                <a:cubicBezTo>
                  <a:pt x="296559" y="247000"/>
                  <a:pt x="282282" y="232723"/>
                  <a:pt x="264670" y="232723"/>
                </a:cubicBezTo>
                <a:cubicBezTo>
                  <a:pt x="247058" y="232723"/>
                  <a:pt x="232780" y="247000"/>
                  <a:pt x="232780" y="264612"/>
                </a:cubicBezTo>
                <a:cubicBezTo>
                  <a:pt x="232780" y="282224"/>
                  <a:pt x="247058" y="296501"/>
                  <a:pt x="264670" y="296501"/>
                </a:cubicBezTo>
                <a:cubicBezTo>
                  <a:pt x="282282" y="296501"/>
                  <a:pt x="296559" y="282224"/>
                  <a:pt x="296559" y="264612"/>
                </a:cubicBezTo>
                <a:close/>
                <a:moveTo>
                  <a:pt x="152718" y="81419"/>
                </a:moveTo>
                <a:cubicBezTo>
                  <a:pt x="152718" y="75798"/>
                  <a:pt x="157275" y="71241"/>
                  <a:pt x="162896" y="71241"/>
                </a:cubicBezTo>
                <a:cubicBezTo>
                  <a:pt x="168516" y="71241"/>
                  <a:pt x="173073" y="75798"/>
                  <a:pt x="173073" y="81419"/>
                </a:cubicBezTo>
                <a:cubicBezTo>
                  <a:pt x="173073" y="87039"/>
                  <a:pt x="168516" y="91596"/>
                  <a:pt x="162896" y="91596"/>
                </a:cubicBezTo>
                <a:cubicBezTo>
                  <a:pt x="157275" y="91596"/>
                  <a:pt x="152718" y="87039"/>
                  <a:pt x="152718" y="81419"/>
                </a:cubicBezTo>
              </a:path>
            </a:pathLst>
          </a:custGeom>
          <a:solidFill>
            <a:srgbClr val="DE58A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9" name="Rounded Rectangle 58"/>
          <p:cNvSpPr/>
          <p:nvPr/>
        </p:nvSpPr>
        <p:spPr>
          <a:xfrm>
            <a:off x="7504347" y="6564528"/>
            <a:ext cx="511939" cy="459469"/>
          </a:xfrm>
          <a:custGeom>
            <a:avLst/>
            <a:gdLst/>
            <a:ahLst/>
            <a:cxnLst/>
            <a:rect l="0" t="0" r="0" b="0"/>
            <a:pathLst>
              <a:path w="323645" h="324545">
                <a:moveTo>
                  <a:pt x="293516" y="135698"/>
                </a:moveTo>
                <a:lnTo>
                  <a:pt x="297858" y="133527"/>
                </a:lnTo>
                <a:lnTo>
                  <a:pt x="297858" y="142890"/>
                </a:lnTo>
                <a:cubicBezTo>
                  <a:pt x="296514" y="141343"/>
                  <a:pt x="295063" y="139892"/>
                  <a:pt x="293516" y="138548"/>
                </a:cubicBezTo>
                <a:close/>
                <a:moveTo>
                  <a:pt x="297994" y="207890"/>
                </a:moveTo>
                <a:lnTo>
                  <a:pt x="297994" y="249549"/>
                </a:lnTo>
                <a:cubicBezTo>
                  <a:pt x="297920" y="259786"/>
                  <a:pt x="289640" y="268066"/>
                  <a:pt x="279403" y="268140"/>
                </a:cubicBezTo>
                <a:lnTo>
                  <a:pt x="164602" y="268140"/>
                </a:lnTo>
                <a:cubicBezTo>
                  <a:pt x="162878" y="268140"/>
                  <a:pt x="161481" y="269537"/>
                  <a:pt x="161481" y="271261"/>
                </a:cubicBezTo>
                <a:lnTo>
                  <a:pt x="161481" y="296094"/>
                </a:lnTo>
                <a:cubicBezTo>
                  <a:pt x="161481" y="297818"/>
                  <a:pt x="162878" y="299215"/>
                  <a:pt x="164602" y="299215"/>
                </a:cubicBezTo>
                <a:lnTo>
                  <a:pt x="205312" y="299215"/>
                </a:lnTo>
                <a:cubicBezTo>
                  <a:pt x="211668" y="299881"/>
                  <a:pt x="216496" y="305240"/>
                  <a:pt x="216496" y="311632"/>
                </a:cubicBezTo>
                <a:cubicBezTo>
                  <a:pt x="216496" y="318023"/>
                  <a:pt x="211668" y="323382"/>
                  <a:pt x="205312" y="324048"/>
                </a:cubicBezTo>
                <a:lnTo>
                  <a:pt x="93632" y="324048"/>
                </a:lnTo>
                <a:cubicBezTo>
                  <a:pt x="88886" y="324545"/>
                  <a:pt x="84272" y="322293"/>
                  <a:pt x="81744" y="318246"/>
                </a:cubicBezTo>
                <a:cubicBezTo>
                  <a:pt x="79215" y="314199"/>
                  <a:pt x="79215" y="309064"/>
                  <a:pt x="81744" y="305017"/>
                </a:cubicBezTo>
                <a:cubicBezTo>
                  <a:pt x="84272" y="300970"/>
                  <a:pt x="88886" y="298718"/>
                  <a:pt x="93632" y="299215"/>
                </a:cubicBezTo>
                <a:lnTo>
                  <a:pt x="133391" y="299215"/>
                </a:lnTo>
                <a:cubicBezTo>
                  <a:pt x="135115" y="299215"/>
                  <a:pt x="136512" y="297818"/>
                  <a:pt x="136512" y="296094"/>
                </a:cubicBezTo>
                <a:lnTo>
                  <a:pt x="136512" y="271261"/>
                </a:lnTo>
                <a:cubicBezTo>
                  <a:pt x="136512" y="269537"/>
                  <a:pt x="135115" y="268140"/>
                  <a:pt x="133391" y="268140"/>
                </a:cubicBezTo>
                <a:lnTo>
                  <a:pt x="18590" y="268140"/>
                </a:lnTo>
                <a:cubicBezTo>
                  <a:pt x="8323" y="268140"/>
                  <a:pt x="0" y="259817"/>
                  <a:pt x="0" y="249549"/>
                </a:cubicBezTo>
                <a:lnTo>
                  <a:pt x="0" y="65813"/>
                </a:lnTo>
                <a:cubicBezTo>
                  <a:pt x="0" y="55546"/>
                  <a:pt x="8323" y="47223"/>
                  <a:pt x="18590" y="47223"/>
                </a:cubicBezTo>
                <a:lnTo>
                  <a:pt x="198527" y="47223"/>
                </a:lnTo>
                <a:cubicBezTo>
                  <a:pt x="191267" y="53573"/>
                  <a:pt x="186704" y="62455"/>
                  <a:pt x="185771" y="72056"/>
                </a:cubicBezTo>
                <a:lnTo>
                  <a:pt x="31074" y="72056"/>
                </a:lnTo>
                <a:cubicBezTo>
                  <a:pt x="27627" y="72056"/>
                  <a:pt x="24832" y="74850"/>
                  <a:pt x="24832" y="78298"/>
                </a:cubicBezTo>
                <a:lnTo>
                  <a:pt x="24832" y="212232"/>
                </a:lnTo>
                <a:cubicBezTo>
                  <a:pt x="24795" y="213899"/>
                  <a:pt x="25440" y="215509"/>
                  <a:pt x="26619" y="216687"/>
                </a:cubicBezTo>
                <a:cubicBezTo>
                  <a:pt x="27798" y="217866"/>
                  <a:pt x="29408" y="218512"/>
                  <a:pt x="31074" y="218474"/>
                </a:cubicBezTo>
                <a:lnTo>
                  <a:pt x="246428" y="218474"/>
                </a:lnTo>
                <a:cubicBezTo>
                  <a:pt x="252105" y="220828"/>
                  <a:pt x="258195" y="222028"/>
                  <a:pt x="264340" y="222003"/>
                </a:cubicBezTo>
                <a:cubicBezTo>
                  <a:pt x="277005" y="222044"/>
                  <a:pt x="289147" y="216953"/>
                  <a:pt x="297994" y="207890"/>
                </a:cubicBezTo>
                <a:close/>
                <a:moveTo>
                  <a:pt x="320471" y="44034"/>
                </a:moveTo>
                <a:cubicBezTo>
                  <a:pt x="322498" y="45959"/>
                  <a:pt x="323645" y="48633"/>
                  <a:pt x="323641" y="51429"/>
                </a:cubicBezTo>
                <a:lnTo>
                  <a:pt x="323641" y="67849"/>
                </a:lnTo>
                <a:cubicBezTo>
                  <a:pt x="323577" y="73137"/>
                  <a:pt x="319423" y="77469"/>
                  <a:pt x="314142" y="77755"/>
                </a:cubicBezTo>
                <a:lnTo>
                  <a:pt x="314142" y="89561"/>
                </a:lnTo>
                <a:cubicBezTo>
                  <a:pt x="313934" y="97707"/>
                  <a:pt x="309785" y="105245"/>
                  <a:pt x="303015" y="109780"/>
                </a:cubicBezTo>
                <a:lnTo>
                  <a:pt x="273839" y="123350"/>
                </a:lnTo>
                <a:lnTo>
                  <a:pt x="273839" y="150489"/>
                </a:lnTo>
                <a:cubicBezTo>
                  <a:pt x="286358" y="154829"/>
                  <a:pt x="293914" y="167573"/>
                  <a:pt x="291714" y="180639"/>
                </a:cubicBezTo>
                <a:cubicBezTo>
                  <a:pt x="289514" y="193705"/>
                  <a:pt x="278201" y="203272"/>
                  <a:pt x="264951" y="203272"/>
                </a:cubicBezTo>
                <a:cubicBezTo>
                  <a:pt x="251701" y="203272"/>
                  <a:pt x="240388" y="193705"/>
                  <a:pt x="238188" y="180639"/>
                </a:cubicBezTo>
                <a:cubicBezTo>
                  <a:pt x="235988" y="167573"/>
                  <a:pt x="243544" y="154829"/>
                  <a:pt x="256063" y="150489"/>
                </a:cubicBezTo>
                <a:lnTo>
                  <a:pt x="256063" y="139769"/>
                </a:lnTo>
                <a:lnTo>
                  <a:pt x="227838" y="126199"/>
                </a:lnTo>
                <a:cubicBezTo>
                  <a:pt x="220641" y="121752"/>
                  <a:pt x="216117" y="114026"/>
                  <a:pt x="215760" y="105573"/>
                </a:cubicBezTo>
                <a:lnTo>
                  <a:pt x="215760" y="92003"/>
                </a:lnTo>
                <a:cubicBezTo>
                  <a:pt x="207906" y="87688"/>
                  <a:pt x="204327" y="78324"/>
                  <a:pt x="207300" y="69870"/>
                </a:cubicBezTo>
                <a:cubicBezTo>
                  <a:pt x="210273" y="61416"/>
                  <a:pt x="218926" y="56354"/>
                  <a:pt x="227753" y="57905"/>
                </a:cubicBezTo>
                <a:cubicBezTo>
                  <a:pt x="236579" y="59456"/>
                  <a:pt x="242988" y="67165"/>
                  <a:pt x="242900" y="76126"/>
                </a:cubicBezTo>
                <a:cubicBezTo>
                  <a:pt x="242562" y="82674"/>
                  <a:pt x="238725" y="88533"/>
                  <a:pt x="232858" y="91460"/>
                </a:cubicBezTo>
                <a:lnTo>
                  <a:pt x="232858" y="105030"/>
                </a:lnTo>
                <a:cubicBezTo>
                  <a:pt x="233138" y="107004"/>
                  <a:pt x="234156" y="108799"/>
                  <a:pt x="235708" y="110051"/>
                </a:cubicBezTo>
                <a:lnTo>
                  <a:pt x="255384" y="119686"/>
                </a:lnTo>
                <a:lnTo>
                  <a:pt x="255384" y="32567"/>
                </a:lnTo>
                <a:lnTo>
                  <a:pt x="243714" y="32567"/>
                </a:lnTo>
                <a:cubicBezTo>
                  <a:pt x="241309" y="32555"/>
                  <a:pt x="239146" y="31100"/>
                  <a:pt x="238227" y="28877"/>
                </a:cubicBezTo>
                <a:cubicBezTo>
                  <a:pt x="237308" y="26654"/>
                  <a:pt x="237813" y="24097"/>
                  <a:pt x="239508" y="22390"/>
                </a:cubicBezTo>
                <a:lnTo>
                  <a:pt x="260134" y="1764"/>
                </a:lnTo>
                <a:cubicBezTo>
                  <a:pt x="261263" y="666"/>
                  <a:pt x="262766" y="36"/>
                  <a:pt x="264340" y="0"/>
                </a:cubicBezTo>
                <a:cubicBezTo>
                  <a:pt x="265909" y="61"/>
                  <a:pt x="267403" y="688"/>
                  <a:pt x="268547" y="1764"/>
                </a:cubicBezTo>
                <a:lnTo>
                  <a:pt x="289173" y="22390"/>
                </a:lnTo>
                <a:cubicBezTo>
                  <a:pt x="290826" y="24132"/>
                  <a:pt x="291303" y="26681"/>
                  <a:pt x="290395" y="28903"/>
                </a:cubicBezTo>
                <a:cubicBezTo>
                  <a:pt x="289506" y="31121"/>
                  <a:pt x="287355" y="32572"/>
                  <a:pt x="284967" y="32567"/>
                </a:cubicBezTo>
                <a:lnTo>
                  <a:pt x="273161" y="32567"/>
                </a:lnTo>
                <a:lnTo>
                  <a:pt x="273161" y="103130"/>
                </a:lnTo>
                <a:lnTo>
                  <a:pt x="293787" y="93089"/>
                </a:lnTo>
                <a:cubicBezTo>
                  <a:pt x="294809" y="91741"/>
                  <a:pt x="295464" y="90151"/>
                  <a:pt x="295687" y="88475"/>
                </a:cubicBezTo>
                <a:lnTo>
                  <a:pt x="295687" y="77755"/>
                </a:lnTo>
                <a:cubicBezTo>
                  <a:pt x="290429" y="77466"/>
                  <a:pt x="286316" y="73115"/>
                  <a:pt x="286324" y="67849"/>
                </a:cubicBezTo>
                <a:lnTo>
                  <a:pt x="286324" y="51429"/>
                </a:lnTo>
                <a:cubicBezTo>
                  <a:pt x="286323" y="45861"/>
                  <a:pt x="290798" y="41326"/>
                  <a:pt x="296365" y="41252"/>
                </a:cubicBezTo>
                <a:lnTo>
                  <a:pt x="312921" y="41252"/>
                </a:lnTo>
                <a:cubicBezTo>
                  <a:pt x="315713" y="41103"/>
                  <a:pt x="318443" y="42109"/>
                  <a:pt x="320471" y="44034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0" name="Rounded Rectangle 59"/>
          <p:cNvSpPr/>
          <p:nvPr/>
        </p:nvSpPr>
        <p:spPr>
          <a:xfrm>
            <a:off x="5970586" y="4304130"/>
            <a:ext cx="501307" cy="471619"/>
          </a:xfrm>
          <a:custGeom>
            <a:avLst/>
            <a:gdLst/>
            <a:ahLst/>
            <a:cxnLst/>
            <a:rect l="0" t="0" r="0" b="0"/>
            <a:pathLst>
              <a:path w="316923" h="333127">
                <a:moveTo>
                  <a:pt x="228991" y="124978"/>
                </a:moveTo>
                <a:cubicBezTo>
                  <a:pt x="228991" y="132472"/>
                  <a:pt x="222915" y="138548"/>
                  <a:pt x="215421" y="138548"/>
                </a:cubicBezTo>
                <a:cubicBezTo>
                  <a:pt x="207926" y="138548"/>
                  <a:pt x="201851" y="132472"/>
                  <a:pt x="201851" y="124978"/>
                </a:cubicBezTo>
                <a:cubicBezTo>
                  <a:pt x="201643" y="119895"/>
                  <a:pt x="197570" y="115822"/>
                  <a:pt x="192488" y="115615"/>
                </a:cubicBezTo>
                <a:cubicBezTo>
                  <a:pt x="184993" y="115615"/>
                  <a:pt x="178918" y="109539"/>
                  <a:pt x="178918" y="102045"/>
                </a:cubicBezTo>
                <a:cubicBezTo>
                  <a:pt x="178918" y="94550"/>
                  <a:pt x="184993" y="88475"/>
                  <a:pt x="192488" y="88475"/>
                </a:cubicBezTo>
                <a:cubicBezTo>
                  <a:pt x="212496" y="88837"/>
                  <a:pt x="228629" y="104970"/>
                  <a:pt x="228991" y="124978"/>
                </a:cubicBezTo>
                <a:close/>
                <a:moveTo>
                  <a:pt x="191673" y="44237"/>
                </a:moveTo>
                <a:cubicBezTo>
                  <a:pt x="236159" y="45378"/>
                  <a:pt x="271951" y="81171"/>
                  <a:pt x="273093" y="125656"/>
                </a:cubicBezTo>
                <a:cubicBezTo>
                  <a:pt x="273093" y="133151"/>
                  <a:pt x="267017" y="139226"/>
                  <a:pt x="259523" y="139226"/>
                </a:cubicBezTo>
                <a:cubicBezTo>
                  <a:pt x="252028" y="139226"/>
                  <a:pt x="245953" y="133151"/>
                  <a:pt x="245953" y="125656"/>
                </a:cubicBezTo>
                <a:cubicBezTo>
                  <a:pt x="244969" y="96096"/>
                  <a:pt x="221234" y="72361"/>
                  <a:pt x="191673" y="71377"/>
                </a:cubicBezTo>
                <a:cubicBezTo>
                  <a:pt x="184179" y="71377"/>
                  <a:pt x="178104" y="65302"/>
                  <a:pt x="178104" y="57807"/>
                </a:cubicBezTo>
                <a:cubicBezTo>
                  <a:pt x="178104" y="50313"/>
                  <a:pt x="184179" y="44237"/>
                  <a:pt x="191673" y="44237"/>
                </a:cubicBezTo>
                <a:close/>
                <a:moveTo>
                  <a:pt x="316923" y="126742"/>
                </a:moveTo>
                <a:cubicBezTo>
                  <a:pt x="316923" y="134236"/>
                  <a:pt x="310848" y="140312"/>
                  <a:pt x="303353" y="140312"/>
                </a:cubicBezTo>
                <a:cubicBezTo>
                  <a:pt x="295859" y="140312"/>
                  <a:pt x="289783" y="134236"/>
                  <a:pt x="289783" y="126742"/>
                </a:cubicBezTo>
                <a:cubicBezTo>
                  <a:pt x="288238" y="72595"/>
                  <a:pt x="244861" y="28980"/>
                  <a:pt x="190723" y="27139"/>
                </a:cubicBezTo>
                <a:cubicBezTo>
                  <a:pt x="183229" y="27139"/>
                  <a:pt x="177154" y="21064"/>
                  <a:pt x="177154" y="13569"/>
                </a:cubicBezTo>
                <a:cubicBezTo>
                  <a:pt x="177154" y="6075"/>
                  <a:pt x="183229" y="0"/>
                  <a:pt x="190723" y="0"/>
                </a:cubicBezTo>
                <a:cubicBezTo>
                  <a:pt x="259787" y="1998"/>
                  <a:pt x="315221" y="57671"/>
                  <a:pt x="316923" y="126742"/>
                </a:cubicBezTo>
                <a:close/>
                <a:moveTo>
                  <a:pt x="151099" y="189163"/>
                </a:moveTo>
                <a:cubicBezTo>
                  <a:pt x="151082" y="189965"/>
                  <a:pt x="151374" y="190742"/>
                  <a:pt x="151914" y="191335"/>
                </a:cubicBezTo>
                <a:cubicBezTo>
                  <a:pt x="180071" y="224261"/>
                  <a:pt x="177512" y="273470"/>
                  <a:pt x="146093" y="303298"/>
                </a:cubicBezTo>
                <a:cubicBezTo>
                  <a:pt x="114673" y="333127"/>
                  <a:pt x="65397" y="333127"/>
                  <a:pt x="33978" y="303298"/>
                </a:cubicBezTo>
                <a:cubicBezTo>
                  <a:pt x="2558" y="273470"/>
                  <a:pt x="0" y="224261"/>
                  <a:pt x="28157" y="191335"/>
                </a:cubicBezTo>
                <a:cubicBezTo>
                  <a:pt x="28697" y="190742"/>
                  <a:pt x="28988" y="189965"/>
                  <a:pt x="28971" y="189163"/>
                </a:cubicBezTo>
                <a:lnTo>
                  <a:pt x="28971" y="61064"/>
                </a:lnTo>
                <a:cubicBezTo>
                  <a:pt x="28971" y="27339"/>
                  <a:pt x="56310" y="0"/>
                  <a:pt x="90035" y="0"/>
                </a:cubicBezTo>
                <a:cubicBezTo>
                  <a:pt x="123760" y="0"/>
                  <a:pt x="151099" y="27339"/>
                  <a:pt x="151099" y="61064"/>
                </a:cubicBezTo>
                <a:close/>
                <a:moveTo>
                  <a:pt x="140337" y="264769"/>
                </a:moveTo>
                <a:cubicBezTo>
                  <a:pt x="148679" y="244332"/>
                  <a:pt x="143813" y="220879"/>
                  <a:pt x="128031" y="205447"/>
                </a:cubicBezTo>
                <a:cubicBezTo>
                  <a:pt x="125441" y="202909"/>
                  <a:pt x="123975" y="199439"/>
                  <a:pt x="123960" y="195813"/>
                </a:cubicBezTo>
                <a:lnTo>
                  <a:pt x="123960" y="61064"/>
                </a:lnTo>
                <a:cubicBezTo>
                  <a:pt x="123960" y="42328"/>
                  <a:pt x="108771" y="27139"/>
                  <a:pt x="90035" y="27139"/>
                </a:cubicBezTo>
                <a:cubicBezTo>
                  <a:pt x="71299" y="27139"/>
                  <a:pt x="56111" y="42328"/>
                  <a:pt x="56111" y="61064"/>
                </a:cubicBezTo>
                <a:lnTo>
                  <a:pt x="56111" y="195813"/>
                </a:lnTo>
                <a:cubicBezTo>
                  <a:pt x="56095" y="199439"/>
                  <a:pt x="54629" y="202909"/>
                  <a:pt x="52040" y="205447"/>
                </a:cubicBezTo>
                <a:cubicBezTo>
                  <a:pt x="36257" y="220879"/>
                  <a:pt x="31392" y="244332"/>
                  <a:pt x="39733" y="264769"/>
                </a:cubicBezTo>
                <a:cubicBezTo>
                  <a:pt x="48075" y="285206"/>
                  <a:pt x="67962" y="298556"/>
                  <a:pt x="90035" y="298536"/>
                </a:cubicBezTo>
                <a:cubicBezTo>
                  <a:pt x="112109" y="298556"/>
                  <a:pt x="131996" y="285206"/>
                  <a:pt x="140337" y="264769"/>
                </a:cubicBezTo>
                <a:close/>
                <a:moveTo>
                  <a:pt x="116009" y="252177"/>
                </a:moveTo>
                <a:cubicBezTo>
                  <a:pt x="112542" y="263621"/>
                  <a:pt x="101993" y="271447"/>
                  <a:pt x="90035" y="271447"/>
                </a:cubicBezTo>
                <a:cubicBezTo>
                  <a:pt x="78077" y="271447"/>
                  <a:pt x="67529" y="263621"/>
                  <a:pt x="64061" y="252177"/>
                </a:cubicBezTo>
                <a:cubicBezTo>
                  <a:pt x="60594" y="240733"/>
                  <a:pt x="65025" y="228368"/>
                  <a:pt x="74973" y="221731"/>
                </a:cubicBezTo>
                <a:cubicBezTo>
                  <a:pt x="75899" y="221077"/>
                  <a:pt x="76455" y="220016"/>
                  <a:pt x="76465" y="218881"/>
                </a:cubicBezTo>
                <a:lnTo>
                  <a:pt x="76465" y="94989"/>
                </a:lnTo>
                <a:cubicBezTo>
                  <a:pt x="76465" y="87494"/>
                  <a:pt x="82541" y="81419"/>
                  <a:pt x="90035" y="81419"/>
                </a:cubicBezTo>
                <a:cubicBezTo>
                  <a:pt x="97530" y="81419"/>
                  <a:pt x="103605" y="87494"/>
                  <a:pt x="103605" y="94989"/>
                </a:cubicBezTo>
                <a:lnTo>
                  <a:pt x="103605" y="218881"/>
                </a:lnTo>
                <a:cubicBezTo>
                  <a:pt x="103615" y="220016"/>
                  <a:pt x="104171" y="221076"/>
                  <a:pt x="105098" y="221731"/>
                </a:cubicBezTo>
                <a:cubicBezTo>
                  <a:pt x="115045" y="228368"/>
                  <a:pt x="119476" y="240733"/>
                  <a:pt x="116009" y="252177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1" name="TextBox 60"/>
          <p:cNvSpPr txBox="1"/>
          <p:nvPr/>
        </p:nvSpPr>
        <p:spPr>
          <a:xfrm>
            <a:off x="7245131" y="4268385"/>
            <a:ext cx="1349798" cy="1742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 dirty="0">
                <a:solidFill>
                  <a:srgbClr val="E0CB15"/>
                </a:solidFill>
                <a:latin typeface="Roboto"/>
              </a:rPr>
              <a:t>Check Hatch State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53595" y="4242069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 dirty="0">
                <a:solidFill>
                  <a:srgbClr val="FFFFFF"/>
                </a:solidFill>
                <a:latin typeface="Roboto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413508" y="3406589"/>
            <a:ext cx="1371393" cy="3920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704" dirty="0">
                <a:solidFill>
                  <a:srgbClr val="4C4034"/>
                </a:solidFill>
                <a:latin typeface="Roboto"/>
              </a:rPr>
              <a:t>Runs the hatching
process if the hatch state
is high.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195459" y="4222208"/>
            <a:ext cx="1399470" cy="3920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 dirty="0">
                <a:solidFill>
                  <a:srgbClr val="46432D"/>
                </a:solidFill>
                <a:latin typeface="Roboto"/>
              </a:rPr>
              <a:t>Monitors the hatch pin to
determine if hatching is in
progress.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18819" y="5078917"/>
            <a:ext cx="1058241" cy="1742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39" b="1" dirty="0">
                <a:solidFill>
                  <a:srgbClr val="1EABDA"/>
                </a:solidFill>
                <a:latin typeface="Roboto"/>
              </a:rPr>
              <a:t>Begin Sensors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29870" y="3539507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559646" y="5063812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588443" y="3451916"/>
            <a:ext cx="1049602" cy="3485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39" b="1" dirty="0">
                <a:solidFill>
                  <a:srgbClr val="DE8431"/>
                </a:solidFill>
                <a:latin typeface="Roboto"/>
              </a:rPr>
              <a:t>Execute Hatch
Function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171711" y="2670448"/>
            <a:ext cx="1380033" cy="3920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 dirty="0">
                <a:solidFill>
                  <a:srgbClr val="543A3A"/>
                </a:solidFill>
                <a:latin typeface="Roboto"/>
              </a:rPr>
              <a:t>Updates the LCD with
current status and sensor
readings.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98391" y="5008254"/>
            <a:ext cx="1429706" cy="261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704" dirty="0">
                <a:solidFill>
                  <a:srgbClr val="32444A"/>
                </a:solidFill>
                <a:latin typeface="Roboto"/>
              </a:rPr>
              <a:t>Activates temperature and
humidity sensors.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493612" y="2690222"/>
            <a:ext cx="853073" cy="3485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 dirty="0">
                <a:solidFill>
                  <a:srgbClr val="E55753"/>
                </a:solidFill>
                <a:latin typeface="Roboto"/>
              </a:rPr>
              <a:t>Display
Information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668578" y="5821647"/>
            <a:ext cx="695416" cy="1742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 dirty="0">
                <a:solidFill>
                  <a:srgbClr val="92BD39"/>
                </a:solidFill>
                <a:latin typeface="Roboto"/>
              </a:rPr>
              <a:t>Start LCD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81024" y="2670448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 dirty="0">
                <a:solidFill>
                  <a:srgbClr val="FFFFFF"/>
                </a:solidFill>
                <a:latin typeface="Roboto"/>
              </a:rPr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441584" y="1946399"/>
            <a:ext cx="1196461" cy="3920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704" dirty="0">
                <a:solidFill>
                  <a:srgbClr val="573E4D"/>
                </a:solidFill>
                <a:latin typeface="Roboto"/>
              </a:rPr>
              <a:t>Controls the motor for
egg turning and other
functions.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1234" y="7198023"/>
            <a:ext cx="1300125" cy="3920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 dirty="0">
                <a:solidFill>
                  <a:srgbClr val="3A4455"/>
                </a:solidFill>
                <a:latin typeface="Roboto"/>
              </a:rPr>
              <a:t>Establishes
communication with the
serial port.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4221" y="5756752"/>
            <a:ext cx="1427546" cy="261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 dirty="0">
                <a:solidFill>
                  <a:srgbClr val="424736"/>
                </a:solidFill>
                <a:latin typeface="Roboto"/>
              </a:rPr>
              <a:t>Initializes the LCD screen
for displaying information.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571165" y="6603682"/>
            <a:ext cx="1084157" cy="1742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39" b="1" dirty="0">
                <a:solidFill>
                  <a:srgbClr val="3CC583"/>
                </a:solidFill>
                <a:latin typeface="Roboto"/>
              </a:rPr>
              <a:t>Configure Pins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247940" y="1943718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 dirty="0">
                <a:solidFill>
                  <a:srgbClr val="FFFFFF"/>
                </a:solidFill>
                <a:latin typeface="Roboto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302321" y="6594926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700095" y="2007941"/>
            <a:ext cx="859551" cy="1742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39" b="1" dirty="0">
                <a:solidFill>
                  <a:srgbClr val="DE58A9"/>
                </a:solidFill>
                <a:latin typeface="Roboto"/>
              </a:rPr>
              <a:t>Drive Motor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642540" y="6500419"/>
            <a:ext cx="1319561" cy="3920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704" dirty="0">
                <a:solidFill>
                  <a:srgbClr val="374840"/>
                </a:solidFill>
                <a:latin typeface="Roboto"/>
              </a:rPr>
              <a:t>Sets up input and output
pins for various
components.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861727" y="5817263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 dirty="0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822790" y="7328535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 dirty="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245131" y="7313147"/>
            <a:ext cx="1084157" cy="1742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 dirty="0">
                <a:solidFill>
                  <a:srgbClr val="4E88E7"/>
                </a:solidFill>
                <a:latin typeface="Roboto"/>
              </a:rPr>
              <a:t>Initialize Serial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55126" y="651515"/>
            <a:ext cx="4666342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200" dirty="0">
                <a:solidFill>
                  <a:srgbClr val="F669BE"/>
                </a:solidFill>
                <a:latin typeface="Roboto"/>
              </a:rPr>
              <a:t>Setting Up and Running the Incubator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595171" y="660296"/>
            <a:ext cx="493027" cy="392298"/>
          </a:xfrm>
          <a:custGeom>
            <a:avLst/>
            <a:gdLst/>
            <a:ahLst/>
            <a:cxnLst/>
            <a:rect l="0" t="0" r="0" b="0"/>
            <a:pathLst>
              <a:path w="156383" h="156053">
                <a:moveTo>
                  <a:pt x="6784" y="0"/>
                </a:moveTo>
                <a:lnTo>
                  <a:pt x="88204" y="0"/>
                </a:lnTo>
                <a:cubicBezTo>
                  <a:pt x="88204" y="0"/>
                  <a:pt x="94989" y="0"/>
                  <a:pt x="94989" y="6784"/>
                </a:cubicBezTo>
                <a:lnTo>
                  <a:pt x="94989" y="61064"/>
                </a:lnTo>
                <a:cubicBezTo>
                  <a:pt x="94989" y="61064"/>
                  <a:pt x="94989" y="67849"/>
                  <a:pt x="88204" y="67849"/>
                </a:cubicBezTo>
                <a:lnTo>
                  <a:pt x="6784" y="67849"/>
                </a:lnTo>
                <a:cubicBezTo>
                  <a:pt x="6784" y="67849"/>
                  <a:pt x="0" y="67849"/>
                  <a:pt x="0" y="61064"/>
                </a:cubicBezTo>
                <a:lnTo>
                  <a:pt x="0" y="6784"/>
                </a:lnTo>
                <a:cubicBezTo>
                  <a:pt x="0" y="6784"/>
                  <a:pt x="0" y="0"/>
                  <a:pt x="6784" y="0"/>
                </a:cubicBezTo>
                <a:moveTo>
                  <a:pt x="47494" y="88204"/>
                </a:moveTo>
                <a:lnTo>
                  <a:pt x="47494" y="67849"/>
                </a:lnTo>
                <a:moveTo>
                  <a:pt x="23747" y="88204"/>
                </a:moveTo>
                <a:lnTo>
                  <a:pt x="71241" y="88204"/>
                </a:lnTo>
                <a:moveTo>
                  <a:pt x="94989" y="50886"/>
                </a:moveTo>
                <a:lnTo>
                  <a:pt x="0" y="50886"/>
                </a:lnTo>
                <a:moveTo>
                  <a:pt x="115343" y="57671"/>
                </a:moveTo>
                <a:lnTo>
                  <a:pt x="115343" y="71241"/>
                </a:lnTo>
                <a:moveTo>
                  <a:pt x="108558" y="64456"/>
                </a:moveTo>
                <a:lnTo>
                  <a:pt x="122128" y="64456"/>
                </a:lnTo>
                <a:moveTo>
                  <a:pt x="91596" y="81419"/>
                </a:moveTo>
                <a:lnTo>
                  <a:pt x="91596" y="94989"/>
                </a:lnTo>
                <a:moveTo>
                  <a:pt x="84811" y="88204"/>
                </a:moveTo>
                <a:lnTo>
                  <a:pt x="98381" y="88204"/>
                </a:lnTo>
                <a:moveTo>
                  <a:pt x="106591" y="132306"/>
                </a:moveTo>
                <a:cubicBezTo>
                  <a:pt x="111951" y="122128"/>
                  <a:pt x="118736" y="111951"/>
                  <a:pt x="118736" y="111951"/>
                </a:cubicBezTo>
                <a:lnTo>
                  <a:pt x="118736" y="88204"/>
                </a:lnTo>
                <a:cubicBezTo>
                  <a:pt x="118736" y="86330"/>
                  <a:pt x="120255" y="84811"/>
                  <a:pt x="122128" y="84811"/>
                </a:cubicBezTo>
                <a:lnTo>
                  <a:pt x="132306" y="84811"/>
                </a:lnTo>
                <a:cubicBezTo>
                  <a:pt x="134179" y="84811"/>
                  <a:pt x="135698" y="86330"/>
                  <a:pt x="135698" y="88204"/>
                </a:cubicBezTo>
                <a:lnTo>
                  <a:pt x="135698" y="111951"/>
                </a:lnTo>
                <a:cubicBezTo>
                  <a:pt x="135698" y="112562"/>
                  <a:pt x="155171" y="145876"/>
                  <a:pt x="155171" y="145876"/>
                </a:cubicBezTo>
                <a:cubicBezTo>
                  <a:pt x="156379" y="147968"/>
                  <a:pt x="156383" y="150546"/>
                  <a:pt x="155181" y="152643"/>
                </a:cubicBezTo>
                <a:cubicBezTo>
                  <a:pt x="153979" y="154739"/>
                  <a:pt x="151753" y="156038"/>
                  <a:pt x="149336" y="156053"/>
                </a:cubicBezTo>
                <a:lnTo>
                  <a:pt x="106794" y="156053"/>
                </a:lnTo>
                <a:moveTo>
                  <a:pt x="147233" y="132306"/>
                </a:moveTo>
                <a:lnTo>
                  <a:pt x="106591" y="132306"/>
                </a:lnTo>
                <a:moveTo>
                  <a:pt x="78026" y="111951"/>
                </a:moveTo>
                <a:lnTo>
                  <a:pt x="94989" y="111951"/>
                </a:lnTo>
                <a:lnTo>
                  <a:pt x="94989" y="147572"/>
                </a:lnTo>
                <a:cubicBezTo>
                  <a:pt x="94989" y="152256"/>
                  <a:pt x="91191" y="156053"/>
                  <a:pt x="86507" y="156053"/>
                </a:cubicBezTo>
                <a:cubicBezTo>
                  <a:pt x="81823" y="156053"/>
                  <a:pt x="78026" y="152256"/>
                  <a:pt x="78026" y="147572"/>
                </a:cubicBezTo>
                <a:close/>
              </a:path>
            </a:pathLst>
          </a:custGeom>
          <a:noFill/>
          <a:ln w="814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4" name="Group 3"/>
          <p:cNvGrpSpPr/>
          <p:nvPr/>
        </p:nvGrpSpPr>
        <p:grpSpPr>
          <a:xfrm>
            <a:off x="5647649" y="1776041"/>
            <a:ext cx="1390914" cy="644497"/>
            <a:chOff x="1954060" y="1063959"/>
            <a:chExt cx="879327" cy="455240"/>
          </a:xfrm>
        </p:grpSpPr>
        <p:sp>
          <p:nvSpPr>
            <p:cNvPr id="2" name="Rounded Rectangle 1"/>
            <p:cNvSpPr/>
            <p:nvPr/>
          </p:nvSpPr>
          <p:spPr>
            <a:xfrm>
              <a:off x="1954060" y="1063959"/>
              <a:ext cx="879327" cy="455240"/>
            </a:xfrm>
            <a:custGeom>
              <a:avLst/>
              <a:gdLst/>
              <a:ahLst/>
              <a:cxnLst/>
              <a:rect l="0" t="0" r="0" b="0"/>
              <a:pathLst>
                <a:path w="879327" h="455240">
                  <a:moveTo>
                    <a:pt x="29140" y="198908"/>
                  </a:moveTo>
                  <a:cubicBezTo>
                    <a:pt x="9713" y="191473"/>
                    <a:pt x="0" y="181728"/>
                    <a:pt x="0" y="171983"/>
                  </a:cubicBezTo>
                  <a:cubicBezTo>
                    <a:pt x="0" y="162239"/>
                    <a:pt x="9713" y="152494"/>
                    <a:pt x="29140" y="145059"/>
                  </a:cubicBezTo>
                  <a:lnTo>
                    <a:pt x="369312" y="14869"/>
                  </a:lnTo>
                  <a:cubicBezTo>
                    <a:pt x="408166" y="0"/>
                    <a:pt x="471160" y="0"/>
                    <a:pt x="510014" y="14869"/>
                  </a:cubicBezTo>
                  <a:lnTo>
                    <a:pt x="850186" y="145059"/>
                  </a:lnTo>
                  <a:cubicBezTo>
                    <a:pt x="869589" y="152485"/>
                    <a:pt x="879303" y="162215"/>
                    <a:pt x="879327" y="171947"/>
                  </a:cubicBezTo>
                  <a:cubicBezTo>
                    <a:pt x="879327" y="171971"/>
                    <a:pt x="879327" y="171995"/>
                    <a:pt x="879327" y="172020"/>
                  </a:cubicBezTo>
                  <a:cubicBezTo>
                    <a:pt x="879303" y="181752"/>
                    <a:pt x="869589" y="191482"/>
                    <a:pt x="850186" y="198908"/>
                  </a:cubicBezTo>
                  <a:lnTo>
                    <a:pt x="809976" y="214297"/>
                  </a:lnTo>
                  <a:lnTo>
                    <a:pt x="578076" y="303049"/>
                  </a:lnTo>
                  <a:lnTo>
                    <a:pt x="510014" y="329097"/>
                  </a:lnTo>
                  <a:cubicBezTo>
                    <a:pt x="471160" y="343967"/>
                    <a:pt x="408166" y="343967"/>
                    <a:pt x="369312" y="329097"/>
                  </a:cubicBezTo>
                  <a:close/>
                  <a:moveTo>
                    <a:pt x="510014" y="329097"/>
                  </a:moveTo>
                  <a:lnTo>
                    <a:pt x="578076" y="303049"/>
                  </a:lnTo>
                  <a:lnTo>
                    <a:pt x="578076" y="414322"/>
                  </a:lnTo>
                  <a:lnTo>
                    <a:pt x="510014" y="440370"/>
                  </a:lnTo>
                  <a:cubicBezTo>
                    <a:pt x="471160" y="455240"/>
                    <a:pt x="408166" y="455240"/>
                    <a:pt x="369312" y="440370"/>
                  </a:cubicBezTo>
                  <a:lnTo>
                    <a:pt x="29140" y="310181"/>
                  </a:lnTo>
                  <a:cubicBezTo>
                    <a:pt x="9713" y="302746"/>
                    <a:pt x="0" y="293001"/>
                    <a:pt x="0" y="283256"/>
                  </a:cubicBezTo>
                  <a:lnTo>
                    <a:pt x="0" y="171983"/>
                  </a:lnTo>
                  <a:cubicBezTo>
                    <a:pt x="0" y="181728"/>
                    <a:pt x="9713" y="191473"/>
                    <a:pt x="29140" y="198908"/>
                  </a:cubicBezTo>
                  <a:lnTo>
                    <a:pt x="369312" y="329097"/>
                  </a:lnTo>
                  <a:cubicBezTo>
                    <a:pt x="408166" y="343967"/>
                    <a:pt x="471160" y="343967"/>
                    <a:pt x="510014" y="329097"/>
                  </a:cubicBezTo>
                  <a:close/>
                  <a:moveTo>
                    <a:pt x="879327" y="248987"/>
                  </a:moveTo>
                  <a:lnTo>
                    <a:pt x="809976" y="214297"/>
                  </a:lnTo>
                  <a:lnTo>
                    <a:pt x="850186" y="198908"/>
                  </a:lnTo>
                  <a:cubicBezTo>
                    <a:pt x="869589" y="191482"/>
                    <a:pt x="879303" y="181752"/>
                    <a:pt x="879327" y="172020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54060" y="1063959"/>
              <a:ext cx="879327" cy="455240"/>
            </a:xfrm>
            <a:custGeom>
              <a:avLst/>
              <a:gdLst/>
              <a:ahLst/>
              <a:cxnLst/>
              <a:rect l="0" t="0" r="0" b="0"/>
              <a:pathLst>
                <a:path w="879327" h="455240">
                  <a:moveTo>
                    <a:pt x="29140" y="198908"/>
                  </a:moveTo>
                  <a:cubicBezTo>
                    <a:pt x="9713" y="191473"/>
                    <a:pt x="0" y="181728"/>
                    <a:pt x="0" y="171983"/>
                  </a:cubicBezTo>
                  <a:cubicBezTo>
                    <a:pt x="0" y="162239"/>
                    <a:pt x="9713" y="152494"/>
                    <a:pt x="29140" y="145059"/>
                  </a:cubicBezTo>
                  <a:lnTo>
                    <a:pt x="369312" y="14869"/>
                  </a:lnTo>
                  <a:cubicBezTo>
                    <a:pt x="408166" y="0"/>
                    <a:pt x="471160" y="0"/>
                    <a:pt x="510014" y="14869"/>
                  </a:cubicBezTo>
                  <a:lnTo>
                    <a:pt x="850186" y="145059"/>
                  </a:lnTo>
                  <a:cubicBezTo>
                    <a:pt x="869589" y="152485"/>
                    <a:pt x="879303" y="162215"/>
                    <a:pt x="879327" y="171947"/>
                  </a:cubicBezTo>
                  <a:cubicBezTo>
                    <a:pt x="879327" y="171971"/>
                    <a:pt x="879327" y="171995"/>
                    <a:pt x="879327" y="172020"/>
                  </a:cubicBezTo>
                  <a:cubicBezTo>
                    <a:pt x="879303" y="181752"/>
                    <a:pt x="869589" y="191482"/>
                    <a:pt x="850186" y="198908"/>
                  </a:cubicBezTo>
                  <a:lnTo>
                    <a:pt x="809976" y="214297"/>
                  </a:lnTo>
                  <a:lnTo>
                    <a:pt x="578076" y="303049"/>
                  </a:lnTo>
                  <a:lnTo>
                    <a:pt x="510014" y="329097"/>
                  </a:lnTo>
                  <a:cubicBezTo>
                    <a:pt x="471160" y="343967"/>
                    <a:pt x="408166" y="343967"/>
                    <a:pt x="369312" y="329097"/>
                  </a:cubicBezTo>
                  <a:close/>
                  <a:moveTo>
                    <a:pt x="510014" y="329097"/>
                  </a:moveTo>
                  <a:lnTo>
                    <a:pt x="578076" y="303049"/>
                  </a:lnTo>
                  <a:lnTo>
                    <a:pt x="578076" y="414322"/>
                  </a:lnTo>
                  <a:lnTo>
                    <a:pt x="510014" y="440370"/>
                  </a:lnTo>
                  <a:cubicBezTo>
                    <a:pt x="471160" y="455240"/>
                    <a:pt x="408166" y="455240"/>
                    <a:pt x="369312" y="440370"/>
                  </a:cubicBezTo>
                  <a:lnTo>
                    <a:pt x="29140" y="310181"/>
                  </a:lnTo>
                  <a:cubicBezTo>
                    <a:pt x="9713" y="302746"/>
                    <a:pt x="0" y="293001"/>
                    <a:pt x="0" y="283256"/>
                  </a:cubicBezTo>
                  <a:lnTo>
                    <a:pt x="0" y="171983"/>
                  </a:lnTo>
                  <a:cubicBezTo>
                    <a:pt x="0" y="181728"/>
                    <a:pt x="9713" y="191473"/>
                    <a:pt x="29140" y="198908"/>
                  </a:cubicBezTo>
                  <a:lnTo>
                    <a:pt x="369312" y="329097"/>
                  </a:lnTo>
                  <a:cubicBezTo>
                    <a:pt x="408166" y="343967"/>
                    <a:pt x="471160" y="343967"/>
                    <a:pt x="510014" y="329097"/>
                  </a:cubicBezTo>
                  <a:close/>
                  <a:moveTo>
                    <a:pt x="879327" y="248987"/>
                  </a:moveTo>
                  <a:lnTo>
                    <a:pt x="809976" y="214297"/>
                  </a:lnTo>
                  <a:lnTo>
                    <a:pt x="850186" y="198908"/>
                  </a:lnTo>
                  <a:cubicBezTo>
                    <a:pt x="869589" y="191482"/>
                    <a:pt x="879303" y="181752"/>
                    <a:pt x="879327" y="172020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61542" y="2079477"/>
            <a:ext cx="1867933" cy="1104132"/>
            <a:chOff x="2531818" y="1278291"/>
            <a:chExt cx="1180896" cy="779902"/>
          </a:xfrm>
        </p:grpSpPr>
        <p:sp>
          <p:nvSpPr>
            <p:cNvPr id="5" name="Rounded Rectangle 4"/>
            <p:cNvSpPr/>
            <p:nvPr/>
          </p:nvSpPr>
          <p:spPr>
            <a:xfrm>
              <a:off x="2531818" y="1278291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31818" y="1278291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1437" y="2844072"/>
            <a:ext cx="1867933" cy="1104132"/>
            <a:chOff x="1956456" y="1818361"/>
            <a:chExt cx="1180896" cy="779902"/>
          </a:xfrm>
        </p:grpSpPr>
        <p:sp>
          <p:nvSpPr>
            <p:cNvPr id="8" name="Rounded Rectangle 7"/>
            <p:cNvSpPr/>
            <p:nvPr/>
          </p:nvSpPr>
          <p:spPr>
            <a:xfrm>
              <a:off x="1956456" y="1818361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82"/>
                  </a:moveTo>
                  <a:lnTo>
                    <a:pt x="0" y="496610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56456" y="1818361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82"/>
                  </a:moveTo>
                  <a:lnTo>
                    <a:pt x="0" y="496610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61542" y="3608694"/>
            <a:ext cx="1867933" cy="1104132"/>
            <a:chOff x="2531818" y="2358452"/>
            <a:chExt cx="1180896" cy="779902"/>
          </a:xfrm>
        </p:grpSpPr>
        <p:sp>
          <p:nvSpPr>
            <p:cNvPr id="11" name="Rounded Rectangle 10"/>
            <p:cNvSpPr/>
            <p:nvPr/>
          </p:nvSpPr>
          <p:spPr>
            <a:xfrm>
              <a:off x="2531818" y="2358452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31818" y="2358452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1437" y="4373289"/>
            <a:ext cx="1867933" cy="1104132"/>
            <a:chOff x="1956456" y="2898522"/>
            <a:chExt cx="1180896" cy="779902"/>
          </a:xfrm>
        </p:grpSpPr>
        <p:sp>
          <p:nvSpPr>
            <p:cNvPr id="14" name="Rounded Rectangle 13"/>
            <p:cNvSpPr/>
            <p:nvPr/>
          </p:nvSpPr>
          <p:spPr>
            <a:xfrm>
              <a:off x="1956456" y="2898522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82"/>
                  </a:moveTo>
                  <a:lnTo>
                    <a:pt x="0" y="496610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56456" y="2898522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82"/>
                  </a:moveTo>
                  <a:lnTo>
                    <a:pt x="0" y="496610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61542" y="5137912"/>
            <a:ext cx="1867933" cy="1104132"/>
            <a:chOff x="2531818" y="3438613"/>
            <a:chExt cx="1180896" cy="779902"/>
          </a:xfrm>
        </p:grpSpPr>
        <p:sp>
          <p:nvSpPr>
            <p:cNvPr id="17" name="Rounded Rectangle 16"/>
            <p:cNvSpPr/>
            <p:nvPr/>
          </p:nvSpPr>
          <p:spPr>
            <a:xfrm>
              <a:off x="2531818" y="3438613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1818" y="3438613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1437" y="5902507"/>
            <a:ext cx="1867933" cy="1104132"/>
            <a:chOff x="1956456" y="3978683"/>
            <a:chExt cx="1180896" cy="779902"/>
          </a:xfrm>
        </p:grpSpPr>
        <p:sp>
          <p:nvSpPr>
            <p:cNvPr id="20" name="Rounded Rectangle 19"/>
            <p:cNvSpPr/>
            <p:nvPr/>
          </p:nvSpPr>
          <p:spPr>
            <a:xfrm>
              <a:off x="1956456" y="3978683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10"/>
                  </a:moveTo>
                  <a:lnTo>
                    <a:pt x="0" y="496682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956456" y="3978683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10"/>
                  </a:moveTo>
                  <a:lnTo>
                    <a:pt x="0" y="496682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59646" y="6667130"/>
            <a:ext cx="1867933" cy="1104132"/>
            <a:chOff x="2530620" y="4518774"/>
            <a:chExt cx="1180896" cy="779902"/>
          </a:xfrm>
        </p:grpSpPr>
        <p:sp>
          <p:nvSpPr>
            <p:cNvPr id="23" name="Rounded Rectangle 22"/>
            <p:cNvSpPr/>
            <p:nvPr/>
          </p:nvSpPr>
          <p:spPr>
            <a:xfrm>
              <a:off x="2530620" y="4518774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330709" y="634843"/>
                  </a:lnTo>
                  <a:cubicBezTo>
                    <a:pt x="311282" y="627408"/>
                    <a:pt x="301569" y="617663"/>
                    <a:pt x="301569" y="607919"/>
                  </a:cubicBez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330709" y="523570"/>
                  </a:ln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1180896" y="496682"/>
                  </a:moveTo>
                  <a:cubicBezTo>
                    <a:pt x="1180896" y="496658"/>
                    <a:pt x="1180896" y="496634"/>
                    <a:pt x="1180896" y="496610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30620" y="4518774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330709" y="634843"/>
                  </a:lnTo>
                  <a:cubicBezTo>
                    <a:pt x="311282" y="627408"/>
                    <a:pt x="301569" y="617663"/>
                    <a:pt x="301569" y="607919"/>
                  </a:cubicBez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330709" y="523570"/>
                  </a:ln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1180896" y="496682"/>
                  </a:moveTo>
                  <a:cubicBezTo>
                    <a:pt x="1180896" y="496658"/>
                    <a:pt x="1180896" y="496634"/>
                    <a:pt x="1180896" y="496610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</p:spTree>
    <p:extLst>
      <p:ext uri="{BB962C8B-B14F-4D97-AF65-F5344CB8AC3E}">
        <p14:creationId xmlns:p14="http://schemas.microsoft.com/office/powerpoint/2010/main" val="1450015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23217" y="1821213"/>
            <a:ext cx="3425283" cy="1962151"/>
            <a:chOff x="571500" y="1514475"/>
            <a:chExt cx="2171700" cy="1143000"/>
          </a:xfrm>
        </p:grpSpPr>
        <p:sp>
          <p:nvSpPr>
            <p:cNvPr id="2" name="Rounded Rectangle 1"/>
            <p:cNvSpPr/>
            <p:nvPr/>
          </p:nvSpPr>
          <p:spPr>
            <a:xfrm>
              <a:off x="571500" y="1514475"/>
              <a:ext cx="2171700" cy="1143000"/>
            </a:xfrm>
            <a:custGeom>
              <a:avLst/>
              <a:gdLst/>
              <a:ahLst/>
              <a:cxnLst/>
              <a:rect l="0" t="0" r="0" b="0"/>
              <a:pathLst>
                <a:path w="2171700" h="1143000">
                  <a:moveTo>
                    <a:pt x="0" y="0"/>
                  </a:moveTo>
                  <a:lnTo>
                    <a:pt x="2171700" y="0"/>
                  </a:lnTo>
                  <a:lnTo>
                    <a:pt x="2171700" y="114300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71500" y="1514475"/>
              <a:ext cx="2171700" cy="1143000"/>
            </a:xfrm>
            <a:custGeom>
              <a:avLst/>
              <a:gdLst/>
              <a:ahLst/>
              <a:cxnLst/>
              <a:rect l="0" t="0" r="0" b="0"/>
              <a:pathLst>
                <a:path w="2171700" h="1143000">
                  <a:moveTo>
                    <a:pt x="0" y="1143000"/>
                  </a:moveTo>
                  <a:lnTo>
                    <a:pt x="0" y="0"/>
                  </a:lnTo>
                  <a:lnTo>
                    <a:pt x="2171700" y="0"/>
                  </a:lnTo>
                  <a:lnTo>
                    <a:pt x="2171700" y="11430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78083" y="3783363"/>
            <a:ext cx="285382" cy="2943225"/>
            <a:chOff x="2571750" y="2657475"/>
            <a:chExt cx="180938" cy="1714500"/>
          </a:xfrm>
        </p:grpSpPr>
        <p:sp>
          <p:nvSpPr>
            <p:cNvPr id="5" name="Rounded Rectangle 4"/>
            <p:cNvSpPr/>
            <p:nvPr/>
          </p:nvSpPr>
          <p:spPr>
            <a:xfrm>
              <a:off x="2571750" y="2657475"/>
              <a:ext cx="171450" cy="1714500"/>
            </a:xfrm>
            <a:custGeom>
              <a:avLst/>
              <a:gdLst/>
              <a:ahLst/>
              <a:cxnLst/>
              <a:rect l="0" t="0" r="0" b="0"/>
              <a:pathLst>
                <a:path w="171450" h="1714500">
                  <a:moveTo>
                    <a:pt x="171450" y="1714500"/>
                  </a:moveTo>
                  <a:lnTo>
                    <a:pt x="0" y="1714500"/>
                  </a:lnTo>
                  <a:lnTo>
                    <a:pt x="0" y="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743163" y="2657475"/>
              <a:ext cx="9525" cy="1714500"/>
            </a:xfrm>
            <a:custGeom>
              <a:avLst/>
              <a:gdLst/>
              <a:ahLst/>
              <a:cxnLst/>
              <a:rect l="0" t="0" r="0" b="0"/>
              <a:pathLst>
                <a:path w="9525" h="1714500">
                  <a:moveTo>
                    <a:pt x="0" y="171450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52800" y="3783363"/>
            <a:ext cx="3425283" cy="2354580"/>
            <a:chOff x="400050" y="2657475"/>
            <a:chExt cx="2171700" cy="1371600"/>
          </a:xfrm>
        </p:grpSpPr>
        <p:sp>
          <p:nvSpPr>
            <p:cNvPr id="8" name="Rounded Rectangle 7"/>
            <p:cNvSpPr/>
            <p:nvPr/>
          </p:nvSpPr>
          <p:spPr>
            <a:xfrm>
              <a:off x="400050" y="2657475"/>
              <a:ext cx="2171700" cy="1371600"/>
            </a:xfrm>
            <a:custGeom>
              <a:avLst/>
              <a:gdLst/>
              <a:ahLst/>
              <a:cxnLst/>
              <a:rect l="0" t="0" r="0" b="0"/>
              <a:pathLst>
                <a:path w="2171700" h="1371600">
                  <a:moveTo>
                    <a:pt x="0" y="0"/>
                  </a:moveTo>
                  <a:lnTo>
                    <a:pt x="2171700" y="0"/>
                  </a:lnTo>
                  <a:lnTo>
                    <a:pt x="21717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00050" y="2657475"/>
              <a:ext cx="2171700" cy="1371600"/>
            </a:xfrm>
            <a:custGeom>
              <a:avLst/>
              <a:gdLst/>
              <a:ahLst/>
              <a:cxnLst/>
              <a:rect l="0" t="0" r="0" b="0"/>
              <a:pathLst>
                <a:path w="2171700" h="1371600">
                  <a:moveTo>
                    <a:pt x="200025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2171700" y="0"/>
                  </a:lnTo>
                  <a:lnTo>
                    <a:pt x="2171700" y="13716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07666" y="5156869"/>
            <a:ext cx="270417" cy="1569720"/>
            <a:chOff x="2400300" y="3457575"/>
            <a:chExt cx="171450" cy="914400"/>
          </a:xfrm>
        </p:grpSpPr>
        <p:sp>
          <p:nvSpPr>
            <p:cNvPr id="11" name="Rounded Rectangle 10"/>
            <p:cNvSpPr/>
            <p:nvPr/>
          </p:nvSpPr>
          <p:spPr>
            <a:xfrm>
              <a:off x="2400300" y="3457575"/>
              <a:ext cx="171450" cy="914400"/>
            </a:xfrm>
            <a:custGeom>
              <a:avLst/>
              <a:gdLst/>
              <a:ahLst/>
              <a:cxnLst/>
              <a:rect l="0" t="0" r="0" b="0"/>
              <a:pathLst>
                <a:path w="171450" h="914400">
                  <a:moveTo>
                    <a:pt x="17145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00300" y="3457575"/>
              <a:ext cx="171414" cy="914400"/>
            </a:xfrm>
            <a:custGeom>
              <a:avLst/>
              <a:gdLst/>
              <a:ahLst/>
              <a:cxnLst/>
              <a:rect l="0" t="0" r="0" b="0"/>
              <a:pathLst>
                <a:path w="171414" h="914400">
                  <a:moveTo>
                    <a:pt x="171414" y="0"/>
                  </a:moveTo>
                  <a:lnTo>
                    <a:pt x="171414" y="914400"/>
                  </a:lnTo>
                  <a:moveTo>
                    <a:pt x="0" y="914400"/>
                  </a:moveTo>
                  <a:lnTo>
                    <a:pt x="0" y="5715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048500" y="1428783"/>
            <a:ext cx="3425283" cy="1962151"/>
            <a:chOff x="2743200" y="1285875"/>
            <a:chExt cx="2171700" cy="1143000"/>
          </a:xfrm>
        </p:grpSpPr>
        <p:sp>
          <p:nvSpPr>
            <p:cNvPr id="14" name="Rounded Rectangle 13"/>
            <p:cNvSpPr/>
            <p:nvPr/>
          </p:nvSpPr>
          <p:spPr>
            <a:xfrm>
              <a:off x="2743200" y="1285875"/>
              <a:ext cx="2171700" cy="1143000"/>
            </a:xfrm>
            <a:custGeom>
              <a:avLst/>
              <a:gdLst/>
              <a:ahLst/>
              <a:cxnLst/>
              <a:rect l="0" t="0" r="0" b="0"/>
              <a:pathLst>
                <a:path w="2171700" h="1143000">
                  <a:moveTo>
                    <a:pt x="0" y="0"/>
                  </a:moveTo>
                  <a:lnTo>
                    <a:pt x="2171700" y="0"/>
                  </a:lnTo>
                  <a:lnTo>
                    <a:pt x="2171700" y="114300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43200" y="1285875"/>
              <a:ext cx="2171700" cy="1143000"/>
            </a:xfrm>
            <a:custGeom>
              <a:avLst/>
              <a:gdLst/>
              <a:ahLst/>
              <a:cxnLst/>
              <a:rect l="0" t="0" r="0" b="0"/>
              <a:pathLst>
                <a:path w="2171700" h="1143000">
                  <a:moveTo>
                    <a:pt x="0" y="1143000"/>
                  </a:moveTo>
                  <a:lnTo>
                    <a:pt x="0" y="0"/>
                  </a:lnTo>
                  <a:lnTo>
                    <a:pt x="2171700" y="0"/>
                  </a:lnTo>
                  <a:lnTo>
                    <a:pt x="2171700" y="11430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048500" y="3390934"/>
            <a:ext cx="270417" cy="3335655"/>
            <a:chOff x="2743200" y="2428875"/>
            <a:chExt cx="171450" cy="1943100"/>
          </a:xfrm>
        </p:grpSpPr>
        <p:sp>
          <p:nvSpPr>
            <p:cNvPr id="17" name="Rounded Rectangle 16"/>
            <p:cNvSpPr/>
            <p:nvPr/>
          </p:nvSpPr>
          <p:spPr>
            <a:xfrm>
              <a:off x="2743200" y="2428875"/>
              <a:ext cx="171450" cy="1943100"/>
            </a:xfrm>
            <a:custGeom>
              <a:avLst/>
              <a:gdLst/>
              <a:ahLst/>
              <a:cxnLst/>
              <a:rect l="0" t="0" r="0" b="0"/>
              <a:pathLst>
                <a:path w="171450" h="1943100">
                  <a:moveTo>
                    <a:pt x="0" y="0"/>
                  </a:moveTo>
                  <a:lnTo>
                    <a:pt x="171450" y="0"/>
                  </a:lnTo>
                  <a:lnTo>
                    <a:pt x="171450" y="1943100"/>
                  </a:lnTo>
                  <a:lnTo>
                    <a:pt x="0" y="194310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743236" y="2428875"/>
              <a:ext cx="9525" cy="1943100"/>
            </a:xfrm>
            <a:custGeom>
              <a:avLst/>
              <a:gdLst/>
              <a:ahLst/>
              <a:cxnLst/>
              <a:rect l="0" t="0" r="0" b="0"/>
              <a:pathLst>
                <a:path w="9525" h="1943100">
                  <a:moveTo>
                    <a:pt x="0" y="0"/>
                  </a:moveTo>
                  <a:lnTo>
                    <a:pt x="0" y="19431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318917" y="3390934"/>
            <a:ext cx="3425283" cy="2550796"/>
            <a:chOff x="2914650" y="2428875"/>
            <a:chExt cx="2171700" cy="1485900"/>
          </a:xfrm>
        </p:grpSpPr>
        <p:sp>
          <p:nvSpPr>
            <p:cNvPr id="20" name="Rounded Rectangle 19"/>
            <p:cNvSpPr/>
            <p:nvPr/>
          </p:nvSpPr>
          <p:spPr>
            <a:xfrm>
              <a:off x="2914650" y="2428875"/>
              <a:ext cx="2171700" cy="1485900"/>
            </a:xfrm>
            <a:custGeom>
              <a:avLst/>
              <a:gdLst/>
              <a:ahLst/>
              <a:cxnLst/>
              <a:rect l="0" t="0" r="0" b="0"/>
              <a:pathLst>
                <a:path w="2171700" h="1485900">
                  <a:moveTo>
                    <a:pt x="0" y="0"/>
                  </a:moveTo>
                  <a:lnTo>
                    <a:pt x="2171700" y="0"/>
                  </a:lnTo>
                  <a:lnTo>
                    <a:pt x="2171700" y="1485900"/>
                  </a:lnTo>
                  <a:lnTo>
                    <a:pt x="0" y="1485900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914650" y="2428875"/>
              <a:ext cx="2171700" cy="1485900"/>
            </a:xfrm>
            <a:custGeom>
              <a:avLst/>
              <a:gdLst/>
              <a:ahLst/>
              <a:cxnLst/>
              <a:rect l="0" t="0" r="0" b="0"/>
              <a:pathLst>
                <a:path w="2171700" h="1485900">
                  <a:moveTo>
                    <a:pt x="0" y="1485900"/>
                  </a:moveTo>
                  <a:lnTo>
                    <a:pt x="0" y="0"/>
                  </a:lnTo>
                  <a:lnTo>
                    <a:pt x="2171700" y="0"/>
                  </a:lnTo>
                  <a:lnTo>
                    <a:pt x="2171700" y="1485900"/>
                  </a:lnTo>
                  <a:lnTo>
                    <a:pt x="171450" y="14859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318917" y="4764438"/>
            <a:ext cx="270417" cy="1962151"/>
            <a:chOff x="2914650" y="3228975"/>
            <a:chExt cx="171450" cy="1143000"/>
          </a:xfrm>
        </p:grpSpPr>
        <p:sp>
          <p:nvSpPr>
            <p:cNvPr id="23" name="Rounded Rectangle 22"/>
            <p:cNvSpPr/>
            <p:nvPr/>
          </p:nvSpPr>
          <p:spPr>
            <a:xfrm>
              <a:off x="2914650" y="3228975"/>
              <a:ext cx="171450" cy="1143000"/>
            </a:xfrm>
            <a:custGeom>
              <a:avLst/>
              <a:gdLst/>
              <a:ahLst/>
              <a:cxnLst/>
              <a:rect l="0" t="0" r="0" b="0"/>
              <a:pathLst>
                <a:path w="171450" h="1143000">
                  <a:moveTo>
                    <a:pt x="0" y="0"/>
                  </a:moveTo>
                  <a:lnTo>
                    <a:pt x="171450" y="0"/>
                  </a:lnTo>
                  <a:lnTo>
                    <a:pt x="171450" y="114300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914685" y="3228975"/>
              <a:ext cx="171414" cy="1143000"/>
            </a:xfrm>
            <a:custGeom>
              <a:avLst/>
              <a:gdLst/>
              <a:ahLst/>
              <a:cxnLst/>
              <a:rect l="0" t="0" r="0" b="0"/>
              <a:pathLst>
                <a:path w="171414" h="1143000">
                  <a:moveTo>
                    <a:pt x="0" y="1143000"/>
                  </a:moveTo>
                  <a:lnTo>
                    <a:pt x="0" y="0"/>
                  </a:lnTo>
                  <a:moveTo>
                    <a:pt x="171414" y="1143000"/>
                  </a:moveTo>
                  <a:lnTo>
                    <a:pt x="171414" y="6858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07667" y="6726588"/>
            <a:ext cx="1081667" cy="1242695"/>
            <a:chOff x="2400300" y="4371975"/>
            <a:chExt cx="685799" cy="723900"/>
          </a:xfrm>
        </p:grpSpPr>
        <p:sp>
          <p:nvSpPr>
            <p:cNvPr id="26" name="Rounded Rectangle 25"/>
            <p:cNvSpPr/>
            <p:nvPr/>
          </p:nvSpPr>
          <p:spPr>
            <a:xfrm>
              <a:off x="2628900" y="4857750"/>
              <a:ext cx="228600" cy="238125"/>
            </a:xfrm>
            <a:custGeom>
              <a:avLst/>
              <a:gdLst/>
              <a:ahLst/>
              <a:cxnLst/>
              <a:rect l="0" t="0" r="0" b="0"/>
              <a:pathLst>
                <a:path w="228600" h="238125">
                  <a:moveTo>
                    <a:pt x="228600" y="0"/>
                  </a:moveTo>
                  <a:lnTo>
                    <a:pt x="114384" y="238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00300" y="4371975"/>
              <a:ext cx="685799" cy="485775"/>
            </a:xfrm>
            <a:custGeom>
              <a:avLst/>
              <a:gdLst/>
              <a:ahLst/>
              <a:cxnLst/>
              <a:rect l="0" t="0" r="0" b="0"/>
              <a:pathLst>
                <a:path w="685799" h="485775">
                  <a:moveTo>
                    <a:pt x="457208" y="485775"/>
                  </a:moveTo>
                  <a:lnTo>
                    <a:pt x="228597" y="485775"/>
                  </a:lnTo>
                  <a:lnTo>
                    <a:pt x="0" y="0"/>
                  </a:lnTo>
                  <a:lnTo>
                    <a:pt x="685799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628900" y="4857750"/>
              <a:ext cx="228600" cy="238125"/>
            </a:xfrm>
            <a:custGeom>
              <a:avLst/>
              <a:gdLst/>
              <a:ahLst/>
              <a:cxnLst/>
              <a:rect l="0" t="0" r="0" b="0"/>
              <a:pathLst>
                <a:path w="228600" h="238125">
                  <a:moveTo>
                    <a:pt x="228600" y="0"/>
                  </a:moveTo>
                  <a:lnTo>
                    <a:pt x="114384" y="2381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400300" y="4371975"/>
              <a:ext cx="685799" cy="485775"/>
            </a:xfrm>
            <a:custGeom>
              <a:avLst/>
              <a:gdLst/>
              <a:ahLst/>
              <a:cxnLst/>
              <a:rect l="0" t="0" r="0" b="0"/>
              <a:pathLst>
                <a:path w="685799" h="485775">
                  <a:moveTo>
                    <a:pt x="457208" y="485775"/>
                  </a:moveTo>
                  <a:lnTo>
                    <a:pt x="228597" y="485775"/>
                  </a:lnTo>
                  <a:lnTo>
                    <a:pt x="0" y="0"/>
                  </a:lnTo>
                  <a:lnTo>
                    <a:pt x="685799" y="0"/>
                  </a:ln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7228823" y="1624998"/>
            <a:ext cx="540743" cy="588645"/>
          </a:xfrm>
          <a:custGeom>
            <a:avLst/>
            <a:gdLst/>
            <a:ahLst/>
            <a:cxnLst/>
            <a:rect l="0" t="0" r="0" b="0"/>
            <a:pathLst>
              <a:path w="342842" h="342900">
                <a:moveTo>
                  <a:pt x="260161" y="0"/>
                </a:moveTo>
                <a:cubicBezTo>
                  <a:pt x="268051" y="0"/>
                  <a:pt x="274448" y="6396"/>
                  <a:pt x="274448" y="14287"/>
                </a:cubicBezTo>
                <a:cubicBezTo>
                  <a:pt x="274448" y="22178"/>
                  <a:pt x="268051" y="28575"/>
                  <a:pt x="260161" y="28575"/>
                </a:cubicBezTo>
                <a:lnTo>
                  <a:pt x="81253" y="28575"/>
                </a:lnTo>
                <a:cubicBezTo>
                  <a:pt x="73362" y="28575"/>
                  <a:pt x="66965" y="22178"/>
                  <a:pt x="66965" y="14287"/>
                </a:cubicBezTo>
                <a:cubicBezTo>
                  <a:pt x="66965" y="6396"/>
                  <a:pt x="73362" y="0"/>
                  <a:pt x="81253" y="0"/>
                </a:cubicBezTo>
                <a:close/>
                <a:moveTo>
                  <a:pt x="26046" y="60579"/>
                </a:moveTo>
                <a:cubicBezTo>
                  <a:pt x="26046" y="52688"/>
                  <a:pt x="32442" y="46291"/>
                  <a:pt x="40333" y="46291"/>
                </a:cubicBezTo>
                <a:lnTo>
                  <a:pt x="301080" y="46291"/>
                </a:lnTo>
                <a:cubicBezTo>
                  <a:pt x="308971" y="46291"/>
                  <a:pt x="315367" y="52688"/>
                  <a:pt x="315367" y="60579"/>
                </a:cubicBezTo>
                <a:cubicBezTo>
                  <a:pt x="315367" y="68469"/>
                  <a:pt x="308971" y="74866"/>
                  <a:pt x="301080" y="74866"/>
                </a:cubicBezTo>
                <a:lnTo>
                  <a:pt x="40333" y="74866"/>
                </a:lnTo>
                <a:cubicBezTo>
                  <a:pt x="32442" y="74866"/>
                  <a:pt x="26046" y="68469"/>
                  <a:pt x="26046" y="60579"/>
                </a:cubicBezTo>
                <a:close/>
                <a:moveTo>
                  <a:pt x="289264" y="94783"/>
                </a:moveTo>
                <a:cubicBezTo>
                  <a:pt x="319211" y="94783"/>
                  <a:pt x="342842" y="117443"/>
                  <a:pt x="342842" y="147304"/>
                </a:cubicBezTo>
                <a:lnTo>
                  <a:pt x="342842" y="290379"/>
                </a:lnTo>
                <a:cubicBezTo>
                  <a:pt x="342842" y="318854"/>
                  <a:pt x="317782" y="342900"/>
                  <a:pt x="289264" y="342900"/>
                </a:cubicBezTo>
                <a:lnTo>
                  <a:pt x="53578" y="342900"/>
                </a:lnTo>
                <a:cubicBezTo>
                  <a:pt x="23631" y="342900"/>
                  <a:pt x="0" y="320240"/>
                  <a:pt x="0" y="290379"/>
                </a:cubicBezTo>
                <a:lnTo>
                  <a:pt x="0" y="147304"/>
                </a:lnTo>
                <a:cubicBezTo>
                  <a:pt x="0" y="117443"/>
                  <a:pt x="23631" y="94783"/>
                  <a:pt x="53578" y="94783"/>
                </a:cubicBezTo>
                <a:close/>
                <a:moveTo>
                  <a:pt x="170707" y="212083"/>
                </a:moveTo>
                <a:cubicBezTo>
                  <a:pt x="192501" y="212083"/>
                  <a:pt x="210169" y="194415"/>
                  <a:pt x="210169" y="172621"/>
                </a:cubicBezTo>
                <a:cubicBezTo>
                  <a:pt x="210169" y="150827"/>
                  <a:pt x="192501" y="133159"/>
                  <a:pt x="170707" y="133159"/>
                </a:cubicBezTo>
                <a:cubicBezTo>
                  <a:pt x="149209" y="133568"/>
                  <a:pt x="131995" y="151112"/>
                  <a:pt x="131995" y="172614"/>
                </a:cubicBezTo>
                <a:cubicBezTo>
                  <a:pt x="131995" y="194116"/>
                  <a:pt x="149209" y="211660"/>
                  <a:pt x="170707" y="212069"/>
                </a:cubicBezTo>
                <a:close/>
                <a:moveTo>
                  <a:pt x="102769" y="294165"/>
                </a:moveTo>
                <a:cubicBezTo>
                  <a:pt x="102369" y="298080"/>
                  <a:pt x="105613" y="301294"/>
                  <a:pt x="109556" y="301294"/>
                </a:cubicBezTo>
                <a:lnTo>
                  <a:pt x="231857" y="301294"/>
                </a:lnTo>
                <a:cubicBezTo>
                  <a:pt x="235800" y="301294"/>
                  <a:pt x="239044" y="298080"/>
                  <a:pt x="238644" y="294151"/>
                </a:cubicBezTo>
                <a:cubicBezTo>
                  <a:pt x="235126" y="259312"/>
                  <a:pt x="205721" y="232845"/>
                  <a:pt x="170707" y="233000"/>
                </a:cubicBezTo>
                <a:cubicBezTo>
                  <a:pt x="135692" y="232845"/>
                  <a:pt x="106287" y="259312"/>
                  <a:pt x="102769" y="294151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5" name="Rounded Rectangle 34"/>
          <p:cNvSpPr/>
          <p:nvPr/>
        </p:nvSpPr>
        <p:spPr>
          <a:xfrm>
            <a:off x="7511590" y="3593278"/>
            <a:ext cx="516045" cy="576381"/>
          </a:xfrm>
          <a:custGeom>
            <a:avLst/>
            <a:gdLst/>
            <a:ahLst/>
            <a:cxnLst/>
            <a:rect l="0" t="0" r="0" b="0"/>
            <a:pathLst>
              <a:path w="327183" h="335756">
                <a:moveTo>
                  <a:pt x="127873" y="0"/>
                </a:moveTo>
                <a:cubicBezTo>
                  <a:pt x="133791" y="0"/>
                  <a:pt x="138588" y="4797"/>
                  <a:pt x="138588" y="10715"/>
                </a:cubicBezTo>
                <a:lnTo>
                  <a:pt x="138588" y="39290"/>
                </a:lnTo>
                <a:lnTo>
                  <a:pt x="188595" y="39290"/>
                </a:lnTo>
                <a:lnTo>
                  <a:pt x="188595" y="10715"/>
                </a:lnTo>
                <a:cubicBezTo>
                  <a:pt x="188595" y="4797"/>
                  <a:pt x="193392" y="0"/>
                  <a:pt x="199310" y="0"/>
                </a:cubicBezTo>
                <a:cubicBezTo>
                  <a:pt x="205228" y="0"/>
                  <a:pt x="210026" y="4797"/>
                  <a:pt x="210026" y="10715"/>
                </a:cubicBezTo>
                <a:lnTo>
                  <a:pt x="210026" y="39290"/>
                </a:lnTo>
                <a:lnTo>
                  <a:pt x="213598" y="39290"/>
                </a:lnTo>
                <a:cubicBezTo>
                  <a:pt x="219513" y="39290"/>
                  <a:pt x="224985" y="41290"/>
                  <a:pt x="229014" y="45305"/>
                </a:cubicBezTo>
                <a:cubicBezTo>
                  <a:pt x="233014" y="49334"/>
                  <a:pt x="235029" y="54806"/>
                  <a:pt x="235029" y="60721"/>
                </a:cubicBezTo>
                <a:lnTo>
                  <a:pt x="235029" y="275034"/>
                </a:lnTo>
                <a:cubicBezTo>
                  <a:pt x="235029" y="280949"/>
                  <a:pt x="233029" y="286421"/>
                  <a:pt x="229014" y="290450"/>
                </a:cubicBezTo>
                <a:cubicBezTo>
                  <a:pt x="224985" y="294451"/>
                  <a:pt x="219513" y="296465"/>
                  <a:pt x="213598" y="296465"/>
                </a:cubicBezTo>
                <a:lnTo>
                  <a:pt x="210026" y="296465"/>
                </a:lnTo>
                <a:lnTo>
                  <a:pt x="210026" y="325040"/>
                </a:lnTo>
                <a:cubicBezTo>
                  <a:pt x="210026" y="330958"/>
                  <a:pt x="205228" y="335756"/>
                  <a:pt x="199310" y="335756"/>
                </a:cubicBezTo>
                <a:cubicBezTo>
                  <a:pt x="193392" y="335756"/>
                  <a:pt x="188595" y="330958"/>
                  <a:pt x="188595" y="325040"/>
                </a:cubicBezTo>
                <a:lnTo>
                  <a:pt x="188595" y="296465"/>
                </a:lnTo>
                <a:lnTo>
                  <a:pt x="138588" y="296465"/>
                </a:lnTo>
                <a:lnTo>
                  <a:pt x="138588" y="325040"/>
                </a:lnTo>
                <a:cubicBezTo>
                  <a:pt x="138588" y="330958"/>
                  <a:pt x="133791" y="335756"/>
                  <a:pt x="127873" y="335756"/>
                </a:cubicBezTo>
                <a:cubicBezTo>
                  <a:pt x="121955" y="335756"/>
                  <a:pt x="117157" y="330958"/>
                  <a:pt x="117157" y="325040"/>
                </a:cubicBezTo>
                <a:lnTo>
                  <a:pt x="117157" y="296465"/>
                </a:lnTo>
                <a:lnTo>
                  <a:pt x="113585" y="296465"/>
                </a:lnTo>
                <a:cubicBezTo>
                  <a:pt x="107670" y="296465"/>
                  <a:pt x="102198" y="294465"/>
                  <a:pt x="98169" y="290450"/>
                </a:cubicBezTo>
                <a:cubicBezTo>
                  <a:pt x="94189" y="286319"/>
                  <a:pt x="92024" y="280769"/>
                  <a:pt x="92154" y="275034"/>
                </a:cubicBezTo>
                <a:lnTo>
                  <a:pt x="92154" y="60721"/>
                </a:lnTo>
                <a:cubicBezTo>
                  <a:pt x="92154" y="54806"/>
                  <a:pt x="94154" y="49334"/>
                  <a:pt x="98169" y="45305"/>
                </a:cubicBezTo>
                <a:cubicBezTo>
                  <a:pt x="102198" y="41305"/>
                  <a:pt x="107670" y="39290"/>
                  <a:pt x="113585" y="39290"/>
                </a:cubicBezTo>
                <a:lnTo>
                  <a:pt x="117157" y="39290"/>
                </a:lnTo>
                <a:lnTo>
                  <a:pt x="117157" y="10715"/>
                </a:lnTo>
                <a:cubicBezTo>
                  <a:pt x="117157" y="4797"/>
                  <a:pt x="121955" y="0"/>
                  <a:pt x="127873" y="0"/>
                </a:cubicBezTo>
                <a:close/>
                <a:moveTo>
                  <a:pt x="135016" y="110728"/>
                </a:moveTo>
                <a:lnTo>
                  <a:pt x="135016" y="125015"/>
                </a:lnTo>
                <a:cubicBezTo>
                  <a:pt x="134886" y="130750"/>
                  <a:pt x="137051" y="136300"/>
                  <a:pt x="141031" y="140431"/>
                </a:cubicBezTo>
                <a:cubicBezTo>
                  <a:pt x="145060" y="144446"/>
                  <a:pt x="150533" y="146446"/>
                  <a:pt x="156448" y="146446"/>
                </a:cubicBezTo>
                <a:lnTo>
                  <a:pt x="170735" y="146446"/>
                </a:lnTo>
                <a:cubicBezTo>
                  <a:pt x="176650" y="146446"/>
                  <a:pt x="182122" y="144432"/>
                  <a:pt x="186151" y="140431"/>
                </a:cubicBezTo>
                <a:cubicBezTo>
                  <a:pt x="190166" y="136402"/>
                  <a:pt x="192166" y="130930"/>
                  <a:pt x="192166" y="125015"/>
                </a:cubicBezTo>
                <a:lnTo>
                  <a:pt x="192166" y="110728"/>
                </a:lnTo>
                <a:cubicBezTo>
                  <a:pt x="192166" y="104813"/>
                  <a:pt x="190152" y="99340"/>
                  <a:pt x="186151" y="95311"/>
                </a:cubicBezTo>
                <a:cubicBezTo>
                  <a:pt x="182122" y="91297"/>
                  <a:pt x="176650" y="89296"/>
                  <a:pt x="170735" y="89296"/>
                </a:cubicBezTo>
                <a:lnTo>
                  <a:pt x="156448" y="89296"/>
                </a:lnTo>
                <a:cubicBezTo>
                  <a:pt x="150533" y="89296"/>
                  <a:pt x="145060" y="91311"/>
                  <a:pt x="141031" y="95311"/>
                </a:cubicBezTo>
                <a:cubicBezTo>
                  <a:pt x="137017" y="99340"/>
                  <a:pt x="135016" y="104813"/>
                  <a:pt x="135016" y="110728"/>
                </a:cubicBezTo>
                <a:close/>
                <a:moveTo>
                  <a:pt x="156448" y="189309"/>
                </a:moveTo>
                <a:cubicBezTo>
                  <a:pt x="150533" y="189309"/>
                  <a:pt x="145060" y="191309"/>
                  <a:pt x="141031" y="195324"/>
                </a:cubicBezTo>
                <a:cubicBezTo>
                  <a:pt x="137031" y="199353"/>
                  <a:pt x="135016" y="204825"/>
                  <a:pt x="135016" y="210740"/>
                </a:cubicBezTo>
                <a:lnTo>
                  <a:pt x="135016" y="225028"/>
                </a:lnTo>
                <a:cubicBezTo>
                  <a:pt x="135016" y="230943"/>
                  <a:pt x="137017" y="236415"/>
                  <a:pt x="141031" y="240444"/>
                </a:cubicBezTo>
                <a:cubicBezTo>
                  <a:pt x="145060" y="244444"/>
                  <a:pt x="150533" y="246459"/>
                  <a:pt x="156448" y="246459"/>
                </a:cubicBezTo>
                <a:lnTo>
                  <a:pt x="170735" y="246459"/>
                </a:lnTo>
                <a:cubicBezTo>
                  <a:pt x="176650" y="246459"/>
                  <a:pt x="182122" y="244459"/>
                  <a:pt x="186151" y="240444"/>
                </a:cubicBezTo>
                <a:cubicBezTo>
                  <a:pt x="190152" y="236415"/>
                  <a:pt x="192166" y="230943"/>
                  <a:pt x="192166" y="225028"/>
                </a:cubicBezTo>
                <a:lnTo>
                  <a:pt x="192166" y="210740"/>
                </a:lnTo>
                <a:cubicBezTo>
                  <a:pt x="192166" y="204825"/>
                  <a:pt x="190166" y="199353"/>
                  <a:pt x="186151" y="195324"/>
                </a:cubicBezTo>
                <a:cubicBezTo>
                  <a:pt x="182020" y="191344"/>
                  <a:pt x="176470" y="189179"/>
                  <a:pt x="170735" y="189309"/>
                </a:cubicBezTo>
                <a:close/>
                <a:moveTo>
                  <a:pt x="30575" y="80210"/>
                </a:moveTo>
                <a:cubicBezTo>
                  <a:pt x="34016" y="75398"/>
                  <a:pt x="40706" y="74285"/>
                  <a:pt x="45519" y="77723"/>
                </a:cubicBezTo>
                <a:lnTo>
                  <a:pt x="65522" y="92011"/>
                </a:lnTo>
                <a:cubicBezTo>
                  <a:pt x="68737" y="94198"/>
                  <a:pt x="70515" y="97954"/>
                  <a:pt x="70168" y="101826"/>
                </a:cubicBezTo>
                <a:cubicBezTo>
                  <a:pt x="69822" y="105698"/>
                  <a:pt x="67405" y="109079"/>
                  <a:pt x="63854" y="110660"/>
                </a:cubicBezTo>
                <a:cubicBezTo>
                  <a:pt x="60302" y="112242"/>
                  <a:pt x="56173" y="111775"/>
                  <a:pt x="53063" y="109442"/>
                </a:cubicBezTo>
                <a:lnTo>
                  <a:pt x="33061" y="95154"/>
                </a:lnTo>
                <a:cubicBezTo>
                  <a:pt x="28249" y="91713"/>
                  <a:pt x="27136" y="85023"/>
                  <a:pt x="30575" y="80210"/>
                </a:cubicBezTo>
                <a:close/>
                <a:moveTo>
                  <a:pt x="274119" y="109442"/>
                </a:moveTo>
                <a:cubicBezTo>
                  <a:pt x="271010" y="111775"/>
                  <a:pt x="266881" y="112242"/>
                  <a:pt x="263329" y="110660"/>
                </a:cubicBezTo>
                <a:cubicBezTo>
                  <a:pt x="259777" y="109079"/>
                  <a:pt x="257361" y="105698"/>
                  <a:pt x="257014" y="101826"/>
                </a:cubicBezTo>
                <a:cubicBezTo>
                  <a:pt x="256668" y="97954"/>
                  <a:pt x="258446" y="94197"/>
                  <a:pt x="261661" y="92011"/>
                </a:cubicBezTo>
                <a:lnTo>
                  <a:pt x="281663" y="77723"/>
                </a:lnTo>
                <a:cubicBezTo>
                  <a:pt x="286476" y="74450"/>
                  <a:pt x="293023" y="75617"/>
                  <a:pt x="296408" y="80353"/>
                </a:cubicBezTo>
                <a:cubicBezTo>
                  <a:pt x="299792" y="85088"/>
                  <a:pt x="298778" y="91660"/>
                  <a:pt x="294122" y="95154"/>
                </a:cubicBezTo>
                <a:close/>
                <a:moveTo>
                  <a:pt x="68008" y="237372"/>
                </a:moveTo>
                <a:cubicBezTo>
                  <a:pt x="71447" y="242186"/>
                  <a:pt x="70334" y="248875"/>
                  <a:pt x="65522" y="252317"/>
                </a:cubicBezTo>
                <a:lnTo>
                  <a:pt x="45519" y="266604"/>
                </a:lnTo>
                <a:cubicBezTo>
                  <a:pt x="42410" y="268938"/>
                  <a:pt x="38281" y="269404"/>
                  <a:pt x="34729" y="267823"/>
                </a:cubicBezTo>
                <a:cubicBezTo>
                  <a:pt x="31177" y="266242"/>
                  <a:pt x="28761" y="262861"/>
                  <a:pt x="28414" y="258988"/>
                </a:cubicBezTo>
                <a:cubicBezTo>
                  <a:pt x="28068" y="255116"/>
                  <a:pt x="29846" y="251360"/>
                  <a:pt x="33061" y="249173"/>
                </a:cubicBezTo>
                <a:lnTo>
                  <a:pt x="53063" y="234886"/>
                </a:lnTo>
                <a:cubicBezTo>
                  <a:pt x="57877" y="231447"/>
                  <a:pt x="64567" y="232560"/>
                  <a:pt x="68008" y="237372"/>
                </a:cubicBezTo>
                <a:close/>
                <a:moveTo>
                  <a:pt x="294122" y="249173"/>
                </a:moveTo>
                <a:cubicBezTo>
                  <a:pt x="297337" y="251360"/>
                  <a:pt x="299115" y="255116"/>
                  <a:pt x="298768" y="258988"/>
                </a:cubicBezTo>
                <a:cubicBezTo>
                  <a:pt x="298422" y="262861"/>
                  <a:pt x="296005" y="266242"/>
                  <a:pt x="292454" y="267823"/>
                </a:cubicBezTo>
                <a:cubicBezTo>
                  <a:pt x="288902" y="269404"/>
                  <a:pt x="284773" y="268938"/>
                  <a:pt x="281663" y="266604"/>
                </a:cubicBezTo>
                <a:lnTo>
                  <a:pt x="261661" y="252317"/>
                </a:lnTo>
                <a:cubicBezTo>
                  <a:pt x="257005" y="248823"/>
                  <a:pt x="255990" y="242251"/>
                  <a:pt x="259375" y="237515"/>
                </a:cubicBezTo>
                <a:cubicBezTo>
                  <a:pt x="262760" y="232780"/>
                  <a:pt x="269306" y="231612"/>
                  <a:pt x="274119" y="234886"/>
                </a:cubicBezTo>
                <a:close/>
                <a:moveTo>
                  <a:pt x="0" y="172164"/>
                </a:moveTo>
                <a:cubicBezTo>
                  <a:pt x="0" y="166246"/>
                  <a:pt x="4797" y="161448"/>
                  <a:pt x="10715" y="161448"/>
                </a:cubicBezTo>
                <a:lnTo>
                  <a:pt x="45005" y="161448"/>
                </a:lnTo>
                <a:cubicBezTo>
                  <a:pt x="50923" y="161448"/>
                  <a:pt x="55721" y="166246"/>
                  <a:pt x="55721" y="172164"/>
                </a:cubicBezTo>
                <a:cubicBezTo>
                  <a:pt x="55721" y="178082"/>
                  <a:pt x="50923" y="182879"/>
                  <a:pt x="45005" y="182879"/>
                </a:cubicBezTo>
                <a:lnTo>
                  <a:pt x="10715" y="182879"/>
                </a:lnTo>
                <a:cubicBezTo>
                  <a:pt x="4797" y="182879"/>
                  <a:pt x="0" y="178082"/>
                  <a:pt x="0" y="172164"/>
                </a:cubicBezTo>
                <a:close/>
                <a:moveTo>
                  <a:pt x="316468" y="161448"/>
                </a:moveTo>
                <a:cubicBezTo>
                  <a:pt x="322386" y="161448"/>
                  <a:pt x="327183" y="166246"/>
                  <a:pt x="327183" y="172164"/>
                </a:cubicBezTo>
                <a:cubicBezTo>
                  <a:pt x="327183" y="178082"/>
                  <a:pt x="322386" y="182879"/>
                  <a:pt x="316468" y="182879"/>
                </a:cubicBezTo>
                <a:lnTo>
                  <a:pt x="282178" y="182879"/>
                </a:lnTo>
                <a:cubicBezTo>
                  <a:pt x="276260" y="182879"/>
                  <a:pt x="271462" y="178082"/>
                  <a:pt x="271462" y="172164"/>
                </a:cubicBezTo>
                <a:cubicBezTo>
                  <a:pt x="271462" y="166246"/>
                  <a:pt x="276260" y="161448"/>
                  <a:pt x="282178" y="161448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6" name="Rounded Rectangle 35"/>
          <p:cNvSpPr/>
          <p:nvPr/>
        </p:nvSpPr>
        <p:spPr>
          <a:xfrm>
            <a:off x="6334507" y="2018335"/>
            <a:ext cx="531459" cy="585604"/>
          </a:xfrm>
          <a:custGeom>
            <a:avLst/>
            <a:gdLst/>
            <a:ahLst/>
            <a:cxnLst/>
            <a:rect l="0" t="0" r="0" b="0"/>
            <a:pathLst>
              <a:path w="336956" h="341128">
                <a:moveTo>
                  <a:pt x="137717" y="22231"/>
                </a:moveTo>
                <a:cubicBezTo>
                  <a:pt x="137502" y="22445"/>
                  <a:pt x="136931" y="23160"/>
                  <a:pt x="136931" y="25017"/>
                </a:cubicBezTo>
                <a:lnTo>
                  <a:pt x="136931" y="82253"/>
                </a:lnTo>
                <a:cubicBezTo>
                  <a:pt x="132061" y="74767"/>
                  <a:pt x="124297" y="69643"/>
                  <a:pt x="115500" y="68108"/>
                </a:cubicBezTo>
                <a:lnTo>
                  <a:pt x="115500" y="25003"/>
                </a:lnTo>
                <a:cubicBezTo>
                  <a:pt x="115500" y="18287"/>
                  <a:pt x="117786" y="11844"/>
                  <a:pt x="122572" y="7058"/>
                </a:cubicBezTo>
                <a:cubicBezTo>
                  <a:pt x="127344" y="2286"/>
                  <a:pt x="133788" y="0"/>
                  <a:pt x="140503" y="0"/>
                </a:cubicBezTo>
                <a:lnTo>
                  <a:pt x="277663" y="0"/>
                </a:lnTo>
                <a:cubicBezTo>
                  <a:pt x="280592" y="0"/>
                  <a:pt x="283564" y="671"/>
                  <a:pt x="285878" y="1428"/>
                </a:cubicBezTo>
                <a:cubicBezTo>
                  <a:pt x="287707" y="2043"/>
                  <a:pt x="290836" y="3271"/>
                  <a:pt x="293336" y="5529"/>
                </a:cubicBezTo>
                <a:lnTo>
                  <a:pt x="327383" y="33904"/>
                </a:lnTo>
                <a:cubicBezTo>
                  <a:pt x="327640" y="34118"/>
                  <a:pt x="327869" y="34332"/>
                  <a:pt x="328098" y="34561"/>
                </a:cubicBezTo>
                <a:cubicBezTo>
                  <a:pt x="331655" y="38119"/>
                  <a:pt x="336956" y="45005"/>
                  <a:pt x="336956" y="53563"/>
                </a:cubicBezTo>
                <a:lnTo>
                  <a:pt x="336956" y="232157"/>
                </a:lnTo>
                <a:cubicBezTo>
                  <a:pt x="336956" y="238872"/>
                  <a:pt x="334670" y="245316"/>
                  <a:pt x="329884" y="250102"/>
                </a:cubicBezTo>
                <a:cubicBezTo>
                  <a:pt x="325112" y="254874"/>
                  <a:pt x="318668" y="257175"/>
                  <a:pt x="311953" y="257175"/>
                </a:cubicBezTo>
                <a:lnTo>
                  <a:pt x="157219" y="257175"/>
                </a:lnTo>
                <a:cubicBezTo>
                  <a:pt x="163020" y="250802"/>
                  <a:pt x="167935" y="243601"/>
                  <a:pt x="171778" y="235743"/>
                </a:cubicBezTo>
                <a:lnTo>
                  <a:pt x="311953" y="235743"/>
                </a:lnTo>
                <a:cubicBezTo>
                  <a:pt x="313810" y="235743"/>
                  <a:pt x="314525" y="235172"/>
                  <a:pt x="314739" y="234943"/>
                </a:cubicBezTo>
                <a:cubicBezTo>
                  <a:pt x="314953" y="234729"/>
                  <a:pt x="315525" y="234014"/>
                  <a:pt x="315525" y="232171"/>
                </a:cubicBezTo>
                <a:lnTo>
                  <a:pt x="315525" y="53620"/>
                </a:lnTo>
                <a:cubicBezTo>
                  <a:pt x="315433" y="53207"/>
                  <a:pt x="315274" y="52811"/>
                  <a:pt x="315053" y="52449"/>
                </a:cubicBezTo>
                <a:cubicBezTo>
                  <a:pt x="314551" y="51567"/>
                  <a:pt x="313942" y="50751"/>
                  <a:pt x="313239" y="50020"/>
                </a:cubicBezTo>
                <a:lnTo>
                  <a:pt x="279520" y="21931"/>
                </a:lnTo>
                <a:cubicBezTo>
                  <a:pt x="278926" y="21683"/>
                  <a:pt x="278301" y="21515"/>
                  <a:pt x="277663" y="21431"/>
                </a:cubicBezTo>
                <a:lnTo>
                  <a:pt x="277620" y="21431"/>
                </a:lnTo>
                <a:lnTo>
                  <a:pt x="140503" y="21431"/>
                </a:lnTo>
                <a:cubicBezTo>
                  <a:pt x="138645" y="21431"/>
                  <a:pt x="137931" y="22002"/>
                  <a:pt x="137717" y="22217"/>
                </a:cubicBezTo>
                <a:close/>
                <a:moveTo>
                  <a:pt x="221727" y="125101"/>
                </a:moveTo>
                <a:cubicBezTo>
                  <a:pt x="220223" y="128680"/>
                  <a:pt x="216901" y="131166"/>
                  <a:pt x="213043" y="131598"/>
                </a:cubicBezTo>
                <a:cubicBezTo>
                  <a:pt x="209185" y="132031"/>
                  <a:pt x="205395" y="130344"/>
                  <a:pt x="203135" y="127187"/>
                </a:cubicBezTo>
                <a:cubicBezTo>
                  <a:pt x="200875" y="124030"/>
                  <a:pt x="200500" y="119898"/>
                  <a:pt x="202153" y="116385"/>
                </a:cubicBezTo>
                <a:lnTo>
                  <a:pt x="230728" y="52092"/>
                </a:lnTo>
                <a:cubicBezTo>
                  <a:pt x="233212" y="46817"/>
                  <a:pt x="239456" y="44495"/>
                  <a:pt x="244782" y="46867"/>
                </a:cubicBezTo>
                <a:cubicBezTo>
                  <a:pt x="250108" y="49238"/>
                  <a:pt x="252561" y="55432"/>
                  <a:pt x="250302" y="60807"/>
                </a:cubicBezTo>
                <a:close/>
                <a:moveTo>
                  <a:pt x="190938" y="63150"/>
                </a:moveTo>
                <a:cubicBezTo>
                  <a:pt x="195116" y="67334"/>
                  <a:pt x="195116" y="74111"/>
                  <a:pt x="190938" y="78295"/>
                </a:cubicBezTo>
                <a:lnTo>
                  <a:pt x="177079" y="92154"/>
                </a:lnTo>
                <a:lnTo>
                  <a:pt x="190938" y="106013"/>
                </a:lnTo>
                <a:cubicBezTo>
                  <a:pt x="194872" y="110235"/>
                  <a:pt x="194756" y="116814"/>
                  <a:pt x="190675" y="120895"/>
                </a:cubicBezTo>
                <a:cubicBezTo>
                  <a:pt x="186594" y="124976"/>
                  <a:pt x="180015" y="125092"/>
                  <a:pt x="175793" y="121158"/>
                </a:cubicBezTo>
                <a:lnTo>
                  <a:pt x="154362" y="99726"/>
                </a:lnTo>
                <a:cubicBezTo>
                  <a:pt x="150183" y="95543"/>
                  <a:pt x="150183" y="88765"/>
                  <a:pt x="154362" y="84582"/>
                </a:cubicBezTo>
                <a:lnTo>
                  <a:pt x="175793" y="63150"/>
                </a:lnTo>
                <a:cubicBezTo>
                  <a:pt x="179977" y="58972"/>
                  <a:pt x="186754" y="58972"/>
                  <a:pt x="190938" y="63150"/>
                </a:cubicBezTo>
                <a:close/>
                <a:moveTo>
                  <a:pt x="261518" y="63150"/>
                </a:moveTo>
                <a:cubicBezTo>
                  <a:pt x="265702" y="58972"/>
                  <a:pt x="272479" y="58972"/>
                  <a:pt x="276663" y="63150"/>
                </a:cubicBezTo>
                <a:lnTo>
                  <a:pt x="298094" y="84582"/>
                </a:lnTo>
                <a:cubicBezTo>
                  <a:pt x="302272" y="88765"/>
                  <a:pt x="302272" y="95543"/>
                  <a:pt x="298094" y="99726"/>
                </a:cubicBezTo>
                <a:lnTo>
                  <a:pt x="276663" y="121158"/>
                </a:lnTo>
                <a:cubicBezTo>
                  <a:pt x="272441" y="125092"/>
                  <a:pt x="265861" y="124976"/>
                  <a:pt x="261780" y="120895"/>
                </a:cubicBezTo>
                <a:cubicBezTo>
                  <a:pt x="257700" y="116814"/>
                  <a:pt x="257584" y="110235"/>
                  <a:pt x="261518" y="106013"/>
                </a:cubicBezTo>
                <a:lnTo>
                  <a:pt x="275377" y="92154"/>
                </a:lnTo>
                <a:lnTo>
                  <a:pt x="261518" y="78295"/>
                </a:lnTo>
                <a:cubicBezTo>
                  <a:pt x="257339" y="74111"/>
                  <a:pt x="257339" y="67334"/>
                  <a:pt x="261518" y="63150"/>
                </a:cubicBezTo>
                <a:close/>
                <a:moveTo>
                  <a:pt x="176750" y="341114"/>
                </a:moveTo>
                <a:lnTo>
                  <a:pt x="3343" y="341114"/>
                </a:lnTo>
                <a:cubicBezTo>
                  <a:pt x="15630" y="305623"/>
                  <a:pt x="51134" y="279677"/>
                  <a:pt x="90739" y="279677"/>
                </a:cubicBezTo>
                <a:cubicBezTo>
                  <a:pt x="130330" y="279677"/>
                  <a:pt x="164463" y="305623"/>
                  <a:pt x="176750" y="341128"/>
                </a:cubicBezTo>
                <a:close/>
                <a:moveTo>
                  <a:pt x="89382" y="265361"/>
                </a:moveTo>
                <a:cubicBezTo>
                  <a:pt x="56692" y="265361"/>
                  <a:pt x="29560" y="242501"/>
                  <a:pt x="21502" y="212412"/>
                </a:cubicBezTo>
                <a:lnTo>
                  <a:pt x="51792" y="212412"/>
                </a:lnTo>
                <a:cubicBezTo>
                  <a:pt x="58635" y="226828"/>
                  <a:pt x="73080" y="236786"/>
                  <a:pt x="89368" y="236786"/>
                </a:cubicBezTo>
                <a:cubicBezTo>
                  <a:pt x="106656" y="236786"/>
                  <a:pt x="121072" y="226956"/>
                  <a:pt x="127487" y="212412"/>
                </a:cubicBezTo>
                <a:lnTo>
                  <a:pt x="157562" y="212412"/>
                </a:lnTo>
                <a:cubicBezTo>
                  <a:pt x="150004" y="243130"/>
                  <a:pt x="122686" y="265361"/>
                  <a:pt x="89382" y="265361"/>
                </a:cubicBezTo>
                <a:close/>
                <a:moveTo>
                  <a:pt x="99269" y="99683"/>
                </a:moveTo>
                <a:lnTo>
                  <a:pt x="99269" y="133573"/>
                </a:lnTo>
                <a:cubicBezTo>
                  <a:pt x="99269" y="139491"/>
                  <a:pt x="104067" y="144289"/>
                  <a:pt x="109985" y="144289"/>
                </a:cubicBezTo>
                <a:cubicBezTo>
                  <a:pt x="115903" y="144289"/>
                  <a:pt x="120700" y="139491"/>
                  <a:pt x="120700" y="133573"/>
                </a:cubicBezTo>
                <a:lnTo>
                  <a:pt x="120700" y="111399"/>
                </a:lnTo>
                <a:cubicBezTo>
                  <a:pt x="141583" y="122340"/>
                  <a:pt x="155042" y="143593"/>
                  <a:pt x="156005" y="167149"/>
                </a:cubicBezTo>
                <a:lnTo>
                  <a:pt x="164477" y="167149"/>
                </a:lnTo>
                <a:cubicBezTo>
                  <a:pt x="172368" y="167149"/>
                  <a:pt x="178765" y="173546"/>
                  <a:pt x="178765" y="181436"/>
                </a:cubicBezTo>
                <a:cubicBezTo>
                  <a:pt x="178765" y="189327"/>
                  <a:pt x="172368" y="195724"/>
                  <a:pt x="164477" y="195724"/>
                </a:cubicBezTo>
                <a:lnTo>
                  <a:pt x="14287" y="195724"/>
                </a:lnTo>
                <a:cubicBezTo>
                  <a:pt x="6396" y="195724"/>
                  <a:pt x="0" y="189327"/>
                  <a:pt x="0" y="181436"/>
                </a:cubicBezTo>
                <a:cubicBezTo>
                  <a:pt x="0" y="173546"/>
                  <a:pt x="6396" y="167149"/>
                  <a:pt x="14287" y="167149"/>
                </a:cubicBezTo>
                <a:lnTo>
                  <a:pt x="22774" y="167149"/>
                </a:lnTo>
                <a:cubicBezTo>
                  <a:pt x="24703" y="138688"/>
                  <a:pt x="44248" y="114428"/>
                  <a:pt x="70737" y="106527"/>
                </a:cubicBezTo>
                <a:lnTo>
                  <a:pt x="70737" y="100869"/>
                </a:lnTo>
                <a:cubicBezTo>
                  <a:pt x="70684" y="93174"/>
                  <a:pt x="76735" y="86819"/>
                  <a:pt x="84424" y="86496"/>
                </a:cubicBezTo>
                <a:cubicBezTo>
                  <a:pt x="92112" y="86172"/>
                  <a:pt x="98676" y="91997"/>
                  <a:pt x="99269" y="9966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7" name="Rounded Rectangle 36"/>
          <p:cNvSpPr/>
          <p:nvPr/>
        </p:nvSpPr>
        <p:spPr>
          <a:xfrm>
            <a:off x="6056970" y="3979579"/>
            <a:ext cx="540907" cy="588645"/>
          </a:xfrm>
          <a:custGeom>
            <a:avLst/>
            <a:gdLst/>
            <a:ahLst/>
            <a:cxnLst/>
            <a:rect l="0" t="0" r="0" b="0"/>
            <a:pathLst>
              <a:path w="342946" h="342900">
                <a:moveTo>
                  <a:pt x="21431" y="342900"/>
                </a:moveTo>
                <a:cubicBezTo>
                  <a:pt x="9595" y="342900"/>
                  <a:pt x="0" y="333304"/>
                  <a:pt x="0" y="321468"/>
                </a:cubicBezTo>
                <a:lnTo>
                  <a:pt x="0" y="21431"/>
                </a:lnTo>
                <a:cubicBezTo>
                  <a:pt x="0" y="9595"/>
                  <a:pt x="9595" y="0"/>
                  <a:pt x="21431" y="0"/>
                </a:cubicBezTo>
                <a:lnTo>
                  <a:pt x="192881" y="0"/>
                </a:lnTo>
                <a:cubicBezTo>
                  <a:pt x="196826" y="0"/>
                  <a:pt x="200025" y="3198"/>
                  <a:pt x="200025" y="7143"/>
                </a:cubicBezTo>
                <a:lnTo>
                  <a:pt x="200025" y="242887"/>
                </a:lnTo>
                <a:cubicBezTo>
                  <a:pt x="200025" y="246832"/>
                  <a:pt x="203223" y="250031"/>
                  <a:pt x="207168" y="250031"/>
                </a:cubicBezTo>
                <a:lnTo>
                  <a:pt x="214312" y="250031"/>
                </a:lnTo>
                <a:cubicBezTo>
                  <a:pt x="218257" y="250031"/>
                  <a:pt x="221456" y="246832"/>
                  <a:pt x="221456" y="242887"/>
                </a:cubicBezTo>
                <a:lnTo>
                  <a:pt x="221456" y="7143"/>
                </a:lnTo>
                <a:cubicBezTo>
                  <a:pt x="221456" y="3198"/>
                  <a:pt x="224654" y="0"/>
                  <a:pt x="228600" y="0"/>
                </a:cubicBezTo>
                <a:lnTo>
                  <a:pt x="321468" y="0"/>
                </a:lnTo>
                <a:cubicBezTo>
                  <a:pt x="329359" y="0"/>
                  <a:pt x="335756" y="6396"/>
                  <a:pt x="335756" y="14287"/>
                </a:cubicBezTo>
                <a:lnTo>
                  <a:pt x="335756" y="244744"/>
                </a:lnTo>
                <a:cubicBezTo>
                  <a:pt x="335778" y="247317"/>
                  <a:pt x="337129" y="249695"/>
                  <a:pt x="339328" y="251031"/>
                </a:cubicBezTo>
                <a:cubicBezTo>
                  <a:pt x="341569" y="252254"/>
                  <a:pt x="342946" y="254621"/>
                  <a:pt x="342900" y="257175"/>
                </a:cubicBezTo>
                <a:lnTo>
                  <a:pt x="342900" y="264318"/>
                </a:lnTo>
                <a:cubicBezTo>
                  <a:pt x="342900" y="268264"/>
                  <a:pt x="339701" y="271462"/>
                  <a:pt x="335756" y="271462"/>
                </a:cubicBezTo>
                <a:lnTo>
                  <a:pt x="207168" y="271462"/>
                </a:lnTo>
                <a:cubicBezTo>
                  <a:pt x="203223" y="271462"/>
                  <a:pt x="200025" y="274660"/>
                  <a:pt x="200025" y="278606"/>
                </a:cubicBezTo>
                <a:cubicBezTo>
                  <a:pt x="200025" y="282551"/>
                  <a:pt x="203223" y="285750"/>
                  <a:pt x="207168" y="285750"/>
                </a:cubicBezTo>
                <a:lnTo>
                  <a:pt x="335756" y="285750"/>
                </a:lnTo>
                <a:cubicBezTo>
                  <a:pt x="339701" y="285750"/>
                  <a:pt x="342900" y="288948"/>
                  <a:pt x="342900" y="292893"/>
                </a:cubicBezTo>
                <a:lnTo>
                  <a:pt x="342900" y="300037"/>
                </a:lnTo>
                <a:cubicBezTo>
                  <a:pt x="342900" y="303982"/>
                  <a:pt x="339701" y="307181"/>
                  <a:pt x="335756" y="307181"/>
                </a:cubicBezTo>
                <a:lnTo>
                  <a:pt x="207168" y="307181"/>
                </a:lnTo>
                <a:cubicBezTo>
                  <a:pt x="203223" y="307181"/>
                  <a:pt x="200025" y="310379"/>
                  <a:pt x="200025" y="314325"/>
                </a:cubicBezTo>
                <a:cubicBezTo>
                  <a:pt x="200025" y="318270"/>
                  <a:pt x="203223" y="321468"/>
                  <a:pt x="207168" y="321468"/>
                </a:cubicBezTo>
                <a:lnTo>
                  <a:pt x="335756" y="321468"/>
                </a:lnTo>
                <a:cubicBezTo>
                  <a:pt x="339701" y="321468"/>
                  <a:pt x="342900" y="324667"/>
                  <a:pt x="342900" y="328612"/>
                </a:cubicBezTo>
                <a:cubicBezTo>
                  <a:pt x="342900" y="336503"/>
                  <a:pt x="336503" y="342900"/>
                  <a:pt x="328612" y="342900"/>
                </a:cubicBezTo>
                <a:close/>
                <a:moveTo>
                  <a:pt x="250031" y="64293"/>
                </a:moveTo>
                <a:cubicBezTo>
                  <a:pt x="250031" y="80075"/>
                  <a:pt x="262824" y="92868"/>
                  <a:pt x="278606" y="92868"/>
                </a:cubicBezTo>
                <a:cubicBezTo>
                  <a:pt x="294387" y="92868"/>
                  <a:pt x="307181" y="80075"/>
                  <a:pt x="307181" y="64293"/>
                </a:cubicBezTo>
                <a:cubicBezTo>
                  <a:pt x="307181" y="48512"/>
                  <a:pt x="294387" y="35718"/>
                  <a:pt x="278606" y="35718"/>
                </a:cubicBezTo>
                <a:cubicBezTo>
                  <a:pt x="262824" y="35718"/>
                  <a:pt x="250031" y="48512"/>
                  <a:pt x="250031" y="64293"/>
                </a:cubicBezTo>
                <a:close/>
                <a:moveTo>
                  <a:pt x="250031" y="242887"/>
                </a:moveTo>
                <a:cubicBezTo>
                  <a:pt x="250031" y="246832"/>
                  <a:pt x="253229" y="250031"/>
                  <a:pt x="257175" y="250031"/>
                </a:cubicBezTo>
                <a:lnTo>
                  <a:pt x="300037" y="250031"/>
                </a:lnTo>
                <a:cubicBezTo>
                  <a:pt x="303982" y="250031"/>
                  <a:pt x="307181" y="246832"/>
                  <a:pt x="307181" y="242887"/>
                </a:cubicBezTo>
                <a:lnTo>
                  <a:pt x="307181" y="207168"/>
                </a:lnTo>
                <a:cubicBezTo>
                  <a:pt x="307181" y="191387"/>
                  <a:pt x="294387" y="178593"/>
                  <a:pt x="278606" y="178593"/>
                </a:cubicBezTo>
                <a:cubicBezTo>
                  <a:pt x="262824" y="178593"/>
                  <a:pt x="250031" y="191387"/>
                  <a:pt x="250031" y="207168"/>
                </a:cubicBezTo>
                <a:close/>
                <a:moveTo>
                  <a:pt x="78581" y="225028"/>
                </a:moveTo>
                <a:cubicBezTo>
                  <a:pt x="78581" y="211219"/>
                  <a:pt x="67386" y="200025"/>
                  <a:pt x="53578" y="200025"/>
                </a:cubicBezTo>
                <a:cubicBezTo>
                  <a:pt x="39769" y="200025"/>
                  <a:pt x="28575" y="211219"/>
                  <a:pt x="28575" y="225028"/>
                </a:cubicBezTo>
                <a:lnTo>
                  <a:pt x="28575" y="271462"/>
                </a:lnTo>
                <a:cubicBezTo>
                  <a:pt x="28575" y="275407"/>
                  <a:pt x="31773" y="278606"/>
                  <a:pt x="35718" y="278606"/>
                </a:cubicBezTo>
                <a:lnTo>
                  <a:pt x="71437" y="278606"/>
                </a:lnTo>
                <a:cubicBezTo>
                  <a:pt x="75382" y="278606"/>
                  <a:pt x="78581" y="275407"/>
                  <a:pt x="78581" y="271462"/>
                </a:cubicBezTo>
                <a:close/>
                <a:moveTo>
                  <a:pt x="78581" y="82153"/>
                </a:moveTo>
                <a:cubicBezTo>
                  <a:pt x="78581" y="68344"/>
                  <a:pt x="67386" y="57150"/>
                  <a:pt x="53578" y="57150"/>
                </a:cubicBezTo>
                <a:cubicBezTo>
                  <a:pt x="39769" y="57150"/>
                  <a:pt x="28575" y="68344"/>
                  <a:pt x="28575" y="82153"/>
                </a:cubicBezTo>
                <a:lnTo>
                  <a:pt x="28575" y="128587"/>
                </a:lnTo>
                <a:cubicBezTo>
                  <a:pt x="28575" y="132532"/>
                  <a:pt x="31773" y="135731"/>
                  <a:pt x="35718" y="135731"/>
                </a:cubicBezTo>
                <a:lnTo>
                  <a:pt x="71437" y="135731"/>
                </a:lnTo>
                <a:cubicBezTo>
                  <a:pt x="75382" y="135731"/>
                  <a:pt x="78581" y="132532"/>
                  <a:pt x="78581" y="128587"/>
                </a:cubicBezTo>
                <a:close/>
                <a:moveTo>
                  <a:pt x="171450" y="225028"/>
                </a:moveTo>
                <a:cubicBezTo>
                  <a:pt x="171450" y="211219"/>
                  <a:pt x="160255" y="200025"/>
                  <a:pt x="146446" y="200025"/>
                </a:cubicBezTo>
                <a:cubicBezTo>
                  <a:pt x="132638" y="200025"/>
                  <a:pt x="121443" y="211219"/>
                  <a:pt x="121443" y="225028"/>
                </a:cubicBezTo>
                <a:lnTo>
                  <a:pt x="121443" y="271462"/>
                </a:lnTo>
                <a:cubicBezTo>
                  <a:pt x="121443" y="275407"/>
                  <a:pt x="124642" y="278606"/>
                  <a:pt x="128587" y="278606"/>
                </a:cubicBezTo>
                <a:lnTo>
                  <a:pt x="164306" y="278606"/>
                </a:lnTo>
                <a:cubicBezTo>
                  <a:pt x="168251" y="278606"/>
                  <a:pt x="171450" y="275407"/>
                  <a:pt x="171450" y="271462"/>
                </a:cubicBezTo>
                <a:close/>
                <a:moveTo>
                  <a:pt x="171450" y="82153"/>
                </a:moveTo>
                <a:cubicBezTo>
                  <a:pt x="171450" y="68344"/>
                  <a:pt x="160255" y="57150"/>
                  <a:pt x="146446" y="57150"/>
                </a:cubicBezTo>
                <a:cubicBezTo>
                  <a:pt x="132638" y="57150"/>
                  <a:pt x="121443" y="68344"/>
                  <a:pt x="121443" y="82153"/>
                </a:cubicBezTo>
                <a:lnTo>
                  <a:pt x="121443" y="128587"/>
                </a:lnTo>
                <a:cubicBezTo>
                  <a:pt x="121443" y="132532"/>
                  <a:pt x="124642" y="135731"/>
                  <a:pt x="128587" y="135731"/>
                </a:cubicBezTo>
                <a:lnTo>
                  <a:pt x="164306" y="135731"/>
                </a:lnTo>
                <a:cubicBezTo>
                  <a:pt x="168251" y="135731"/>
                  <a:pt x="171450" y="132532"/>
                  <a:pt x="171450" y="12858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8" name="TextBox 37"/>
          <p:cNvSpPr txBox="1"/>
          <p:nvPr/>
        </p:nvSpPr>
        <p:spPr>
          <a:xfrm>
            <a:off x="3833817" y="2539034"/>
            <a:ext cx="2398092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dirty="0">
                <a:solidFill>
                  <a:srgbClr val="FFFFFF"/>
                </a:solidFill>
                <a:latin typeface="Roboto"/>
              </a:rPr>
              <a:t>Student engineer
leading the incubator
project.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09647" y="2249064"/>
            <a:ext cx="2598467" cy="10156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200" dirty="0">
                <a:solidFill>
                  <a:srgbClr val="FFFFFF"/>
                </a:solidFill>
                <a:latin typeface="Roboto"/>
              </a:rPr>
              <a:t>Unique identifier for
student participation
in the project.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05944" y="2033621"/>
            <a:ext cx="2223366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800" b="1" dirty="0">
                <a:solidFill>
                  <a:srgbClr val="FFFFFF"/>
                </a:solidFill>
                <a:latin typeface="Roboto"/>
              </a:rPr>
              <a:t>Awais Asghar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008715" y="1710524"/>
            <a:ext cx="1933222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3200" b="1" dirty="0">
                <a:solidFill>
                  <a:srgbClr val="FFFFFF"/>
                </a:solidFill>
                <a:latin typeface="Roboto"/>
              </a:rPr>
              <a:t>Student ID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07297" y="3927668"/>
            <a:ext cx="180337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400" b="1" dirty="0">
                <a:solidFill>
                  <a:srgbClr val="FFFFFF"/>
                </a:solidFill>
                <a:latin typeface="Roboto"/>
              </a:rPr>
              <a:t>NUST SEECS</a:t>
            </a:r>
            <a:endParaRPr lang="en-US" sz="2400" b="1" dirty="0">
              <a:solidFill>
                <a:srgbClr val="FFFFFF"/>
              </a:solidFill>
              <a:latin typeface="Roboto"/>
            </a:endParaRPr>
          </a:p>
          <a:p>
            <a:pPr algn="r"/>
            <a:r>
              <a:rPr sz="2400" b="1" dirty="0">
                <a:solidFill>
                  <a:srgbClr val="FFFFFF"/>
                </a:solidFill>
                <a:latin typeface="Roboto"/>
              </a:rPr>
              <a:t>Department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99491" y="4568224"/>
            <a:ext cx="3124253" cy="10156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200" dirty="0">
                <a:solidFill>
                  <a:srgbClr val="FFFFFF"/>
                </a:solidFill>
                <a:latin typeface="Roboto"/>
              </a:rPr>
              <a:t>Engineering discipline
focusing on electrical
systems and</a:t>
            </a:r>
            <a:r>
              <a:rPr lang="en-US" sz="2200" dirty="0">
                <a:solidFill>
                  <a:srgbClr val="FFFFFF"/>
                </a:solidFill>
                <a:latin typeface="Roboto"/>
              </a:rPr>
              <a:t> </a:t>
            </a:r>
            <a:r>
              <a:rPr sz="2200" dirty="0">
                <a:solidFill>
                  <a:srgbClr val="FFFFFF"/>
                </a:solidFill>
                <a:latin typeface="Roboto"/>
              </a:rPr>
              <a:t>technology.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15620" y="4912426"/>
            <a:ext cx="3034485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FFFFFF"/>
                </a:solidFill>
                <a:latin typeface="Roboto"/>
              </a:rPr>
              <a:t>Academic department
fostering innovative
engineering solutions.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50354" y="3548692"/>
            <a:ext cx="1926810" cy="8617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800" b="1" dirty="0">
                <a:solidFill>
                  <a:srgbClr val="FFFFFF"/>
                </a:solidFill>
                <a:latin typeface="Roboto"/>
              </a:rPr>
              <a:t>Electrical
Engineering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3886200" y="325704"/>
            <a:ext cx="6324600" cy="872278"/>
            <a:chOff x="742950" y="457200"/>
            <a:chExt cx="3657600" cy="742950"/>
          </a:xfrm>
          <a:solidFill>
            <a:schemeClr val="accent1">
              <a:lumMod val="50000"/>
            </a:schemeClr>
          </a:solidFill>
        </p:grpSpPr>
        <p:sp>
          <p:nvSpPr>
            <p:cNvPr id="31" name="Rounded Rectangle 30"/>
            <p:cNvSpPr/>
            <p:nvPr/>
          </p:nvSpPr>
          <p:spPr>
            <a:xfrm>
              <a:off x="742950" y="457200"/>
              <a:ext cx="3657600" cy="742950"/>
            </a:xfrm>
            <a:custGeom>
              <a:avLst/>
              <a:gdLst/>
              <a:ahLst/>
              <a:cxnLst/>
              <a:rect l="0" t="0" r="0" b="0"/>
              <a:pathLst>
                <a:path w="3657600" h="742950">
                  <a:moveTo>
                    <a:pt x="228600" y="0"/>
                  </a:moveTo>
                  <a:lnTo>
                    <a:pt x="3429000" y="0"/>
                  </a:lnTo>
                  <a:cubicBezTo>
                    <a:pt x="3429000" y="0"/>
                    <a:pt x="3657600" y="0"/>
                    <a:pt x="3657600" y="228600"/>
                  </a:cubicBezTo>
                  <a:lnTo>
                    <a:pt x="3657600" y="514350"/>
                  </a:lnTo>
                  <a:cubicBezTo>
                    <a:pt x="3657600" y="514350"/>
                    <a:pt x="3657600" y="742950"/>
                    <a:pt x="3429000" y="742950"/>
                  </a:cubicBezTo>
                  <a:lnTo>
                    <a:pt x="228600" y="742950"/>
                  </a:lnTo>
                  <a:cubicBezTo>
                    <a:pt x="228600" y="742950"/>
                    <a:pt x="0" y="742950"/>
                    <a:pt x="0" y="514350"/>
                  </a:cubicBezTo>
                  <a:lnTo>
                    <a:pt x="0" y="228600"/>
                  </a:lnTo>
                  <a:cubicBezTo>
                    <a:pt x="0" y="228600"/>
                    <a:pt x="0" y="0"/>
                    <a:pt x="228600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742950" y="457200"/>
              <a:ext cx="3657600" cy="742950"/>
            </a:xfrm>
            <a:custGeom>
              <a:avLst/>
              <a:gdLst/>
              <a:ahLst/>
              <a:cxnLst/>
              <a:rect l="0" t="0" r="0" b="0"/>
              <a:pathLst>
                <a:path w="3657600" h="742950">
                  <a:moveTo>
                    <a:pt x="228600" y="0"/>
                  </a:moveTo>
                  <a:lnTo>
                    <a:pt x="3429000" y="0"/>
                  </a:lnTo>
                  <a:cubicBezTo>
                    <a:pt x="3429000" y="0"/>
                    <a:pt x="3657600" y="0"/>
                    <a:pt x="3657600" y="228600"/>
                  </a:cubicBezTo>
                  <a:lnTo>
                    <a:pt x="3657600" y="514350"/>
                  </a:lnTo>
                  <a:cubicBezTo>
                    <a:pt x="3657600" y="514350"/>
                    <a:pt x="3657600" y="742950"/>
                    <a:pt x="3429000" y="742950"/>
                  </a:cubicBezTo>
                  <a:lnTo>
                    <a:pt x="228600" y="742950"/>
                  </a:lnTo>
                  <a:cubicBezTo>
                    <a:pt x="228600" y="742950"/>
                    <a:pt x="0" y="742950"/>
                    <a:pt x="0" y="514350"/>
                  </a:cubicBezTo>
                  <a:lnTo>
                    <a:pt x="0" y="228600"/>
                  </a:lnTo>
                  <a:cubicBezTo>
                    <a:pt x="0" y="228600"/>
                    <a:pt x="0" y="0"/>
                    <a:pt x="228600" y="0"/>
                  </a:cubicBezTo>
                </a:path>
              </a:pathLst>
            </a:custGeom>
            <a:grpFill/>
            <a:ln w="14287">
              <a:solidFill>
                <a:srgbClr val="1AC6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914941" y="556505"/>
            <a:ext cx="518731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dirty="0">
                <a:solidFill>
                  <a:srgbClr val="F669BE"/>
                </a:solidFill>
                <a:latin typeface="Roboto"/>
              </a:rPr>
              <a:t>Building the Future of Incubation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195588" y="465575"/>
            <a:ext cx="661611" cy="592536"/>
          </a:xfrm>
          <a:custGeom>
            <a:avLst/>
            <a:gdLst/>
            <a:ahLst/>
            <a:cxnLst/>
            <a:rect l="0" t="0" r="0" b="0"/>
            <a:pathLst>
              <a:path w="261937" h="266414">
                <a:moveTo>
                  <a:pt x="0" y="206156"/>
                </a:moveTo>
                <a:lnTo>
                  <a:pt x="130968" y="241875"/>
                </a:lnTo>
                <a:moveTo>
                  <a:pt x="130968" y="241875"/>
                </a:moveTo>
                <a:lnTo>
                  <a:pt x="261937" y="206156"/>
                </a:lnTo>
                <a:moveTo>
                  <a:pt x="0" y="206156"/>
                </a:moveTo>
                <a:lnTo>
                  <a:pt x="65401" y="189023"/>
                </a:lnTo>
                <a:moveTo>
                  <a:pt x="0" y="260461"/>
                </a:moveTo>
                <a:lnTo>
                  <a:pt x="0" y="207644"/>
                </a:lnTo>
                <a:moveTo>
                  <a:pt x="261937" y="260461"/>
                </a:moveTo>
                <a:lnTo>
                  <a:pt x="261937" y="207644"/>
                </a:lnTo>
                <a:moveTo>
                  <a:pt x="130968" y="266414"/>
                </a:moveTo>
                <a:lnTo>
                  <a:pt x="130968" y="241875"/>
                </a:lnTo>
                <a:moveTo>
                  <a:pt x="172640" y="62507"/>
                </a:moveTo>
                <a:cubicBezTo>
                  <a:pt x="172640" y="85522"/>
                  <a:pt x="165699" y="145851"/>
                  <a:pt x="130968" y="145851"/>
                </a:cubicBezTo>
                <a:cubicBezTo>
                  <a:pt x="96238" y="145851"/>
                  <a:pt x="89296" y="85582"/>
                  <a:pt x="89296" y="62507"/>
                </a:cubicBezTo>
                <a:cubicBezTo>
                  <a:pt x="89296" y="20835"/>
                  <a:pt x="130968" y="0"/>
                  <a:pt x="130968" y="0"/>
                </a:cubicBezTo>
                <a:cubicBezTo>
                  <a:pt x="130968" y="0"/>
                  <a:pt x="172640" y="20835"/>
                  <a:pt x="172640" y="62507"/>
                </a:cubicBezTo>
                <a:close/>
                <a:moveTo>
                  <a:pt x="114621" y="61019"/>
                </a:moveTo>
                <a:cubicBezTo>
                  <a:pt x="114619" y="70049"/>
                  <a:pt x="121938" y="77370"/>
                  <a:pt x="130968" y="77370"/>
                </a:cubicBezTo>
                <a:cubicBezTo>
                  <a:pt x="139998" y="77370"/>
                  <a:pt x="147317" y="70049"/>
                  <a:pt x="147316" y="61019"/>
                </a:cubicBezTo>
                <a:cubicBezTo>
                  <a:pt x="147318" y="51989"/>
                  <a:pt x="139998" y="44668"/>
                  <a:pt x="130968" y="44668"/>
                </a:cubicBezTo>
                <a:cubicBezTo>
                  <a:pt x="121938" y="44668"/>
                  <a:pt x="114619" y="51989"/>
                  <a:pt x="114621" y="61019"/>
                </a:cubicBezTo>
                <a:moveTo>
                  <a:pt x="103381" y="135124"/>
                </a:moveTo>
                <a:lnTo>
                  <a:pt x="93761" y="139946"/>
                </a:lnTo>
                <a:cubicBezTo>
                  <a:pt x="88322" y="142833"/>
                  <a:pt x="83339" y="146508"/>
                  <a:pt x="78974" y="150852"/>
                </a:cubicBezTo>
                <a:cubicBezTo>
                  <a:pt x="76837" y="153143"/>
                  <a:pt x="73535" y="153928"/>
                  <a:pt x="70595" y="152844"/>
                </a:cubicBezTo>
                <a:cubicBezTo>
                  <a:pt x="67656" y="151759"/>
                  <a:pt x="65655" y="149017"/>
                  <a:pt x="65520" y="145887"/>
                </a:cubicBezTo>
                <a:cubicBezTo>
                  <a:pt x="63423" y="127561"/>
                  <a:pt x="73672" y="110050"/>
                  <a:pt x="90678" y="102905"/>
                </a:cubicBezTo>
                <a:moveTo>
                  <a:pt x="171259" y="102905"/>
                </a:moveTo>
                <a:cubicBezTo>
                  <a:pt x="188264" y="110051"/>
                  <a:pt x="198513" y="127561"/>
                  <a:pt x="196417" y="145887"/>
                </a:cubicBezTo>
                <a:cubicBezTo>
                  <a:pt x="196281" y="149017"/>
                  <a:pt x="194280" y="151759"/>
                  <a:pt x="191341" y="152844"/>
                </a:cubicBezTo>
                <a:cubicBezTo>
                  <a:pt x="188402" y="153928"/>
                  <a:pt x="185099" y="153143"/>
                  <a:pt x="182963" y="150852"/>
                </a:cubicBezTo>
                <a:cubicBezTo>
                  <a:pt x="178598" y="146508"/>
                  <a:pt x="173615" y="142833"/>
                  <a:pt x="168175" y="139946"/>
                </a:cubicBezTo>
                <a:lnTo>
                  <a:pt x="158555" y="135124"/>
                </a:lnTo>
                <a:moveTo>
                  <a:pt x="196536" y="189023"/>
                </a:moveTo>
                <a:lnTo>
                  <a:pt x="261937" y="206156"/>
                </a:lnTo>
                <a:moveTo>
                  <a:pt x="147637" y="180915"/>
                </a:moveTo>
                <a:cubicBezTo>
                  <a:pt x="147637" y="190118"/>
                  <a:pt x="140172" y="212383"/>
                  <a:pt x="130968" y="212383"/>
                </a:cubicBezTo>
                <a:cubicBezTo>
                  <a:pt x="121765" y="212383"/>
                  <a:pt x="114300" y="190118"/>
                  <a:pt x="114300" y="180915"/>
                </a:cubicBezTo>
                <a:cubicBezTo>
                  <a:pt x="114300" y="171709"/>
                  <a:pt x="121762" y="164246"/>
                  <a:pt x="130968" y="164246"/>
                </a:cubicBezTo>
                <a:cubicBezTo>
                  <a:pt x="140174" y="164246"/>
                  <a:pt x="147637" y="171709"/>
                  <a:pt x="147637" y="180915"/>
                </a:cubicBez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</p:spTree>
    <p:extLst>
      <p:ext uri="{BB962C8B-B14F-4D97-AF65-F5344CB8AC3E}">
        <p14:creationId xmlns:p14="http://schemas.microsoft.com/office/powerpoint/2010/main" val="355313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4517354" y="497933"/>
            <a:ext cx="5281535" cy="677804"/>
            <a:chOff x="1660951" y="260541"/>
            <a:chExt cx="2149466" cy="293109"/>
          </a:xfrm>
          <a:solidFill>
            <a:schemeClr val="accent1">
              <a:lumMod val="75000"/>
            </a:schemeClr>
          </a:solidFill>
        </p:grpSpPr>
        <p:sp>
          <p:nvSpPr>
            <p:cNvPr id="50" name="Rounded Rectangle 49"/>
            <p:cNvSpPr/>
            <p:nvPr/>
          </p:nvSpPr>
          <p:spPr>
            <a:xfrm>
              <a:off x="1660951" y="260541"/>
              <a:ext cx="2149466" cy="293109"/>
            </a:xfrm>
            <a:custGeom>
              <a:avLst/>
              <a:gdLst/>
              <a:ahLst/>
              <a:cxnLst/>
              <a:rect l="0" t="0" r="0" b="0"/>
              <a:pathLst>
                <a:path w="2149466" h="293109">
                  <a:moveTo>
                    <a:pt x="65135" y="0"/>
                  </a:moveTo>
                  <a:lnTo>
                    <a:pt x="2084330" y="0"/>
                  </a:lnTo>
                  <a:cubicBezTo>
                    <a:pt x="2084330" y="0"/>
                    <a:pt x="2149466" y="0"/>
                    <a:pt x="2149466" y="65135"/>
                  </a:cubicBezTo>
                  <a:lnTo>
                    <a:pt x="2149466" y="227973"/>
                  </a:lnTo>
                  <a:cubicBezTo>
                    <a:pt x="2149466" y="227973"/>
                    <a:pt x="2149466" y="293109"/>
                    <a:pt x="2084330" y="293109"/>
                  </a:cubicBezTo>
                  <a:lnTo>
                    <a:pt x="65135" y="293109"/>
                  </a:lnTo>
                  <a:cubicBezTo>
                    <a:pt x="65135" y="293109"/>
                    <a:pt x="0" y="293109"/>
                    <a:pt x="0" y="227973"/>
                  </a:cubicBezTo>
                  <a:lnTo>
                    <a:pt x="0" y="65135"/>
                  </a:lnTo>
                  <a:cubicBezTo>
                    <a:pt x="0" y="65135"/>
                    <a:pt x="0" y="0"/>
                    <a:pt x="65135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660951" y="260541"/>
              <a:ext cx="2149466" cy="293109"/>
            </a:xfrm>
            <a:custGeom>
              <a:avLst/>
              <a:gdLst/>
              <a:ahLst/>
              <a:cxnLst/>
              <a:rect l="0" t="0" r="0" b="0"/>
              <a:pathLst>
                <a:path w="2149466" h="293109">
                  <a:moveTo>
                    <a:pt x="65135" y="0"/>
                  </a:moveTo>
                  <a:lnTo>
                    <a:pt x="2084330" y="0"/>
                  </a:lnTo>
                  <a:cubicBezTo>
                    <a:pt x="2084330" y="0"/>
                    <a:pt x="2149466" y="0"/>
                    <a:pt x="2149466" y="65135"/>
                  </a:cubicBezTo>
                  <a:lnTo>
                    <a:pt x="2149466" y="227973"/>
                  </a:lnTo>
                  <a:cubicBezTo>
                    <a:pt x="2149466" y="227973"/>
                    <a:pt x="2149466" y="293109"/>
                    <a:pt x="2084330" y="293109"/>
                  </a:cubicBezTo>
                  <a:lnTo>
                    <a:pt x="65135" y="293109"/>
                  </a:lnTo>
                  <a:cubicBezTo>
                    <a:pt x="65135" y="293109"/>
                    <a:pt x="0" y="293109"/>
                    <a:pt x="0" y="227973"/>
                  </a:cubicBezTo>
                  <a:lnTo>
                    <a:pt x="0" y="65135"/>
                  </a:lnTo>
                  <a:cubicBezTo>
                    <a:pt x="0" y="65135"/>
                    <a:pt x="0" y="0"/>
                    <a:pt x="65135" y="0"/>
                  </a:cubicBezTo>
                </a:path>
              </a:pathLst>
            </a:custGeom>
            <a:grp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47649" y="1776041"/>
            <a:ext cx="1390914" cy="644497"/>
            <a:chOff x="1954060" y="1063959"/>
            <a:chExt cx="879327" cy="455240"/>
          </a:xfrm>
        </p:grpSpPr>
        <p:sp>
          <p:nvSpPr>
            <p:cNvPr id="2" name="Rounded Rectangle 1"/>
            <p:cNvSpPr/>
            <p:nvPr/>
          </p:nvSpPr>
          <p:spPr>
            <a:xfrm>
              <a:off x="1954060" y="1063959"/>
              <a:ext cx="879327" cy="455240"/>
            </a:xfrm>
            <a:custGeom>
              <a:avLst/>
              <a:gdLst/>
              <a:ahLst/>
              <a:cxnLst/>
              <a:rect l="0" t="0" r="0" b="0"/>
              <a:pathLst>
                <a:path w="879327" h="455240">
                  <a:moveTo>
                    <a:pt x="29140" y="198908"/>
                  </a:moveTo>
                  <a:cubicBezTo>
                    <a:pt x="9713" y="191473"/>
                    <a:pt x="0" y="181728"/>
                    <a:pt x="0" y="171983"/>
                  </a:cubicBezTo>
                  <a:cubicBezTo>
                    <a:pt x="0" y="162239"/>
                    <a:pt x="9713" y="152494"/>
                    <a:pt x="29140" y="145059"/>
                  </a:cubicBezTo>
                  <a:lnTo>
                    <a:pt x="369312" y="14869"/>
                  </a:lnTo>
                  <a:cubicBezTo>
                    <a:pt x="408166" y="0"/>
                    <a:pt x="471160" y="0"/>
                    <a:pt x="510014" y="14869"/>
                  </a:cubicBezTo>
                  <a:lnTo>
                    <a:pt x="850186" y="145059"/>
                  </a:lnTo>
                  <a:cubicBezTo>
                    <a:pt x="869589" y="152485"/>
                    <a:pt x="879303" y="162215"/>
                    <a:pt x="879327" y="171947"/>
                  </a:cubicBezTo>
                  <a:cubicBezTo>
                    <a:pt x="879327" y="171971"/>
                    <a:pt x="879327" y="171995"/>
                    <a:pt x="879327" y="172020"/>
                  </a:cubicBezTo>
                  <a:cubicBezTo>
                    <a:pt x="879303" y="181752"/>
                    <a:pt x="869589" y="191482"/>
                    <a:pt x="850186" y="198908"/>
                  </a:cubicBezTo>
                  <a:lnTo>
                    <a:pt x="809976" y="214297"/>
                  </a:lnTo>
                  <a:lnTo>
                    <a:pt x="578076" y="303049"/>
                  </a:lnTo>
                  <a:lnTo>
                    <a:pt x="510014" y="329097"/>
                  </a:lnTo>
                  <a:cubicBezTo>
                    <a:pt x="471160" y="343967"/>
                    <a:pt x="408166" y="343967"/>
                    <a:pt x="369312" y="329097"/>
                  </a:cubicBezTo>
                  <a:close/>
                  <a:moveTo>
                    <a:pt x="510014" y="329097"/>
                  </a:moveTo>
                  <a:lnTo>
                    <a:pt x="578076" y="303049"/>
                  </a:lnTo>
                  <a:lnTo>
                    <a:pt x="578076" y="414322"/>
                  </a:lnTo>
                  <a:lnTo>
                    <a:pt x="510014" y="440370"/>
                  </a:lnTo>
                  <a:cubicBezTo>
                    <a:pt x="471160" y="455240"/>
                    <a:pt x="408166" y="455240"/>
                    <a:pt x="369312" y="440370"/>
                  </a:cubicBezTo>
                  <a:lnTo>
                    <a:pt x="29140" y="310181"/>
                  </a:lnTo>
                  <a:cubicBezTo>
                    <a:pt x="9713" y="302746"/>
                    <a:pt x="0" y="293001"/>
                    <a:pt x="0" y="283256"/>
                  </a:cubicBezTo>
                  <a:lnTo>
                    <a:pt x="0" y="171983"/>
                  </a:lnTo>
                  <a:cubicBezTo>
                    <a:pt x="0" y="181728"/>
                    <a:pt x="9713" y="191473"/>
                    <a:pt x="29140" y="198908"/>
                  </a:cubicBezTo>
                  <a:lnTo>
                    <a:pt x="369312" y="329097"/>
                  </a:lnTo>
                  <a:cubicBezTo>
                    <a:pt x="408166" y="343967"/>
                    <a:pt x="471160" y="343967"/>
                    <a:pt x="510014" y="329097"/>
                  </a:cubicBezTo>
                  <a:close/>
                  <a:moveTo>
                    <a:pt x="879327" y="248987"/>
                  </a:moveTo>
                  <a:lnTo>
                    <a:pt x="809976" y="214297"/>
                  </a:lnTo>
                  <a:lnTo>
                    <a:pt x="850186" y="198908"/>
                  </a:lnTo>
                  <a:cubicBezTo>
                    <a:pt x="869589" y="191482"/>
                    <a:pt x="879303" y="181752"/>
                    <a:pt x="879327" y="172020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54060" y="1063959"/>
              <a:ext cx="879327" cy="455240"/>
            </a:xfrm>
            <a:custGeom>
              <a:avLst/>
              <a:gdLst/>
              <a:ahLst/>
              <a:cxnLst/>
              <a:rect l="0" t="0" r="0" b="0"/>
              <a:pathLst>
                <a:path w="879327" h="455240">
                  <a:moveTo>
                    <a:pt x="29140" y="198908"/>
                  </a:moveTo>
                  <a:cubicBezTo>
                    <a:pt x="9713" y="191473"/>
                    <a:pt x="0" y="181728"/>
                    <a:pt x="0" y="171983"/>
                  </a:cubicBezTo>
                  <a:cubicBezTo>
                    <a:pt x="0" y="162239"/>
                    <a:pt x="9713" y="152494"/>
                    <a:pt x="29140" y="145059"/>
                  </a:cubicBezTo>
                  <a:lnTo>
                    <a:pt x="369312" y="14869"/>
                  </a:lnTo>
                  <a:cubicBezTo>
                    <a:pt x="408166" y="0"/>
                    <a:pt x="471160" y="0"/>
                    <a:pt x="510014" y="14869"/>
                  </a:cubicBezTo>
                  <a:lnTo>
                    <a:pt x="850186" y="145059"/>
                  </a:lnTo>
                  <a:cubicBezTo>
                    <a:pt x="869589" y="152485"/>
                    <a:pt x="879303" y="162215"/>
                    <a:pt x="879327" y="171947"/>
                  </a:cubicBezTo>
                  <a:cubicBezTo>
                    <a:pt x="879327" y="171971"/>
                    <a:pt x="879327" y="171995"/>
                    <a:pt x="879327" y="172020"/>
                  </a:cubicBezTo>
                  <a:cubicBezTo>
                    <a:pt x="879303" y="181752"/>
                    <a:pt x="869589" y="191482"/>
                    <a:pt x="850186" y="198908"/>
                  </a:cubicBezTo>
                  <a:lnTo>
                    <a:pt x="809976" y="214297"/>
                  </a:lnTo>
                  <a:lnTo>
                    <a:pt x="578076" y="303049"/>
                  </a:lnTo>
                  <a:lnTo>
                    <a:pt x="510014" y="329097"/>
                  </a:lnTo>
                  <a:cubicBezTo>
                    <a:pt x="471160" y="343967"/>
                    <a:pt x="408166" y="343967"/>
                    <a:pt x="369312" y="329097"/>
                  </a:cubicBezTo>
                  <a:close/>
                  <a:moveTo>
                    <a:pt x="510014" y="329097"/>
                  </a:moveTo>
                  <a:lnTo>
                    <a:pt x="578076" y="303049"/>
                  </a:lnTo>
                  <a:lnTo>
                    <a:pt x="578076" y="414322"/>
                  </a:lnTo>
                  <a:lnTo>
                    <a:pt x="510014" y="440370"/>
                  </a:lnTo>
                  <a:cubicBezTo>
                    <a:pt x="471160" y="455240"/>
                    <a:pt x="408166" y="455240"/>
                    <a:pt x="369312" y="440370"/>
                  </a:cubicBezTo>
                  <a:lnTo>
                    <a:pt x="29140" y="310181"/>
                  </a:lnTo>
                  <a:cubicBezTo>
                    <a:pt x="9713" y="302746"/>
                    <a:pt x="0" y="293001"/>
                    <a:pt x="0" y="283256"/>
                  </a:cubicBezTo>
                  <a:lnTo>
                    <a:pt x="0" y="171983"/>
                  </a:lnTo>
                  <a:cubicBezTo>
                    <a:pt x="0" y="181728"/>
                    <a:pt x="9713" y="191473"/>
                    <a:pt x="29140" y="198908"/>
                  </a:cubicBezTo>
                  <a:lnTo>
                    <a:pt x="369312" y="329097"/>
                  </a:lnTo>
                  <a:cubicBezTo>
                    <a:pt x="408166" y="343967"/>
                    <a:pt x="471160" y="343967"/>
                    <a:pt x="510014" y="329097"/>
                  </a:cubicBezTo>
                  <a:close/>
                  <a:moveTo>
                    <a:pt x="879327" y="248987"/>
                  </a:moveTo>
                  <a:lnTo>
                    <a:pt x="809976" y="214297"/>
                  </a:lnTo>
                  <a:lnTo>
                    <a:pt x="850186" y="198908"/>
                  </a:lnTo>
                  <a:cubicBezTo>
                    <a:pt x="869589" y="191482"/>
                    <a:pt x="879303" y="181752"/>
                    <a:pt x="879327" y="172020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61542" y="2079477"/>
            <a:ext cx="1867933" cy="1104132"/>
            <a:chOff x="2531818" y="1278291"/>
            <a:chExt cx="1180896" cy="779902"/>
          </a:xfrm>
        </p:grpSpPr>
        <p:sp>
          <p:nvSpPr>
            <p:cNvPr id="5" name="Rounded Rectangle 4"/>
            <p:cNvSpPr/>
            <p:nvPr/>
          </p:nvSpPr>
          <p:spPr>
            <a:xfrm>
              <a:off x="2531818" y="1278291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31818" y="1278291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51437" y="2844072"/>
            <a:ext cx="1867933" cy="1104132"/>
            <a:chOff x="1956456" y="1818361"/>
            <a:chExt cx="1180896" cy="779902"/>
          </a:xfrm>
        </p:grpSpPr>
        <p:sp>
          <p:nvSpPr>
            <p:cNvPr id="8" name="Rounded Rectangle 7"/>
            <p:cNvSpPr/>
            <p:nvPr/>
          </p:nvSpPr>
          <p:spPr>
            <a:xfrm>
              <a:off x="1956456" y="1818361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82"/>
                  </a:moveTo>
                  <a:lnTo>
                    <a:pt x="0" y="496610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956456" y="1818361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82"/>
                  </a:moveTo>
                  <a:lnTo>
                    <a:pt x="0" y="496610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561542" y="3608694"/>
            <a:ext cx="1867933" cy="1104132"/>
            <a:chOff x="2531818" y="2358452"/>
            <a:chExt cx="1180896" cy="779902"/>
          </a:xfrm>
        </p:grpSpPr>
        <p:sp>
          <p:nvSpPr>
            <p:cNvPr id="11" name="Rounded Rectangle 10"/>
            <p:cNvSpPr/>
            <p:nvPr/>
          </p:nvSpPr>
          <p:spPr>
            <a:xfrm>
              <a:off x="2531818" y="2358452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31818" y="2358452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51437" y="4373289"/>
            <a:ext cx="1867933" cy="1104132"/>
            <a:chOff x="1956456" y="2898522"/>
            <a:chExt cx="1180896" cy="779902"/>
          </a:xfrm>
        </p:grpSpPr>
        <p:sp>
          <p:nvSpPr>
            <p:cNvPr id="14" name="Rounded Rectangle 13"/>
            <p:cNvSpPr/>
            <p:nvPr/>
          </p:nvSpPr>
          <p:spPr>
            <a:xfrm>
              <a:off x="1956456" y="2898522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82"/>
                  </a:moveTo>
                  <a:lnTo>
                    <a:pt x="0" y="496610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56456" y="2898522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82"/>
                  </a:moveTo>
                  <a:lnTo>
                    <a:pt x="0" y="496610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61542" y="5137912"/>
            <a:ext cx="1867933" cy="1104132"/>
            <a:chOff x="2531818" y="3438613"/>
            <a:chExt cx="1180896" cy="779902"/>
          </a:xfrm>
        </p:grpSpPr>
        <p:sp>
          <p:nvSpPr>
            <p:cNvPr id="17" name="Rounded Rectangle 16"/>
            <p:cNvSpPr/>
            <p:nvPr/>
          </p:nvSpPr>
          <p:spPr>
            <a:xfrm>
              <a:off x="2531818" y="3438613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31818" y="3438613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330709" y="523570"/>
                  </a:move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ubicBezTo>
                    <a:pt x="1180896" y="496634"/>
                    <a:pt x="1180896" y="496658"/>
                    <a:pt x="1180896" y="496682"/>
                  </a:cubicBez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605533" y="628750"/>
                  </a:lnTo>
                  <a:lnTo>
                    <a:pt x="373492" y="539944"/>
                  </a:ln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605533" y="740023"/>
                  </a:lnTo>
                  <a:lnTo>
                    <a:pt x="605533" y="628750"/>
                  </a:ln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330709" y="523570"/>
                  </a:moveTo>
                  <a:lnTo>
                    <a:pt x="373492" y="539944"/>
                  </a:lnTo>
                  <a:lnTo>
                    <a:pt x="301592" y="575984"/>
                  </a:ln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1437" y="5902507"/>
            <a:ext cx="1867933" cy="1104132"/>
            <a:chOff x="1956456" y="3978683"/>
            <a:chExt cx="1180896" cy="779902"/>
          </a:xfrm>
        </p:grpSpPr>
        <p:sp>
          <p:nvSpPr>
            <p:cNvPr id="20" name="Rounded Rectangle 19"/>
            <p:cNvSpPr/>
            <p:nvPr/>
          </p:nvSpPr>
          <p:spPr>
            <a:xfrm>
              <a:off x="1956456" y="3978683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10"/>
                  </a:moveTo>
                  <a:lnTo>
                    <a:pt x="0" y="496682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956456" y="3978683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870134" y="366323"/>
                  </a:moveTo>
                  <a:lnTo>
                    <a:pt x="870134" y="407158"/>
                  </a:lnTo>
                  <a:lnTo>
                    <a:pt x="637645" y="318893"/>
                  </a:lnTo>
                  <a:lnTo>
                    <a:pt x="637711" y="278056"/>
                  </a:lnTo>
                  <a:close/>
                  <a:moveTo>
                    <a:pt x="715185" y="239283"/>
                  </a:moveTo>
                  <a:lnTo>
                    <a:pt x="947607" y="327550"/>
                  </a:lnTo>
                  <a:lnTo>
                    <a:pt x="870134" y="366323"/>
                  </a:lnTo>
                  <a:lnTo>
                    <a:pt x="637711" y="278056"/>
                  </a:lnTo>
                  <a:close/>
                  <a:moveTo>
                    <a:pt x="947607" y="286715"/>
                  </a:moveTo>
                  <a:lnTo>
                    <a:pt x="947607" y="327550"/>
                  </a:lnTo>
                  <a:lnTo>
                    <a:pt x="715185" y="239283"/>
                  </a:lnTo>
                  <a:lnTo>
                    <a:pt x="715186" y="198449"/>
                  </a:lnTo>
                  <a:close/>
                  <a:moveTo>
                    <a:pt x="792593" y="159676"/>
                  </a:moveTo>
                  <a:lnTo>
                    <a:pt x="1025082" y="247945"/>
                  </a:lnTo>
                  <a:lnTo>
                    <a:pt x="947607" y="286715"/>
                  </a:lnTo>
                  <a:lnTo>
                    <a:pt x="715186" y="198449"/>
                  </a:lnTo>
                  <a:close/>
                  <a:moveTo>
                    <a:pt x="1025148" y="207107"/>
                  </a:moveTo>
                  <a:lnTo>
                    <a:pt x="1025082" y="247945"/>
                  </a:lnTo>
                  <a:lnTo>
                    <a:pt x="792593" y="159676"/>
                  </a:lnTo>
                  <a:lnTo>
                    <a:pt x="792593" y="118842"/>
                  </a:lnTo>
                  <a:close/>
                  <a:moveTo>
                    <a:pt x="1102623" y="168337"/>
                  </a:moveTo>
                  <a:lnTo>
                    <a:pt x="1045666" y="196782"/>
                  </a:lnTo>
                  <a:lnTo>
                    <a:pt x="1025148" y="207107"/>
                  </a:lnTo>
                  <a:lnTo>
                    <a:pt x="792593" y="118842"/>
                  </a:lnTo>
                  <a:lnTo>
                    <a:pt x="870134" y="80072"/>
                  </a:lnTo>
                  <a:close/>
                  <a:moveTo>
                    <a:pt x="1102623" y="127502"/>
                  </a:moveTo>
                  <a:lnTo>
                    <a:pt x="1102623" y="168337"/>
                  </a:lnTo>
                  <a:lnTo>
                    <a:pt x="870134" y="80072"/>
                  </a:lnTo>
                  <a:lnTo>
                    <a:pt x="870133" y="39236"/>
                  </a:lnTo>
                  <a:close/>
                  <a:moveTo>
                    <a:pt x="1180896" y="88398"/>
                  </a:moveTo>
                  <a:lnTo>
                    <a:pt x="1102623" y="127502"/>
                  </a:lnTo>
                  <a:lnTo>
                    <a:pt x="870133" y="39236"/>
                  </a:lnTo>
                  <a:lnTo>
                    <a:pt x="948607" y="0"/>
                  </a:lnTo>
                  <a:close/>
                  <a:moveTo>
                    <a:pt x="807403" y="539944"/>
                  </a:moveTo>
                  <a:lnTo>
                    <a:pt x="575362" y="628750"/>
                  </a:lnTo>
                  <a:lnTo>
                    <a:pt x="510014" y="653760"/>
                  </a:lnTo>
                  <a:cubicBezTo>
                    <a:pt x="471160" y="668630"/>
                    <a:pt x="408166" y="668630"/>
                    <a:pt x="369312" y="653760"/>
                  </a:cubicBezTo>
                  <a:lnTo>
                    <a:pt x="29140" y="523570"/>
                  </a:lnTo>
                  <a:cubicBezTo>
                    <a:pt x="9737" y="516144"/>
                    <a:pt x="23" y="506415"/>
                    <a:pt x="0" y="496682"/>
                  </a:cubicBezTo>
                  <a:cubicBezTo>
                    <a:pt x="0" y="496658"/>
                    <a:pt x="0" y="496634"/>
                    <a:pt x="0" y="496610"/>
                  </a:cubicBezTo>
                  <a:cubicBezTo>
                    <a:pt x="23" y="486877"/>
                    <a:pt x="9737" y="477147"/>
                    <a:pt x="29140" y="469721"/>
                  </a:cubicBezTo>
                  <a:lnTo>
                    <a:pt x="369312" y="339532"/>
                  </a:lnTo>
                  <a:cubicBezTo>
                    <a:pt x="408166" y="324662"/>
                    <a:pt x="471160" y="324662"/>
                    <a:pt x="510014" y="339532"/>
                  </a:cubicBezTo>
                  <a:lnTo>
                    <a:pt x="558999" y="358279"/>
                  </a:lnTo>
                  <a:lnTo>
                    <a:pt x="790777" y="446985"/>
                  </a:lnTo>
                  <a:lnTo>
                    <a:pt x="850186" y="469721"/>
                  </a:lnTo>
                  <a:cubicBezTo>
                    <a:pt x="869613" y="477157"/>
                    <a:pt x="879327" y="486901"/>
                    <a:pt x="879327" y="496646"/>
                  </a:cubicBezTo>
                  <a:cubicBezTo>
                    <a:pt x="879327" y="497157"/>
                    <a:pt x="879300" y="497668"/>
                    <a:pt x="879247" y="498178"/>
                  </a:cubicBezTo>
                  <a:cubicBezTo>
                    <a:pt x="878282" y="507406"/>
                    <a:pt x="868595" y="516525"/>
                    <a:pt x="850186" y="523570"/>
                  </a:cubicBezTo>
                  <a:close/>
                  <a:moveTo>
                    <a:pt x="1102623" y="168337"/>
                  </a:moveTo>
                  <a:lnTo>
                    <a:pt x="1102623" y="127502"/>
                  </a:lnTo>
                  <a:lnTo>
                    <a:pt x="1180896" y="88398"/>
                  </a:lnTo>
                  <a:lnTo>
                    <a:pt x="1180896" y="199797"/>
                  </a:lnTo>
                  <a:lnTo>
                    <a:pt x="879254" y="508941"/>
                  </a:lnTo>
                  <a:lnTo>
                    <a:pt x="879247" y="498178"/>
                  </a:lnTo>
                  <a:cubicBezTo>
                    <a:pt x="879300" y="497668"/>
                    <a:pt x="879327" y="497157"/>
                    <a:pt x="879327" y="496646"/>
                  </a:cubicBezTo>
                  <a:cubicBezTo>
                    <a:pt x="879327" y="486901"/>
                    <a:pt x="869613" y="477157"/>
                    <a:pt x="850186" y="469721"/>
                  </a:cubicBezTo>
                  <a:lnTo>
                    <a:pt x="790777" y="446985"/>
                  </a:lnTo>
                  <a:lnTo>
                    <a:pt x="870134" y="407158"/>
                  </a:lnTo>
                  <a:lnTo>
                    <a:pt x="870134" y="366323"/>
                  </a:lnTo>
                  <a:lnTo>
                    <a:pt x="947607" y="327550"/>
                  </a:lnTo>
                  <a:lnTo>
                    <a:pt x="947607" y="286715"/>
                  </a:lnTo>
                  <a:lnTo>
                    <a:pt x="1025082" y="247945"/>
                  </a:lnTo>
                  <a:lnTo>
                    <a:pt x="1025148" y="207107"/>
                  </a:lnTo>
                  <a:lnTo>
                    <a:pt x="1045666" y="196782"/>
                  </a:lnTo>
                  <a:close/>
                  <a:moveTo>
                    <a:pt x="637645" y="318893"/>
                  </a:moveTo>
                  <a:lnTo>
                    <a:pt x="870134" y="407158"/>
                  </a:lnTo>
                  <a:lnTo>
                    <a:pt x="790777" y="446985"/>
                  </a:lnTo>
                  <a:lnTo>
                    <a:pt x="558999" y="358279"/>
                  </a:lnTo>
                  <a:close/>
                  <a:moveTo>
                    <a:pt x="29140" y="523570"/>
                  </a:moveTo>
                  <a:lnTo>
                    <a:pt x="369312" y="653760"/>
                  </a:lnTo>
                  <a:cubicBezTo>
                    <a:pt x="408166" y="668630"/>
                    <a:pt x="471160" y="668630"/>
                    <a:pt x="510014" y="653760"/>
                  </a:cubicBezTo>
                  <a:lnTo>
                    <a:pt x="575362" y="628750"/>
                  </a:lnTo>
                  <a:lnTo>
                    <a:pt x="575362" y="740023"/>
                  </a:lnTo>
                  <a:lnTo>
                    <a:pt x="510014" y="765033"/>
                  </a:lnTo>
                  <a:cubicBezTo>
                    <a:pt x="471160" y="779902"/>
                    <a:pt x="408166" y="779902"/>
                    <a:pt x="369312" y="765033"/>
                  </a:cubicBezTo>
                  <a:lnTo>
                    <a:pt x="29140" y="634843"/>
                  </a:lnTo>
                  <a:cubicBezTo>
                    <a:pt x="9737" y="627417"/>
                    <a:pt x="23" y="617688"/>
                    <a:pt x="0" y="607955"/>
                  </a:cubicBezTo>
                  <a:lnTo>
                    <a:pt x="0" y="496682"/>
                  </a:lnTo>
                  <a:cubicBezTo>
                    <a:pt x="23" y="506415"/>
                    <a:pt x="9737" y="516144"/>
                    <a:pt x="29140" y="523570"/>
                  </a:cubicBezTo>
                  <a:close/>
                  <a:moveTo>
                    <a:pt x="879303" y="575984"/>
                  </a:moveTo>
                  <a:lnTo>
                    <a:pt x="807403" y="539944"/>
                  </a:lnTo>
                  <a:lnTo>
                    <a:pt x="850186" y="523570"/>
                  </a:lnTo>
                  <a:cubicBezTo>
                    <a:pt x="868595" y="516525"/>
                    <a:pt x="878282" y="507406"/>
                    <a:pt x="879247" y="498178"/>
                  </a:cubicBezTo>
                  <a:lnTo>
                    <a:pt x="879254" y="508941"/>
                  </a:lnTo>
                  <a:close/>
                  <a:moveTo>
                    <a:pt x="0" y="496610"/>
                  </a:moveTo>
                  <a:lnTo>
                    <a:pt x="0" y="496682"/>
                  </a:ln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559646" y="6667130"/>
            <a:ext cx="1867933" cy="1104132"/>
            <a:chOff x="2530620" y="4518774"/>
            <a:chExt cx="1180896" cy="779902"/>
          </a:xfrm>
        </p:grpSpPr>
        <p:sp>
          <p:nvSpPr>
            <p:cNvPr id="23" name="Rounded Rectangle 22"/>
            <p:cNvSpPr/>
            <p:nvPr/>
          </p:nvSpPr>
          <p:spPr>
            <a:xfrm>
              <a:off x="2530620" y="4518774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330709" y="634843"/>
                  </a:lnTo>
                  <a:cubicBezTo>
                    <a:pt x="311282" y="627408"/>
                    <a:pt x="301569" y="617663"/>
                    <a:pt x="301569" y="607919"/>
                  </a:cubicBez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330709" y="523570"/>
                  </a:ln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1180896" y="496682"/>
                  </a:moveTo>
                  <a:cubicBezTo>
                    <a:pt x="1180896" y="496658"/>
                    <a:pt x="1180896" y="496634"/>
                    <a:pt x="1180896" y="496610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30620" y="4518774"/>
              <a:ext cx="1180896" cy="779902"/>
            </a:xfrm>
            <a:custGeom>
              <a:avLst/>
              <a:gdLst/>
              <a:ahLst/>
              <a:cxnLst/>
              <a:rect l="0" t="0" r="0" b="0"/>
              <a:pathLst>
                <a:path w="1180896" h="779902">
                  <a:moveTo>
                    <a:pt x="1180896" y="496682"/>
                  </a:moveTo>
                  <a:lnTo>
                    <a:pt x="1180896" y="607955"/>
                  </a:lnTo>
                  <a:cubicBezTo>
                    <a:pt x="1180872" y="617688"/>
                    <a:pt x="1171158" y="627417"/>
                    <a:pt x="1151755" y="634843"/>
                  </a:cubicBezTo>
                  <a:lnTo>
                    <a:pt x="811583" y="765033"/>
                  </a:lnTo>
                  <a:cubicBezTo>
                    <a:pt x="772729" y="779902"/>
                    <a:pt x="709735" y="779902"/>
                    <a:pt x="670881" y="765033"/>
                  </a:cubicBezTo>
                  <a:lnTo>
                    <a:pt x="330709" y="634843"/>
                  </a:lnTo>
                  <a:cubicBezTo>
                    <a:pt x="311282" y="627408"/>
                    <a:pt x="301569" y="617663"/>
                    <a:pt x="301569" y="607919"/>
                  </a:cubicBezTo>
                  <a:lnTo>
                    <a:pt x="301641" y="508941"/>
                  </a:lnTo>
                  <a:lnTo>
                    <a:pt x="301648" y="498178"/>
                  </a:lnTo>
                  <a:cubicBezTo>
                    <a:pt x="302613" y="507406"/>
                    <a:pt x="312300" y="516525"/>
                    <a:pt x="330709" y="523570"/>
                  </a:cubicBezTo>
                  <a:lnTo>
                    <a:pt x="670881" y="653760"/>
                  </a:lnTo>
                  <a:cubicBezTo>
                    <a:pt x="709735" y="668630"/>
                    <a:pt x="772729" y="668630"/>
                    <a:pt x="811583" y="653760"/>
                  </a:cubicBezTo>
                  <a:lnTo>
                    <a:pt x="1151755" y="523570"/>
                  </a:lnTo>
                  <a:cubicBezTo>
                    <a:pt x="1171158" y="516144"/>
                    <a:pt x="1180872" y="506415"/>
                    <a:pt x="1180896" y="496682"/>
                  </a:cubicBezTo>
                  <a:close/>
                  <a:moveTo>
                    <a:pt x="1180896" y="496610"/>
                  </a:moveTo>
                  <a:lnTo>
                    <a:pt x="1180896" y="496682"/>
                  </a:lnTo>
                  <a:cubicBezTo>
                    <a:pt x="1180872" y="506415"/>
                    <a:pt x="1171158" y="516144"/>
                    <a:pt x="1151755" y="523570"/>
                  </a:cubicBezTo>
                  <a:lnTo>
                    <a:pt x="811583" y="653760"/>
                  </a:lnTo>
                  <a:cubicBezTo>
                    <a:pt x="772729" y="668630"/>
                    <a:pt x="709735" y="668630"/>
                    <a:pt x="670881" y="653760"/>
                  </a:cubicBezTo>
                  <a:lnTo>
                    <a:pt x="330709" y="523570"/>
                  </a:lnTo>
                  <a:cubicBezTo>
                    <a:pt x="312300" y="516525"/>
                    <a:pt x="302613" y="507406"/>
                    <a:pt x="301648" y="498178"/>
                  </a:cubicBezTo>
                  <a:cubicBezTo>
                    <a:pt x="301595" y="497668"/>
                    <a:pt x="301569" y="497157"/>
                    <a:pt x="301569" y="496646"/>
                  </a:cubicBezTo>
                  <a:cubicBezTo>
                    <a:pt x="301569" y="486901"/>
                    <a:pt x="311282" y="477157"/>
                    <a:pt x="330709" y="469721"/>
                  </a:cubicBezTo>
                  <a:lnTo>
                    <a:pt x="390118" y="446985"/>
                  </a:lnTo>
                  <a:lnTo>
                    <a:pt x="621897" y="358279"/>
                  </a:lnTo>
                  <a:lnTo>
                    <a:pt x="670881" y="339532"/>
                  </a:lnTo>
                  <a:cubicBezTo>
                    <a:pt x="709735" y="324662"/>
                    <a:pt x="772729" y="324662"/>
                    <a:pt x="811583" y="339532"/>
                  </a:cubicBezTo>
                  <a:lnTo>
                    <a:pt x="1151755" y="469721"/>
                  </a:lnTo>
                  <a:cubicBezTo>
                    <a:pt x="1171158" y="477147"/>
                    <a:pt x="1180872" y="486877"/>
                    <a:pt x="1180896" y="496610"/>
                  </a:cubicBezTo>
                  <a:close/>
                  <a:moveTo>
                    <a:pt x="135229" y="196782"/>
                  </a:moveTo>
                  <a:lnTo>
                    <a:pt x="155747" y="207107"/>
                  </a:lnTo>
                  <a:lnTo>
                    <a:pt x="155814" y="247945"/>
                  </a:lnTo>
                  <a:lnTo>
                    <a:pt x="233288" y="286715"/>
                  </a:lnTo>
                  <a:lnTo>
                    <a:pt x="233288" y="327550"/>
                  </a:lnTo>
                  <a:lnTo>
                    <a:pt x="310761" y="366323"/>
                  </a:lnTo>
                  <a:lnTo>
                    <a:pt x="310761" y="407158"/>
                  </a:lnTo>
                  <a:lnTo>
                    <a:pt x="390118" y="446985"/>
                  </a:lnTo>
                  <a:lnTo>
                    <a:pt x="330709" y="469721"/>
                  </a:lnTo>
                  <a:cubicBezTo>
                    <a:pt x="311282" y="477157"/>
                    <a:pt x="301569" y="486901"/>
                    <a:pt x="301569" y="496646"/>
                  </a:cubicBezTo>
                  <a:cubicBezTo>
                    <a:pt x="301569" y="497157"/>
                    <a:pt x="301595" y="497668"/>
                    <a:pt x="301648" y="498178"/>
                  </a:cubicBezTo>
                  <a:lnTo>
                    <a:pt x="301641" y="508941"/>
                  </a:lnTo>
                  <a:lnTo>
                    <a:pt x="0" y="199797"/>
                  </a:lnTo>
                  <a:lnTo>
                    <a:pt x="0" y="88398"/>
                  </a:lnTo>
                  <a:lnTo>
                    <a:pt x="78273" y="127502"/>
                  </a:lnTo>
                  <a:lnTo>
                    <a:pt x="78273" y="168337"/>
                  </a:lnTo>
                  <a:close/>
                  <a:moveTo>
                    <a:pt x="621897" y="358279"/>
                  </a:moveTo>
                  <a:lnTo>
                    <a:pt x="390118" y="446985"/>
                  </a:lnTo>
                  <a:lnTo>
                    <a:pt x="310761" y="407158"/>
                  </a:lnTo>
                  <a:lnTo>
                    <a:pt x="543251" y="318893"/>
                  </a:lnTo>
                  <a:close/>
                  <a:moveTo>
                    <a:pt x="543184" y="278056"/>
                  </a:moveTo>
                  <a:lnTo>
                    <a:pt x="543251" y="318893"/>
                  </a:lnTo>
                  <a:lnTo>
                    <a:pt x="310761" y="407158"/>
                  </a:lnTo>
                  <a:lnTo>
                    <a:pt x="310761" y="366323"/>
                  </a:lnTo>
                  <a:close/>
                  <a:moveTo>
                    <a:pt x="543184" y="278056"/>
                  </a:moveTo>
                  <a:lnTo>
                    <a:pt x="310761" y="366323"/>
                  </a:lnTo>
                  <a:lnTo>
                    <a:pt x="233288" y="327550"/>
                  </a:lnTo>
                  <a:lnTo>
                    <a:pt x="465710" y="239283"/>
                  </a:lnTo>
                  <a:close/>
                  <a:moveTo>
                    <a:pt x="465710" y="198449"/>
                  </a:moveTo>
                  <a:lnTo>
                    <a:pt x="465710" y="239283"/>
                  </a:lnTo>
                  <a:lnTo>
                    <a:pt x="233288" y="327550"/>
                  </a:lnTo>
                  <a:lnTo>
                    <a:pt x="233288" y="286715"/>
                  </a:lnTo>
                  <a:close/>
                  <a:moveTo>
                    <a:pt x="465710" y="198449"/>
                  </a:moveTo>
                  <a:lnTo>
                    <a:pt x="233288" y="286715"/>
                  </a:lnTo>
                  <a:lnTo>
                    <a:pt x="155814" y="247945"/>
                  </a:lnTo>
                  <a:lnTo>
                    <a:pt x="388302" y="159676"/>
                  </a:lnTo>
                  <a:close/>
                  <a:moveTo>
                    <a:pt x="388302" y="118842"/>
                  </a:moveTo>
                  <a:lnTo>
                    <a:pt x="388302" y="159676"/>
                  </a:lnTo>
                  <a:lnTo>
                    <a:pt x="155814" y="247945"/>
                  </a:lnTo>
                  <a:lnTo>
                    <a:pt x="155747" y="207107"/>
                  </a:lnTo>
                  <a:close/>
                  <a:moveTo>
                    <a:pt x="310762" y="80072"/>
                  </a:moveTo>
                  <a:lnTo>
                    <a:pt x="388302" y="118842"/>
                  </a:lnTo>
                  <a:lnTo>
                    <a:pt x="155747" y="207107"/>
                  </a:lnTo>
                  <a:lnTo>
                    <a:pt x="135229" y="196782"/>
                  </a:lnTo>
                  <a:lnTo>
                    <a:pt x="78273" y="168337"/>
                  </a:lnTo>
                  <a:close/>
                  <a:moveTo>
                    <a:pt x="310762" y="39236"/>
                  </a:moveTo>
                  <a:lnTo>
                    <a:pt x="310762" y="80072"/>
                  </a:lnTo>
                  <a:lnTo>
                    <a:pt x="78273" y="168337"/>
                  </a:lnTo>
                  <a:lnTo>
                    <a:pt x="78273" y="127502"/>
                  </a:lnTo>
                  <a:close/>
                  <a:moveTo>
                    <a:pt x="232288" y="0"/>
                  </a:moveTo>
                  <a:lnTo>
                    <a:pt x="310762" y="39236"/>
                  </a:lnTo>
                  <a:lnTo>
                    <a:pt x="78273" y="127502"/>
                  </a:lnTo>
                  <a:lnTo>
                    <a:pt x="0" y="88398"/>
                  </a:lnTo>
                  <a:close/>
                  <a:moveTo>
                    <a:pt x="1180896" y="496682"/>
                  </a:moveTo>
                  <a:cubicBezTo>
                    <a:pt x="1180896" y="496658"/>
                    <a:pt x="1180896" y="496634"/>
                    <a:pt x="1180896" y="496610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635537" y="7208875"/>
            <a:ext cx="515153" cy="461070"/>
            <a:chOff x="3842985" y="4901434"/>
            <a:chExt cx="325676" cy="325676"/>
          </a:xfrm>
        </p:grpSpPr>
        <p:sp>
          <p:nvSpPr>
            <p:cNvPr id="26" name="Rounded Rectangle 25"/>
            <p:cNvSpPr/>
            <p:nvPr/>
          </p:nvSpPr>
          <p:spPr>
            <a:xfrm>
              <a:off x="3842985" y="4901434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42985" y="4901434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926431" y="6471161"/>
            <a:ext cx="515153" cy="461070"/>
            <a:chOff x="1498112" y="4380351"/>
            <a:chExt cx="325676" cy="325676"/>
          </a:xfrm>
        </p:grpSpPr>
        <p:sp>
          <p:nvSpPr>
            <p:cNvPr id="29" name="Rounded Rectangle 28"/>
            <p:cNvSpPr/>
            <p:nvPr/>
          </p:nvSpPr>
          <p:spPr>
            <a:xfrm>
              <a:off x="1498112" y="4380351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498112" y="4380351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635537" y="5687342"/>
            <a:ext cx="515153" cy="461070"/>
            <a:chOff x="3842985" y="3826701"/>
            <a:chExt cx="325676" cy="325676"/>
          </a:xfrm>
        </p:grpSpPr>
        <p:sp>
          <p:nvSpPr>
            <p:cNvPr id="32" name="Rounded Rectangle 31"/>
            <p:cNvSpPr/>
            <p:nvPr/>
          </p:nvSpPr>
          <p:spPr>
            <a:xfrm>
              <a:off x="3842985" y="3826701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842985" y="3826701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26431" y="4949627"/>
            <a:ext cx="515153" cy="461070"/>
            <a:chOff x="1498112" y="3305618"/>
            <a:chExt cx="325676" cy="325676"/>
          </a:xfrm>
        </p:grpSpPr>
        <p:sp>
          <p:nvSpPr>
            <p:cNvPr id="35" name="Rounded Rectangle 34"/>
            <p:cNvSpPr/>
            <p:nvPr/>
          </p:nvSpPr>
          <p:spPr>
            <a:xfrm>
              <a:off x="1498112" y="3305618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498112" y="3305618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635537" y="4119700"/>
            <a:ext cx="515153" cy="461070"/>
            <a:chOff x="3842985" y="2719400"/>
            <a:chExt cx="325676" cy="325676"/>
          </a:xfrm>
        </p:grpSpPr>
        <p:sp>
          <p:nvSpPr>
            <p:cNvPr id="38" name="Rounded Rectangle 37"/>
            <p:cNvSpPr/>
            <p:nvPr/>
          </p:nvSpPr>
          <p:spPr>
            <a:xfrm>
              <a:off x="3842985" y="2719400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42985" y="2719400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26431" y="3428094"/>
            <a:ext cx="515153" cy="461070"/>
            <a:chOff x="1498112" y="2230885"/>
            <a:chExt cx="325676" cy="325676"/>
          </a:xfrm>
        </p:grpSpPr>
        <p:sp>
          <p:nvSpPr>
            <p:cNvPr id="41" name="Rounded Rectangle 40"/>
            <p:cNvSpPr/>
            <p:nvPr/>
          </p:nvSpPr>
          <p:spPr>
            <a:xfrm>
              <a:off x="1498112" y="2230885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498112" y="2230885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8635537" y="2552060"/>
            <a:ext cx="515153" cy="461070"/>
            <a:chOff x="3842985" y="1612099"/>
            <a:chExt cx="325676" cy="325676"/>
          </a:xfrm>
        </p:grpSpPr>
        <p:sp>
          <p:nvSpPr>
            <p:cNvPr id="44" name="Rounded Rectangle 43"/>
            <p:cNvSpPr/>
            <p:nvPr/>
          </p:nvSpPr>
          <p:spPr>
            <a:xfrm>
              <a:off x="3842985" y="1612099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842985" y="1612099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926431" y="1860454"/>
            <a:ext cx="515153" cy="461070"/>
            <a:chOff x="1498112" y="1123584"/>
            <a:chExt cx="325676" cy="325676"/>
          </a:xfrm>
        </p:grpSpPr>
        <p:sp>
          <p:nvSpPr>
            <p:cNvPr id="47" name="Rounded Rectangle 46"/>
            <p:cNvSpPr/>
            <p:nvPr/>
          </p:nvSpPr>
          <p:spPr>
            <a:xfrm>
              <a:off x="1498112" y="1123584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498112" y="1123584"/>
              <a:ext cx="325676" cy="325676"/>
            </a:xfrm>
            <a:custGeom>
              <a:avLst/>
              <a:gdLst/>
              <a:ahLst/>
              <a:cxnLst/>
              <a:rect l="0" t="0" r="0" b="0"/>
              <a:pathLst>
                <a:path w="325676" h="325676">
                  <a:moveTo>
                    <a:pt x="0" y="162838"/>
                  </a:moveTo>
                  <a:cubicBezTo>
                    <a:pt x="0" y="72905"/>
                    <a:pt x="72905" y="0"/>
                    <a:pt x="162838" y="0"/>
                  </a:cubicBezTo>
                  <a:cubicBezTo>
                    <a:pt x="252771" y="0"/>
                    <a:pt x="325676" y="72905"/>
                    <a:pt x="325676" y="162838"/>
                  </a:cubicBezTo>
                  <a:cubicBezTo>
                    <a:pt x="325676" y="252771"/>
                    <a:pt x="252771" y="325676"/>
                    <a:pt x="162838" y="325676"/>
                  </a:cubicBezTo>
                  <a:cubicBezTo>
                    <a:pt x="72905" y="325676"/>
                    <a:pt x="0" y="252771"/>
                    <a:pt x="0" y="162838"/>
                  </a:cubicBezTo>
                  <a:close/>
                </a:path>
              </a:pathLst>
            </a:custGeom>
            <a:noFill/>
            <a:ln w="814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5986576" y="2782596"/>
            <a:ext cx="456125" cy="461283"/>
          </a:xfrm>
          <a:custGeom>
            <a:avLst/>
            <a:gdLst/>
            <a:ahLst/>
            <a:cxnLst/>
            <a:rect l="0" t="0" r="0" b="0"/>
            <a:pathLst>
              <a:path w="288359" h="325827">
                <a:moveTo>
                  <a:pt x="157546" y="70563"/>
                </a:moveTo>
                <a:cubicBezTo>
                  <a:pt x="156822" y="68826"/>
                  <a:pt x="156822" y="66872"/>
                  <a:pt x="157546" y="65135"/>
                </a:cubicBezTo>
                <a:cubicBezTo>
                  <a:pt x="158573" y="59620"/>
                  <a:pt x="162887" y="55306"/>
                  <a:pt x="168401" y="54279"/>
                </a:cubicBezTo>
                <a:cubicBezTo>
                  <a:pt x="170138" y="53555"/>
                  <a:pt x="172093" y="53555"/>
                  <a:pt x="173829" y="54279"/>
                </a:cubicBezTo>
                <a:cubicBezTo>
                  <a:pt x="179344" y="55306"/>
                  <a:pt x="183658" y="59620"/>
                  <a:pt x="184685" y="65135"/>
                </a:cubicBezTo>
                <a:cubicBezTo>
                  <a:pt x="185409" y="66872"/>
                  <a:pt x="185409" y="68826"/>
                  <a:pt x="184685" y="70563"/>
                </a:cubicBezTo>
                <a:cubicBezTo>
                  <a:pt x="183658" y="76077"/>
                  <a:pt x="179344" y="80392"/>
                  <a:pt x="173829" y="81419"/>
                </a:cubicBezTo>
                <a:cubicBezTo>
                  <a:pt x="172093" y="82142"/>
                  <a:pt x="170138" y="82142"/>
                  <a:pt x="168401" y="81419"/>
                </a:cubicBezTo>
                <a:cubicBezTo>
                  <a:pt x="162887" y="80392"/>
                  <a:pt x="158573" y="76077"/>
                  <a:pt x="157546" y="70563"/>
                </a:cubicBezTo>
                <a:close/>
                <a:moveTo>
                  <a:pt x="58486" y="152660"/>
                </a:moveTo>
                <a:cubicBezTo>
                  <a:pt x="56030" y="154492"/>
                  <a:pt x="52663" y="154492"/>
                  <a:pt x="50208" y="152660"/>
                </a:cubicBezTo>
                <a:lnTo>
                  <a:pt x="42473" y="147097"/>
                </a:lnTo>
                <a:cubicBezTo>
                  <a:pt x="43782" y="116835"/>
                  <a:pt x="57831" y="88540"/>
                  <a:pt x="81147" y="69206"/>
                </a:cubicBezTo>
                <a:cubicBezTo>
                  <a:pt x="82493" y="68130"/>
                  <a:pt x="83369" y="66573"/>
                  <a:pt x="83590" y="64863"/>
                </a:cubicBezTo>
                <a:cubicBezTo>
                  <a:pt x="88490" y="27756"/>
                  <a:pt x="120117" y="18"/>
                  <a:pt x="157546" y="0"/>
                </a:cubicBezTo>
                <a:cubicBezTo>
                  <a:pt x="198255" y="0"/>
                  <a:pt x="227159" y="24561"/>
                  <a:pt x="231366" y="59435"/>
                </a:cubicBezTo>
                <a:cubicBezTo>
                  <a:pt x="231602" y="61822"/>
                  <a:pt x="233106" y="63896"/>
                  <a:pt x="235301" y="64863"/>
                </a:cubicBezTo>
                <a:cubicBezTo>
                  <a:pt x="249845" y="71401"/>
                  <a:pt x="259233" y="85828"/>
                  <a:pt x="259320" y="101773"/>
                </a:cubicBezTo>
                <a:cubicBezTo>
                  <a:pt x="259320" y="105521"/>
                  <a:pt x="256282" y="108558"/>
                  <a:pt x="252535" y="108558"/>
                </a:cubicBezTo>
                <a:lnTo>
                  <a:pt x="244393" y="108558"/>
                </a:lnTo>
                <a:cubicBezTo>
                  <a:pt x="242252" y="108536"/>
                  <a:pt x="240232" y="109547"/>
                  <a:pt x="238965" y="111272"/>
                </a:cubicBezTo>
                <a:cubicBezTo>
                  <a:pt x="237762" y="112859"/>
                  <a:pt x="237270" y="114874"/>
                  <a:pt x="237608" y="116836"/>
                </a:cubicBezTo>
                <a:cubicBezTo>
                  <a:pt x="240050" y="125249"/>
                  <a:pt x="242629" y="134884"/>
                  <a:pt x="244257" y="142890"/>
                </a:cubicBezTo>
                <a:cubicBezTo>
                  <a:pt x="244688" y="145511"/>
                  <a:pt x="243581" y="148148"/>
                  <a:pt x="241407" y="149675"/>
                </a:cubicBezTo>
                <a:lnTo>
                  <a:pt x="237744" y="152389"/>
                </a:lnTo>
                <a:cubicBezTo>
                  <a:pt x="235304" y="154267"/>
                  <a:pt x="231905" y="154267"/>
                  <a:pt x="229466" y="152389"/>
                </a:cubicBezTo>
                <a:lnTo>
                  <a:pt x="215896" y="141126"/>
                </a:lnTo>
                <a:cubicBezTo>
                  <a:pt x="212775" y="128099"/>
                  <a:pt x="207890" y="112494"/>
                  <a:pt x="205719" y="106116"/>
                </a:cubicBezTo>
                <a:cubicBezTo>
                  <a:pt x="205296" y="104706"/>
                  <a:pt x="205067" y="103245"/>
                  <a:pt x="205040" y="101773"/>
                </a:cubicBezTo>
                <a:lnTo>
                  <a:pt x="205040" y="67849"/>
                </a:lnTo>
                <a:cubicBezTo>
                  <a:pt x="205040" y="39759"/>
                  <a:pt x="181157" y="27139"/>
                  <a:pt x="157546" y="27139"/>
                </a:cubicBezTo>
                <a:cubicBezTo>
                  <a:pt x="131315" y="27139"/>
                  <a:pt x="110051" y="48403"/>
                  <a:pt x="110051" y="74634"/>
                </a:cubicBezTo>
                <a:cubicBezTo>
                  <a:pt x="110120" y="79269"/>
                  <a:pt x="107817" y="83619"/>
                  <a:pt x="103945" y="86168"/>
                </a:cubicBezTo>
                <a:cubicBezTo>
                  <a:pt x="85981" y="99136"/>
                  <a:pt x="73804" y="118618"/>
                  <a:pt x="70020" y="140448"/>
                </a:cubicBezTo>
                <a:cubicBezTo>
                  <a:pt x="69761" y="142144"/>
                  <a:pt x="68893" y="143688"/>
                  <a:pt x="67577" y="144790"/>
                </a:cubicBezTo>
                <a:close/>
                <a:moveTo>
                  <a:pt x="143976" y="325676"/>
                </a:moveTo>
                <a:cubicBezTo>
                  <a:pt x="64491" y="325601"/>
                  <a:pt x="74" y="261185"/>
                  <a:pt x="0" y="181700"/>
                </a:cubicBezTo>
                <a:cubicBezTo>
                  <a:pt x="0" y="172744"/>
                  <a:pt x="0" y="163923"/>
                  <a:pt x="1085" y="155510"/>
                </a:cubicBezTo>
                <a:cubicBezTo>
                  <a:pt x="1374" y="151814"/>
                  <a:pt x="4577" y="149034"/>
                  <a:pt x="8277" y="149268"/>
                </a:cubicBezTo>
                <a:cubicBezTo>
                  <a:pt x="10720" y="149268"/>
                  <a:pt x="10855" y="149268"/>
                  <a:pt x="51565" y="178308"/>
                </a:cubicBezTo>
                <a:cubicBezTo>
                  <a:pt x="53969" y="180286"/>
                  <a:pt x="57438" y="180286"/>
                  <a:pt x="59843" y="178308"/>
                </a:cubicBezTo>
                <a:lnTo>
                  <a:pt x="92546" y="151168"/>
                </a:lnTo>
                <a:cubicBezTo>
                  <a:pt x="94986" y="149290"/>
                  <a:pt x="98384" y="149290"/>
                  <a:pt x="100824" y="151168"/>
                </a:cubicBezTo>
                <a:lnTo>
                  <a:pt x="140448" y="179529"/>
                </a:lnTo>
                <a:cubicBezTo>
                  <a:pt x="142816" y="181166"/>
                  <a:pt x="145950" y="181166"/>
                  <a:pt x="148318" y="179529"/>
                </a:cubicBezTo>
                <a:lnTo>
                  <a:pt x="187942" y="151168"/>
                </a:lnTo>
                <a:cubicBezTo>
                  <a:pt x="190382" y="149290"/>
                  <a:pt x="193780" y="149290"/>
                  <a:pt x="196220" y="151168"/>
                </a:cubicBezTo>
                <a:lnTo>
                  <a:pt x="228923" y="178308"/>
                </a:lnTo>
                <a:cubicBezTo>
                  <a:pt x="231363" y="180186"/>
                  <a:pt x="234761" y="180186"/>
                  <a:pt x="237201" y="178308"/>
                </a:cubicBezTo>
                <a:lnTo>
                  <a:pt x="276553" y="150354"/>
                </a:lnTo>
                <a:cubicBezTo>
                  <a:pt x="278653" y="149142"/>
                  <a:pt x="281239" y="149142"/>
                  <a:pt x="283338" y="150354"/>
                </a:cubicBezTo>
                <a:cubicBezTo>
                  <a:pt x="285573" y="151344"/>
                  <a:pt x="287084" y="153480"/>
                  <a:pt x="287273" y="155917"/>
                </a:cubicBezTo>
                <a:cubicBezTo>
                  <a:pt x="287273" y="164331"/>
                  <a:pt x="288359" y="173151"/>
                  <a:pt x="288359" y="182107"/>
                </a:cubicBezTo>
                <a:cubicBezTo>
                  <a:pt x="288060" y="261592"/>
                  <a:pt x="223461" y="325827"/>
                  <a:pt x="143976" y="325676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4" name="Rounded Rectangle 53"/>
          <p:cNvSpPr/>
          <p:nvPr/>
        </p:nvSpPr>
        <p:spPr>
          <a:xfrm>
            <a:off x="7502200" y="5061053"/>
            <a:ext cx="515153" cy="422646"/>
          </a:xfrm>
          <a:custGeom>
            <a:avLst/>
            <a:gdLst/>
            <a:ahLst/>
            <a:cxnLst/>
            <a:rect l="0" t="0" r="0" b="0"/>
            <a:pathLst>
              <a:path w="325676" h="298536">
                <a:moveTo>
                  <a:pt x="284967" y="0"/>
                </a:moveTo>
                <a:cubicBezTo>
                  <a:pt x="307450" y="0"/>
                  <a:pt x="325676" y="18226"/>
                  <a:pt x="325676" y="40709"/>
                </a:cubicBezTo>
                <a:lnTo>
                  <a:pt x="325676" y="203547"/>
                </a:lnTo>
                <a:cubicBezTo>
                  <a:pt x="325676" y="226031"/>
                  <a:pt x="307450" y="244257"/>
                  <a:pt x="284967" y="244257"/>
                </a:cubicBezTo>
                <a:lnTo>
                  <a:pt x="200155" y="244257"/>
                </a:lnTo>
                <a:lnTo>
                  <a:pt x="206940" y="271397"/>
                </a:lnTo>
                <a:lnTo>
                  <a:pt x="237472" y="271397"/>
                </a:lnTo>
                <a:cubicBezTo>
                  <a:pt x="244967" y="271397"/>
                  <a:pt x="251042" y="277472"/>
                  <a:pt x="251042" y="284967"/>
                </a:cubicBezTo>
                <a:cubicBezTo>
                  <a:pt x="251042" y="292461"/>
                  <a:pt x="244967" y="298536"/>
                  <a:pt x="237472" y="298536"/>
                </a:cubicBezTo>
                <a:lnTo>
                  <a:pt x="88204" y="298536"/>
                </a:lnTo>
                <a:cubicBezTo>
                  <a:pt x="80709" y="298536"/>
                  <a:pt x="74634" y="292461"/>
                  <a:pt x="74634" y="284967"/>
                </a:cubicBezTo>
                <a:cubicBezTo>
                  <a:pt x="74634" y="277472"/>
                  <a:pt x="80709" y="271397"/>
                  <a:pt x="88204" y="271397"/>
                </a:cubicBezTo>
                <a:lnTo>
                  <a:pt x="118736" y="271397"/>
                </a:lnTo>
                <a:lnTo>
                  <a:pt x="125521" y="244257"/>
                </a:lnTo>
                <a:lnTo>
                  <a:pt x="40709" y="244257"/>
                </a:lnTo>
                <a:cubicBezTo>
                  <a:pt x="18226" y="244257"/>
                  <a:pt x="0" y="226031"/>
                  <a:pt x="0" y="203547"/>
                </a:cubicBezTo>
                <a:lnTo>
                  <a:pt x="0" y="40709"/>
                </a:lnTo>
                <a:cubicBezTo>
                  <a:pt x="0" y="18226"/>
                  <a:pt x="18226" y="0"/>
                  <a:pt x="40709" y="0"/>
                </a:cubicBezTo>
                <a:close/>
                <a:moveTo>
                  <a:pt x="27139" y="203547"/>
                </a:moveTo>
                <a:cubicBezTo>
                  <a:pt x="27139" y="211042"/>
                  <a:pt x="33215" y="217117"/>
                  <a:pt x="40709" y="217117"/>
                </a:cubicBezTo>
                <a:lnTo>
                  <a:pt x="284967" y="217117"/>
                </a:lnTo>
                <a:cubicBezTo>
                  <a:pt x="292461" y="217117"/>
                  <a:pt x="298536" y="211042"/>
                  <a:pt x="298536" y="203547"/>
                </a:cubicBezTo>
                <a:lnTo>
                  <a:pt x="298536" y="40709"/>
                </a:lnTo>
                <a:cubicBezTo>
                  <a:pt x="298536" y="33215"/>
                  <a:pt x="292461" y="27139"/>
                  <a:pt x="284967" y="27139"/>
                </a:cubicBezTo>
                <a:lnTo>
                  <a:pt x="40709" y="27139"/>
                </a:lnTo>
                <a:cubicBezTo>
                  <a:pt x="33215" y="27139"/>
                  <a:pt x="27139" y="33215"/>
                  <a:pt x="27139" y="40709"/>
                </a:cubicBezTo>
                <a:close/>
                <a:moveTo>
                  <a:pt x="111951" y="73955"/>
                </a:moveTo>
                <a:cubicBezTo>
                  <a:pt x="97431" y="73955"/>
                  <a:pt x="84811" y="85815"/>
                  <a:pt x="84811" y="101095"/>
                </a:cubicBezTo>
                <a:cubicBezTo>
                  <a:pt x="84811" y="104962"/>
                  <a:pt x="85422" y="107934"/>
                  <a:pt x="86412" y="110607"/>
                </a:cubicBezTo>
                <a:cubicBezTo>
                  <a:pt x="88998" y="117645"/>
                  <a:pt x="85389" y="125446"/>
                  <a:pt x="78352" y="128031"/>
                </a:cubicBezTo>
                <a:cubicBezTo>
                  <a:pt x="71315" y="130617"/>
                  <a:pt x="63514" y="127008"/>
                  <a:pt x="60928" y="119971"/>
                </a:cubicBezTo>
                <a:cubicBezTo>
                  <a:pt x="58722" y="113924"/>
                  <a:pt x="57619" y="107531"/>
                  <a:pt x="57671" y="101095"/>
                </a:cubicBezTo>
                <a:cubicBezTo>
                  <a:pt x="57671" y="70237"/>
                  <a:pt x="83047" y="46816"/>
                  <a:pt x="111951" y="46816"/>
                </a:cubicBezTo>
                <a:lnTo>
                  <a:pt x="177086" y="46816"/>
                </a:lnTo>
                <a:cubicBezTo>
                  <a:pt x="207944" y="46816"/>
                  <a:pt x="231366" y="72191"/>
                  <a:pt x="231366" y="101095"/>
                </a:cubicBezTo>
                <a:cubicBezTo>
                  <a:pt x="231366" y="131953"/>
                  <a:pt x="205990" y="155374"/>
                  <a:pt x="177086" y="155374"/>
                </a:cubicBezTo>
                <a:lnTo>
                  <a:pt x="164873" y="155374"/>
                </a:lnTo>
                <a:cubicBezTo>
                  <a:pt x="157379" y="155374"/>
                  <a:pt x="151303" y="149299"/>
                  <a:pt x="151303" y="141805"/>
                </a:cubicBezTo>
                <a:cubicBezTo>
                  <a:pt x="151303" y="134310"/>
                  <a:pt x="157379" y="128235"/>
                  <a:pt x="164873" y="128235"/>
                </a:cubicBezTo>
                <a:lnTo>
                  <a:pt x="177086" y="128235"/>
                </a:lnTo>
                <a:cubicBezTo>
                  <a:pt x="191606" y="128235"/>
                  <a:pt x="204226" y="116375"/>
                  <a:pt x="204226" y="101095"/>
                </a:cubicBezTo>
                <a:cubicBezTo>
                  <a:pt x="204226" y="86575"/>
                  <a:pt x="192366" y="73955"/>
                  <a:pt x="177086" y="73955"/>
                </a:cubicBezTo>
                <a:close/>
                <a:moveTo>
                  <a:pt x="148590" y="116022"/>
                </a:moveTo>
                <a:cubicBezTo>
                  <a:pt x="134368" y="116022"/>
                  <a:pt x="121450" y="128940"/>
                  <a:pt x="121450" y="143162"/>
                </a:cubicBezTo>
                <a:cubicBezTo>
                  <a:pt x="121450" y="157681"/>
                  <a:pt x="133310" y="170301"/>
                  <a:pt x="148590" y="170301"/>
                </a:cubicBezTo>
                <a:lnTo>
                  <a:pt x="213725" y="170301"/>
                </a:lnTo>
                <a:cubicBezTo>
                  <a:pt x="228245" y="170301"/>
                  <a:pt x="240865" y="158441"/>
                  <a:pt x="240865" y="143162"/>
                </a:cubicBezTo>
                <a:cubicBezTo>
                  <a:pt x="240841" y="140612"/>
                  <a:pt x="240466" y="138078"/>
                  <a:pt x="239752" y="135630"/>
                </a:cubicBezTo>
                <a:cubicBezTo>
                  <a:pt x="238306" y="130932"/>
                  <a:pt x="239513" y="125819"/>
                  <a:pt x="242909" y="122264"/>
                </a:cubicBezTo>
                <a:cubicBezTo>
                  <a:pt x="246305" y="118709"/>
                  <a:pt x="251358" y="117269"/>
                  <a:pt x="256118" y="118500"/>
                </a:cubicBezTo>
                <a:cubicBezTo>
                  <a:pt x="260877" y="119730"/>
                  <a:pt x="264599" y="123439"/>
                  <a:pt x="265847" y="128194"/>
                </a:cubicBezTo>
                <a:cubicBezTo>
                  <a:pt x="267261" y="133058"/>
                  <a:pt x="267987" y="138096"/>
                  <a:pt x="268004" y="143162"/>
                </a:cubicBezTo>
                <a:cubicBezTo>
                  <a:pt x="268004" y="174019"/>
                  <a:pt x="242629" y="197441"/>
                  <a:pt x="213725" y="197441"/>
                </a:cubicBezTo>
                <a:lnTo>
                  <a:pt x="148590" y="197441"/>
                </a:lnTo>
                <a:cubicBezTo>
                  <a:pt x="117732" y="197441"/>
                  <a:pt x="94310" y="172065"/>
                  <a:pt x="94310" y="143162"/>
                </a:cubicBezTo>
                <a:cubicBezTo>
                  <a:pt x="94310" y="113959"/>
                  <a:pt x="119387" y="88882"/>
                  <a:pt x="148590" y="88882"/>
                </a:cubicBezTo>
                <a:lnTo>
                  <a:pt x="167587" y="88882"/>
                </a:lnTo>
                <a:cubicBezTo>
                  <a:pt x="175082" y="88882"/>
                  <a:pt x="181157" y="94958"/>
                  <a:pt x="181157" y="102452"/>
                </a:cubicBezTo>
                <a:cubicBezTo>
                  <a:pt x="181157" y="109946"/>
                  <a:pt x="175082" y="116022"/>
                  <a:pt x="167587" y="116022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5" name="Rounded Rectangle 54"/>
          <p:cNvSpPr/>
          <p:nvPr/>
        </p:nvSpPr>
        <p:spPr>
          <a:xfrm>
            <a:off x="7502200" y="1952669"/>
            <a:ext cx="515153" cy="461537"/>
          </a:xfrm>
          <a:custGeom>
            <a:avLst/>
            <a:gdLst/>
            <a:ahLst/>
            <a:cxnLst/>
            <a:rect l="0" t="0" r="0" b="0"/>
            <a:pathLst>
              <a:path w="325676" h="326006">
                <a:moveTo>
                  <a:pt x="325676" y="237472"/>
                </a:moveTo>
                <a:cubicBezTo>
                  <a:pt x="325676" y="248714"/>
                  <a:pt x="316563" y="257827"/>
                  <a:pt x="305321" y="257827"/>
                </a:cubicBezTo>
                <a:lnTo>
                  <a:pt x="20354" y="257827"/>
                </a:lnTo>
                <a:cubicBezTo>
                  <a:pt x="9113" y="257827"/>
                  <a:pt x="0" y="248714"/>
                  <a:pt x="0" y="237472"/>
                </a:cubicBezTo>
                <a:lnTo>
                  <a:pt x="0" y="20354"/>
                </a:lnTo>
                <a:cubicBezTo>
                  <a:pt x="0" y="9113"/>
                  <a:pt x="9113" y="0"/>
                  <a:pt x="20354" y="0"/>
                </a:cubicBezTo>
                <a:lnTo>
                  <a:pt x="305321" y="0"/>
                </a:lnTo>
                <a:cubicBezTo>
                  <a:pt x="316563" y="0"/>
                  <a:pt x="325676" y="9113"/>
                  <a:pt x="325676" y="20354"/>
                </a:cubicBezTo>
                <a:close/>
                <a:moveTo>
                  <a:pt x="27139" y="106116"/>
                </a:moveTo>
                <a:cubicBezTo>
                  <a:pt x="27139" y="109863"/>
                  <a:pt x="30177" y="112901"/>
                  <a:pt x="33924" y="112901"/>
                </a:cubicBezTo>
                <a:lnTo>
                  <a:pt x="77619" y="112901"/>
                </a:lnTo>
                <a:cubicBezTo>
                  <a:pt x="79816" y="112869"/>
                  <a:pt x="81873" y="111815"/>
                  <a:pt x="83183" y="110051"/>
                </a:cubicBezTo>
                <a:lnTo>
                  <a:pt x="104623" y="78569"/>
                </a:lnTo>
                <a:cubicBezTo>
                  <a:pt x="108529" y="71949"/>
                  <a:pt x="115812" y="68072"/>
                  <a:pt x="123485" y="68527"/>
                </a:cubicBezTo>
                <a:cubicBezTo>
                  <a:pt x="131779" y="68827"/>
                  <a:pt x="139021" y="74232"/>
                  <a:pt x="141669" y="82097"/>
                </a:cubicBezTo>
                <a:lnTo>
                  <a:pt x="163381" y="133663"/>
                </a:lnTo>
                <a:cubicBezTo>
                  <a:pt x="163868" y="135004"/>
                  <a:pt x="165142" y="135898"/>
                  <a:pt x="166570" y="135898"/>
                </a:cubicBezTo>
                <a:cubicBezTo>
                  <a:pt x="167997" y="135898"/>
                  <a:pt x="169272" y="135004"/>
                  <a:pt x="169758" y="133663"/>
                </a:cubicBezTo>
                <a:lnTo>
                  <a:pt x="190520" y="60657"/>
                </a:lnTo>
                <a:cubicBezTo>
                  <a:pt x="193211" y="52130"/>
                  <a:pt x="201120" y="46333"/>
                  <a:pt x="210061" y="46333"/>
                </a:cubicBezTo>
                <a:cubicBezTo>
                  <a:pt x="219002" y="46333"/>
                  <a:pt x="226911" y="52130"/>
                  <a:pt x="229602" y="60657"/>
                </a:cubicBezTo>
                <a:lnTo>
                  <a:pt x="246971" y="108558"/>
                </a:lnTo>
                <a:cubicBezTo>
                  <a:pt x="247987" y="111191"/>
                  <a:pt x="250527" y="112921"/>
                  <a:pt x="253349" y="112901"/>
                </a:cubicBezTo>
                <a:lnTo>
                  <a:pt x="291752" y="112901"/>
                </a:lnTo>
                <a:cubicBezTo>
                  <a:pt x="295499" y="112901"/>
                  <a:pt x="298536" y="109863"/>
                  <a:pt x="298536" y="106116"/>
                </a:cubicBezTo>
                <a:lnTo>
                  <a:pt x="298536" y="33924"/>
                </a:lnTo>
                <a:cubicBezTo>
                  <a:pt x="298536" y="30177"/>
                  <a:pt x="295499" y="27139"/>
                  <a:pt x="291752" y="27139"/>
                </a:cubicBezTo>
                <a:lnTo>
                  <a:pt x="33924" y="27139"/>
                </a:lnTo>
                <a:cubicBezTo>
                  <a:pt x="30177" y="27139"/>
                  <a:pt x="27139" y="30177"/>
                  <a:pt x="27139" y="33924"/>
                </a:cubicBezTo>
                <a:close/>
                <a:moveTo>
                  <a:pt x="298536" y="146690"/>
                </a:moveTo>
                <a:cubicBezTo>
                  <a:pt x="298536" y="142942"/>
                  <a:pt x="295499" y="139905"/>
                  <a:pt x="291752" y="139905"/>
                </a:cubicBezTo>
                <a:lnTo>
                  <a:pt x="244257" y="139905"/>
                </a:lnTo>
                <a:cubicBezTo>
                  <a:pt x="235527" y="140081"/>
                  <a:pt x="227682" y="134596"/>
                  <a:pt x="224852" y="126335"/>
                </a:cubicBezTo>
                <a:lnTo>
                  <a:pt x="214810" y="98517"/>
                </a:lnTo>
                <a:cubicBezTo>
                  <a:pt x="214257" y="97127"/>
                  <a:pt x="212914" y="96214"/>
                  <a:pt x="211418" y="96210"/>
                </a:cubicBezTo>
                <a:cubicBezTo>
                  <a:pt x="209939" y="96328"/>
                  <a:pt x="208692" y="97358"/>
                  <a:pt x="208297" y="98788"/>
                </a:cubicBezTo>
                <a:lnTo>
                  <a:pt x="188213" y="168673"/>
                </a:lnTo>
                <a:cubicBezTo>
                  <a:pt x="185845" y="177126"/>
                  <a:pt x="178261" y="183061"/>
                  <a:pt x="169487" y="183328"/>
                </a:cubicBezTo>
                <a:lnTo>
                  <a:pt x="168537" y="183328"/>
                </a:lnTo>
                <a:cubicBezTo>
                  <a:pt x="159882" y="183362"/>
                  <a:pt x="152153" y="177918"/>
                  <a:pt x="149268" y="169758"/>
                </a:cubicBezTo>
                <a:lnTo>
                  <a:pt x="123350" y="108558"/>
                </a:lnTo>
                <a:cubicBezTo>
                  <a:pt x="122800" y="107450"/>
                  <a:pt x="121669" y="106749"/>
                  <a:pt x="120432" y="106749"/>
                </a:cubicBezTo>
                <a:cubicBezTo>
                  <a:pt x="119195" y="106749"/>
                  <a:pt x="118064" y="107450"/>
                  <a:pt x="117515" y="108558"/>
                </a:cubicBezTo>
                <a:lnTo>
                  <a:pt x="99331" y="134205"/>
                </a:lnTo>
                <a:cubicBezTo>
                  <a:pt x="96800" y="137854"/>
                  <a:pt x="92644" y="140033"/>
                  <a:pt x="88204" y="140040"/>
                </a:cubicBezTo>
                <a:lnTo>
                  <a:pt x="33924" y="140040"/>
                </a:lnTo>
                <a:cubicBezTo>
                  <a:pt x="30177" y="140040"/>
                  <a:pt x="27139" y="143078"/>
                  <a:pt x="27139" y="146825"/>
                </a:cubicBezTo>
                <a:lnTo>
                  <a:pt x="27139" y="196763"/>
                </a:lnTo>
                <a:cubicBezTo>
                  <a:pt x="27139" y="200510"/>
                  <a:pt x="30177" y="203547"/>
                  <a:pt x="33924" y="203547"/>
                </a:cubicBezTo>
                <a:lnTo>
                  <a:pt x="291752" y="203547"/>
                </a:lnTo>
                <a:cubicBezTo>
                  <a:pt x="295499" y="203547"/>
                  <a:pt x="298536" y="200510"/>
                  <a:pt x="298536" y="196763"/>
                </a:cubicBezTo>
                <a:close/>
                <a:moveTo>
                  <a:pt x="222681" y="314956"/>
                </a:moveTo>
                <a:cubicBezTo>
                  <a:pt x="224058" y="317049"/>
                  <a:pt x="224196" y="319723"/>
                  <a:pt x="223042" y="321947"/>
                </a:cubicBezTo>
                <a:cubicBezTo>
                  <a:pt x="221887" y="324171"/>
                  <a:pt x="219621" y="325597"/>
                  <a:pt x="217117" y="325676"/>
                </a:cubicBezTo>
                <a:lnTo>
                  <a:pt x="108558" y="325676"/>
                </a:lnTo>
                <a:cubicBezTo>
                  <a:pt x="105786" y="326006"/>
                  <a:pt x="103111" y="324532"/>
                  <a:pt x="101909" y="322012"/>
                </a:cubicBezTo>
                <a:cubicBezTo>
                  <a:pt x="100558" y="319854"/>
                  <a:pt x="100558" y="317114"/>
                  <a:pt x="101909" y="314956"/>
                </a:cubicBezTo>
                <a:lnTo>
                  <a:pt x="130406" y="280624"/>
                </a:lnTo>
                <a:cubicBezTo>
                  <a:pt x="131746" y="279100"/>
                  <a:pt x="133668" y="278212"/>
                  <a:pt x="135698" y="278182"/>
                </a:cubicBezTo>
                <a:lnTo>
                  <a:pt x="189978" y="278182"/>
                </a:lnTo>
                <a:cubicBezTo>
                  <a:pt x="191816" y="278356"/>
                  <a:pt x="193516" y="279231"/>
                  <a:pt x="194727" y="280624"/>
                </a:cubicBezTo>
                <a:close/>
              </a:path>
            </a:pathLst>
          </a:custGeom>
          <a:solidFill>
            <a:srgbClr val="E5575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6" name="Rounded Rectangle 55"/>
          <p:cNvSpPr/>
          <p:nvPr/>
        </p:nvSpPr>
        <p:spPr>
          <a:xfrm>
            <a:off x="5960603" y="5829120"/>
            <a:ext cx="507425" cy="454153"/>
          </a:xfrm>
          <a:custGeom>
            <a:avLst/>
            <a:gdLst/>
            <a:ahLst/>
            <a:cxnLst/>
            <a:rect l="0" t="0" r="0" b="0"/>
            <a:pathLst>
              <a:path w="320791" h="320791">
                <a:moveTo>
                  <a:pt x="281167" y="0"/>
                </a:moveTo>
                <a:cubicBezTo>
                  <a:pt x="303051" y="0"/>
                  <a:pt x="320791" y="17740"/>
                  <a:pt x="320791" y="39623"/>
                </a:cubicBezTo>
                <a:lnTo>
                  <a:pt x="320791" y="307221"/>
                </a:lnTo>
                <a:cubicBezTo>
                  <a:pt x="320791" y="314716"/>
                  <a:pt x="314716" y="320791"/>
                  <a:pt x="307221" y="320791"/>
                </a:cubicBezTo>
                <a:cubicBezTo>
                  <a:pt x="299727" y="320791"/>
                  <a:pt x="293651" y="314716"/>
                  <a:pt x="293651" y="307221"/>
                </a:cubicBezTo>
                <a:lnTo>
                  <a:pt x="293651" y="39623"/>
                </a:lnTo>
                <a:cubicBezTo>
                  <a:pt x="293651" y="32729"/>
                  <a:pt x="288062" y="27139"/>
                  <a:pt x="281167" y="27139"/>
                </a:cubicBezTo>
                <a:lnTo>
                  <a:pt x="239100" y="27139"/>
                </a:lnTo>
                <a:lnTo>
                  <a:pt x="239100" y="66628"/>
                </a:lnTo>
                <a:cubicBezTo>
                  <a:pt x="264558" y="71628"/>
                  <a:pt x="282918" y="93945"/>
                  <a:pt x="282918" y="119889"/>
                </a:cubicBezTo>
                <a:cubicBezTo>
                  <a:pt x="282918" y="145833"/>
                  <a:pt x="264558" y="168150"/>
                  <a:pt x="239100" y="173151"/>
                </a:cubicBezTo>
                <a:lnTo>
                  <a:pt x="239100" y="194727"/>
                </a:lnTo>
                <a:cubicBezTo>
                  <a:pt x="265262" y="201253"/>
                  <a:pt x="282855" y="225755"/>
                  <a:pt x="280679" y="252630"/>
                </a:cubicBezTo>
                <a:cubicBezTo>
                  <a:pt x="278502" y="279505"/>
                  <a:pt x="257194" y="300856"/>
                  <a:pt x="230324" y="303087"/>
                </a:cubicBezTo>
                <a:cubicBezTo>
                  <a:pt x="203454" y="305318"/>
                  <a:pt x="178916" y="287774"/>
                  <a:pt x="172337" y="261626"/>
                </a:cubicBezTo>
                <a:lnTo>
                  <a:pt x="148454" y="261626"/>
                </a:lnTo>
                <a:cubicBezTo>
                  <a:pt x="141874" y="287774"/>
                  <a:pt x="117337" y="305318"/>
                  <a:pt x="90467" y="303087"/>
                </a:cubicBezTo>
                <a:cubicBezTo>
                  <a:pt x="63596" y="300856"/>
                  <a:pt x="42289" y="279505"/>
                  <a:pt x="40112" y="252630"/>
                </a:cubicBezTo>
                <a:cubicBezTo>
                  <a:pt x="37935" y="225755"/>
                  <a:pt x="55529" y="201253"/>
                  <a:pt x="81690" y="194727"/>
                </a:cubicBezTo>
                <a:lnTo>
                  <a:pt x="81690" y="173151"/>
                </a:lnTo>
                <a:cubicBezTo>
                  <a:pt x="56232" y="168151"/>
                  <a:pt x="37872" y="145834"/>
                  <a:pt x="37872" y="119889"/>
                </a:cubicBezTo>
                <a:cubicBezTo>
                  <a:pt x="37872" y="93945"/>
                  <a:pt x="56232" y="71628"/>
                  <a:pt x="81690" y="66628"/>
                </a:cubicBezTo>
                <a:lnTo>
                  <a:pt x="81690" y="27139"/>
                </a:lnTo>
                <a:lnTo>
                  <a:pt x="39624" y="27139"/>
                </a:lnTo>
                <a:cubicBezTo>
                  <a:pt x="32729" y="27139"/>
                  <a:pt x="27139" y="32729"/>
                  <a:pt x="27139" y="39623"/>
                </a:cubicBezTo>
                <a:lnTo>
                  <a:pt x="27139" y="307221"/>
                </a:lnTo>
                <a:cubicBezTo>
                  <a:pt x="27139" y="314716"/>
                  <a:pt x="21064" y="320791"/>
                  <a:pt x="13569" y="320791"/>
                </a:cubicBezTo>
                <a:cubicBezTo>
                  <a:pt x="6075" y="320791"/>
                  <a:pt x="0" y="314716"/>
                  <a:pt x="0" y="307221"/>
                </a:cubicBezTo>
                <a:lnTo>
                  <a:pt x="0" y="39623"/>
                </a:lnTo>
                <a:cubicBezTo>
                  <a:pt x="0" y="17740"/>
                  <a:pt x="17740" y="0"/>
                  <a:pt x="39624" y="0"/>
                </a:cubicBezTo>
                <a:lnTo>
                  <a:pt x="281167" y="0"/>
                </a:lnTo>
                <a:close/>
                <a:moveTo>
                  <a:pt x="148454" y="133256"/>
                </a:moveTo>
                <a:cubicBezTo>
                  <a:pt x="143564" y="152816"/>
                  <a:pt x="128356" y="168127"/>
                  <a:pt x="108830" y="173151"/>
                </a:cubicBezTo>
                <a:lnTo>
                  <a:pt x="108830" y="194727"/>
                </a:lnTo>
                <a:cubicBezTo>
                  <a:pt x="128321" y="199727"/>
                  <a:pt x="143520" y="214979"/>
                  <a:pt x="148454" y="234487"/>
                </a:cubicBezTo>
                <a:lnTo>
                  <a:pt x="172608" y="234487"/>
                </a:lnTo>
                <a:cubicBezTo>
                  <a:pt x="177542" y="214979"/>
                  <a:pt x="192741" y="199727"/>
                  <a:pt x="212232" y="194727"/>
                </a:cubicBezTo>
                <a:lnTo>
                  <a:pt x="212232" y="173151"/>
                </a:lnTo>
                <a:cubicBezTo>
                  <a:pt x="192741" y="168151"/>
                  <a:pt x="177542" y="152899"/>
                  <a:pt x="172608" y="133391"/>
                </a:cubicBezTo>
                <a:close/>
                <a:moveTo>
                  <a:pt x="225531" y="136241"/>
                </a:moveTo>
                <a:cubicBezTo>
                  <a:pt x="234599" y="136166"/>
                  <a:pt x="241890" y="128754"/>
                  <a:pt x="241814" y="119686"/>
                </a:cubicBezTo>
                <a:cubicBezTo>
                  <a:pt x="241757" y="113021"/>
                  <a:pt x="237677" y="107051"/>
                  <a:pt x="231487" y="104579"/>
                </a:cubicBezTo>
                <a:cubicBezTo>
                  <a:pt x="225298" y="102106"/>
                  <a:pt x="218227" y="103620"/>
                  <a:pt x="213593" y="108411"/>
                </a:cubicBezTo>
                <a:cubicBezTo>
                  <a:pt x="208959" y="113202"/>
                  <a:pt x="207682" y="120319"/>
                  <a:pt x="210359" y="126423"/>
                </a:cubicBezTo>
                <a:cubicBezTo>
                  <a:pt x="213037" y="132527"/>
                  <a:pt x="219139" y="136406"/>
                  <a:pt x="225802" y="136241"/>
                </a:cubicBezTo>
                <a:close/>
                <a:moveTo>
                  <a:pt x="225531" y="264340"/>
                </a:moveTo>
                <a:cubicBezTo>
                  <a:pt x="234524" y="264340"/>
                  <a:pt x="241814" y="257050"/>
                  <a:pt x="241814" y="248057"/>
                </a:cubicBezTo>
                <a:cubicBezTo>
                  <a:pt x="241814" y="241446"/>
                  <a:pt x="237816" y="235492"/>
                  <a:pt x="231698" y="232988"/>
                </a:cubicBezTo>
                <a:cubicBezTo>
                  <a:pt x="225580" y="230484"/>
                  <a:pt x="218555" y="231928"/>
                  <a:pt x="213920" y="236642"/>
                </a:cubicBezTo>
                <a:cubicBezTo>
                  <a:pt x="209285" y="241355"/>
                  <a:pt x="207959" y="248403"/>
                  <a:pt x="210566" y="254479"/>
                </a:cubicBezTo>
                <a:cubicBezTo>
                  <a:pt x="213172" y="260554"/>
                  <a:pt x="219192" y="264451"/>
                  <a:pt x="225802" y="264340"/>
                </a:cubicBezTo>
                <a:close/>
                <a:moveTo>
                  <a:pt x="78976" y="248057"/>
                </a:moveTo>
                <a:cubicBezTo>
                  <a:pt x="78976" y="252399"/>
                  <a:pt x="80710" y="256561"/>
                  <a:pt x="83793" y="259619"/>
                </a:cubicBezTo>
                <a:cubicBezTo>
                  <a:pt x="86877" y="262677"/>
                  <a:pt x="91053" y="264377"/>
                  <a:pt x="95396" y="264340"/>
                </a:cubicBezTo>
                <a:cubicBezTo>
                  <a:pt x="102049" y="264340"/>
                  <a:pt x="108045" y="260325"/>
                  <a:pt x="110578" y="254173"/>
                </a:cubicBezTo>
                <a:cubicBezTo>
                  <a:pt x="113111" y="248020"/>
                  <a:pt x="111681" y="240948"/>
                  <a:pt x="106957" y="236262"/>
                </a:cubicBezTo>
                <a:cubicBezTo>
                  <a:pt x="102233" y="231577"/>
                  <a:pt x="95149" y="230206"/>
                  <a:pt x="89018" y="232790"/>
                </a:cubicBezTo>
                <a:cubicBezTo>
                  <a:pt x="82887" y="235375"/>
                  <a:pt x="78921" y="241403"/>
                  <a:pt x="78976" y="248057"/>
                </a:cubicBezTo>
                <a:close/>
                <a:moveTo>
                  <a:pt x="78976" y="119686"/>
                </a:moveTo>
                <a:cubicBezTo>
                  <a:pt x="78866" y="126363"/>
                  <a:pt x="82811" y="132441"/>
                  <a:pt x="88953" y="135060"/>
                </a:cubicBezTo>
                <a:cubicBezTo>
                  <a:pt x="95096" y="137680"/>
                  <a:pt x="102213" y="136318"/>
                  <a:pt x="106955" y="131615"/>
                </a:cubicBezTo>
                <a:cubicBezTo>
                  <a:pt x="111697" y="126913"/>
                  <a:pt x="113118" y="119808"/>
                  <a:pt x="110551" y="113643"/>
                </a:cubicBezTo>
                <a:cubicBezTo>
                  <a:pt x="107983" y="107479"/>
                  <a:pt x="101938" y="103483"/>
                  <a:pt x="95260" y="103538"/>
                </a:cubicBezTo>
                <a:cubicBezTo>
                  <a:pt x="86319" y="103537"/>
                  <a:pt x="79051" y="110745"/>
                  <a:pt x="78976" y="119686"/>
                </a:cubicBezTo>
                <a:close/>
                <a:moveTo>
                  <a:pt x="211961" y="27139"/>
                </a:moveTo>
                <a:lnTo>
                  <a:pt x="108830" y="27139"/>
                </a:lnTo>
                <a:lnTo>
                  <a:pt x="108830" y="66628"/>
                </a:lnTo>
                <a:cubicBezTo>
                  <a:pt x="128326" y="71447"/>
                  <a:pt x="143568" y="86636"/>
                  <a:pt x="148454" y="106116"/>
                </a:cubicBezTo>
                <a:lnTo>
                  <a:pt x="172337" y="106116"/>
                </a:lnTo>
                <a:cubicBezTo>
                  <a:pt x="177223" y="86636"/>
                  <a:pt x="192465" y="71447"/>
                  <a:pt x="211961" y="66628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7" name="Rounded Rectangle 56"/>
          <p:cNvSpPr/>
          <p:nvPr/>
        </p:nvSpPr>
        <p:spPr>
          <a:xfrm>
            <a:off x="7502094" y="3519829"/>
            <a:ext cx="515687" cy="462061"/>
          </a:xfrm>
          <a:custGeom>
            <a:avLst/>
            <a:gdLst/>
            <a:ahLst/>
            <a:cxnLst/>
            <a:rect l="0" t="0" r="0" b="0"/>
            <a:pathLst>
              <a:path w="326014" h="326376">
                <a:moveTo>
                  <a:pt x="251108" y="264951"/>
                </a:moveTo>
                <a:lnTo>
                  <a:pt x="251108" y="292091"/>
                </a:lnTo>
                <a:cubicBezTo>
                  <a:pt x="251108" y="299585"/>
                  <a:pt x="245033" y="305661"/>
                  <a:pt x="237538" y="305661"/>
                </a:cubicBezTo>
                <a:lnTo>
                  <a:pt x="135764" y="305661"/>
                </a:lnTo>
                <a:lnTo>
                  <a:pt x="135764" y="319230"/>
                </a:lnTo>
                <a:cubicBezTo>
                  <a:pt x="135756" y="321275"/>
                  <a:pt x="134845" y="323211"/>
                  <a:pt x="133274" y="324520"/>
                </a:cubicBezTo>
                <a:cubicBezTo>
                  <a:pt x="131704" y="325829"/>
                  <a:pt x="129635" y="326376"/>
                  <a:pt x="127622" y="326015"/>
                </a:cubicBezTo>
                <a:lnTo>
                  <a:pt x="5494" y="298876"/>
                </a:lnTo>
                <a:cubicBezTo>
                  <a:pt x="2283" y="298221"/>
                  <a:pt x="0" y="295366"/>
                  <a:pt x="66" y="292091"/>
                </a:cubicBezTo>
                <a:lnTo>
                  <a:pt x="66" y="34263"/>
                </a:lnTo>
                <a:cubicBezTo>
                  <a:pt x="0" y="30988"/>
                  <a:pt x="2283" y="28133"/>
                  <a:pt x="5494" y="27478"/>
                </a:cubicBezTo>
                <a:lnTo>
                  <a:pt x="127622" y="339"/>
                </a:lnTo>
                <a:cubicBezTo>
                  <a:pt x="129648" y="0"/>
                  <a:pt x="131722" y="543"/>
                  <a:pt x="133322" y="1831"/>
                </a:cubicBezTo>
                <a:cubicBezTo>
                  <a:pt x="134875" y="3150"/>
                  <a:pt x="135769" y="5086"/>
                  <a:pt x="135764" y="7124"/>
                </a:cubicBezTo>
                <a:lnTo>
                  <a:pt x="135764" y="20693"/>
                </a:lnTo>
                <a:lnTo>
                  <a:pt x="237538" y="20693"/>
                </a:lnTo>
                <a:cubicBezTo>
                  <a:pt x="245033" y="20693"/>
                  <a:pt x="251108" y="26769"/>
                  <a:pt x="251108" y="34263"/>
                </a:cubicBezTo>
                <a:lnTo>
                  <a:pt x="251108" y="68188"/>
                </a:lnTo>
                <a:cubicBezTo>
                  <a:pt x="251108" y="75682"/>
                  <a:pt x="245033" y="81758"/>
                  <a:pt x="237538" y="81758"/>
                </a:cubicBezTo>
                <a:cubicBezTo>
                  <a:pt x="230044" y="81758"/>
                  <a:pt x="223968" y="75682"/>
                  <a:pt x="223968" y="68188"/>
                </a:cubicBezTo>
                <a:lnTo>
                  <a:pt x="223968" y="54618"/>
                </a:lnTo>
                <a:cubicBezTo>
                  <a:pt x="223968" y="50871"/>
                  <a:pt x="220931" y="47833"/>
                  <a:pt x="217183" y="47833"/>
                </a:cubicBezTo>
                <a:lnTo>
                  <a:pt x="142549" y="47833"/>
                </a:lnTo>
                <a:cubicBezTo>
                  <a:pt x="138802" y="47833"/>
                  <a:pt x="135764" y="50871"/>
                  <a:pt x="135764" y="54618"/>
                </a:cubicBezTo>
                <a:lnTo>
                  <a:pt x="135764" y="271736"/>
                </a:lnTo>
                <a:cubicBezTo>
                  <a:pt x="135764" y="273559"/>
                  <a:pt x="136497" y="275306"/>
                  <a:pt x="137799" y="276582"/>
                </a:cubicBezTo>
                <a:cubicBezTo>
                  <a:pt x="139101" y="277859"/>
                  <a:pt x="140862" y="278557"/>
                  <a:pt x="142685" y="278521"/>
                </a:cubicBezTo>
                <a:lnTo>
                  <a:pt x="217319" y="278521"/>
                </a:lnTo>
                <a:cubicBezTo>
                  <a:pt x="221066" y="278521"/>
                  <a:pt x="224104" y="275483"/>
                  <a:pt x="224104" y="271736"/>
                </a:cubicBezTo>
                <a:lnTo>
                  <a:pt x="224104" y="264951"/>
                </a:lnTo>
                <a:cubicBezTo>
                  <a:pt x="224104" y="257456"/>
                  <a:pt x="230179" y="251381"/>
                  <a:pt x="237674" y="251381"/>
                </a:cubicBezTo>
                <a:cubicBezTo>
                  <a:pt x="245115" y="251455"/>
                  <a:pt x="251108" y="257509"/>
                  <a:pt x="251108" y="264951"/>
                </a:cubicBezTo>
                <a:close/>
                <a:moveTo>
                  <a:pt x="95966" y="155521"/>
                </a:moveTo>
                <a:cubicBezTo>
                  <a:pt x="92119" y="151699"/>
                  <a:pt x="86907" y="149571"/>
                  <a:pt x="81485" y="149607"/>
                </a:cubicBezTo>
                <a:cubicBezTo>
                  <a:pt x="70261" y="149682"/>
                  <a:pt x="61216" y="158828"/>
                  <a:pt x="61266" y="170052"/>
                </a:cubicBezTo>
                <a:cubicBezTo>
                  <a:pt x="61316" y="181276"/>
                  <a:pt x="70441" y="190341"/>
                  <a:pt x="81665" y="190316"/>
                </a:cubicBezTo>
                <a:cubicBezTo>
                  <a:pt x="92889" y="190291"/>
                  <a:pt x="101975" y="181186"/>
                  <a:pt x="101975" y="169962"/>
                </a:cubicBezTo>
                <a:cubicBezTo>
                  <a:pt x="101975" y="164540"/>
                  <a:pt x="99812" y="159342"/>
                  <a:pt x="95966" y="155521"/>
                </a:cubicBezTo>
                <a:close/>
                <a:moveTo>
                  <a:pt x="305659" y="149607"/>
                </a:moveTo>
                <a:cubicBezTo>
                  <a:pt x="316901" y="149607"/>
                  <a:pt x="326014" y="158720"/>
                  <a:pt x="326014" y="169962"/>
                </a:cubicBezTo>
                <a:cubicBezTo>
                  <a:pt x="326014" y="181204"/>
                  <a:pt x="316901" y="190317"/>
                  <a:pt x="305659" y="190317"/>
                </a:cubicBezTo>
                <a:lnTo>
                  <a:pt x="249751" y="190317"/>
                </a:lnTo>
                <a:lnTo>
                  <a:pt x="249751" y="214064"/>
                </a:lnTo>
                <a:cubicBezTo>
                  <a:pt x="249759" y="219088"/>
                  <a:pt x="246990" y="223704"/>
                  <a:pt x="242555" y="226064"/>
                </a:cubicBezTo>
                <a:cubicBezTo>
                  <a:pt x="238120" y="228424"/>
                  <a:pt x="232744" y="228140"/>
                  <a:pt x="228582" y="225327"/>
                </a:cubicBezTo>
                <a:lnTo>
                  <a:pt x="162497" y="181225"/>
                </a:lnTo>
                <a:cubicBezTo>
                  <a:pt x="158746" y="178704"/>
                  <a:pt x="156496" y="174481"/>
                  <a:pt x="156496" y="169962"/>
                </a:cubicBezTo>
                <a:cubicBezTo>
                  <a:pt x="156496" y="165442"/>
                  <a:pt x="158746" y="161220"/>
                  <a:pt x="162497" y="158699"/>
                </a:cubicBezTo>
                <a:lnTo>
                  <a:pt x="228582" y="114597"/>
                </a:lnTo>
                <a:cubicBezTo>
                  <a:pt x="232658" y="111959"/>
                  <a:pt x="237833" y="111701"/>
                  <a:pt x="242152" y="113918"/>
                </a:cubicBezTo>
                <a:cubicBezTo>
                  <a:pt x="246567" y="116269"/>
                  <a:pt x="249331" y="120858"/>
                  <a:pt x="249344" y="125860"/>
                </a:cubicBezTo>
                <a:lnTo>
                  <a:pt x="249344" y="149607"/>
                </a:lnTo>
                <a:lnTo>
                  <a:pt x="305252" y="149607"/>
                </a:ln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8" name="Rounded Rectangle 57"/>
          <p:cNvSpPr/>
          <p:nvPr/>
        </p:nvSpPr>
        <p:spPr>
          <a:xfrm>
            <a:off x="5956648" y="1214956"/>
            <a:ext cx="515421" cy="468108"/>
          </a:xfrm>
          <a:custGeom>
            <a:avLst/>
            <a:gdLst/>
            <a:ahLst/>
            <a:cxnLst/>
            <a:rect l="0" t="0" r="0" b="0"/>
            <a:pathLst>
              <a:path w="325846" h="330648">
                <a:moveTo>
                  <a:pt x="61122" y="276146"/>
                </a:moveTo>
                <a:cubicBezTo>
                  <a:pt x="54751" y="276146"/>
                  <a:pt x="49587" y="270982"/>
                  <a:pt x="49587" y="264612"/>
                </a:cubicBezTo>
                <a:cubicBezTo>
                  <a:pt x="49587" y="258242"/>
                  <a:pt x="54751" y="253077"/>
                  <a:pt x="61122" y="253077"/>
                </a:cubicBezTo>
                <a:cubicBezTo>
                  <a:pt x="67492" y="253077"/>
                  <a:pt x="72656" y="258242"/>
                  <a:pt x="72656" y="264612"/>
                </a:cubicBezTo>
                <a:cubicBezTo>
                  <a:pt x="72656" y="270982"/>
                  <a:pt x="67492" y="276146"/>
                  <a:pt x="61122" y="276146"/>
                </a:cubicBezTo>
                <a:close/>
                <a:moveTo>
                  <a:pt x="264670" y="253077"/>
                </a:moveTo>
                <a:cubicBezTo>
                  <a:pt x="271040" y="253077"/>
                  <a:pt x="276204" y="258242"/>
                  <a:pt x="276204" y="264612"/>
                </a:cubicBezTo>
                <a:cubicBezTo>
                  <a:pt x="276204" y="270982"/>
                  <a:pt x="271040" y="276146"/>
                  <a:pt x="264670" y="276146"/>
                </a:cubicBezTo>
                <a:cubicBezTo>
                  <a:pt x="258299" y="276146"/>
                  <a:pt x="253135" y="270982"/>
                  <a:pt x="253135" y="264612"/>
                </a:cubicBezTo>
                <a:cubicBezTo>
                  <a:pt x="253135" y="258242"/>
                  <a:pt x="258299" y="253077"/>
                  <a:pt x="264670" y="253077"/>
                </a:cubicBezTo>
                <a:close/>
                <a:moveTo>
                  <a:pt x="57" y="0"/>
                </a:moveTo>
                <a:moveTo>
                  <a:pt x="320170" y="239508"/>
                </a:moveTo>
                <a:cubicBezTo>
                  <a:pt x="323826" y="247372"/>
                  <a:pt x="325725" y="255939"/>
                  <a:pt x="325734" y="264612"/>
                </a:cubicBezTo>
                <a:cubicBezTo>
                  <a:pt x="325846" y="289358"/>
                  <a:pt x="310979" y="311714"/>
                  <a:pt x="288115" y="321181"/>
                </a:cubicBezTo>
                <a:cubicBezTo>
                  <a:pt x="265251" y="330648"/>
                  <a:pt x="238932" y="325346"/>
                  <a:pt x="221517" y="307764"/>
                </a:cubicBezTo>
                <a:lnTo>
                  <a:pt x="185015" y="275468"/>
                </a:lnTo>
                <a:cubicBezTo>
                  <a:pt x="180445" y="283701"/>
                  <a:pt x="171769" y="288808"/>
                  <a:pt x="162353" y="288808"/>
                </a:cubicBezTo>
                <a:cubicBezTo>
                  <a:pt x="152937" y="288808"/>
                  <a:pt x="144261" y="283701"/>
                  <a:pt x="139691" y="275468"/>
                </a:cubicBezTo>
                <a:lnTo>
                  <a:pt x="103595" y="308307"/>
                </a:lnTo>
                <a:cubicBezTo>
                  <a:pt x="86048" y="325474"/>
                  <a:pt x="59913" y="330435"/>
                  <a:pt x="37296" y="320890"/>
                </a:cubicBezTo>
                <a:cubicBezTo>
                  <a:pt x="14679" y="311345"/>
                  <a:pt x="0" y="289160"/>
                  <a:pt x="57" y="264612"/>
                </a:cubicBezTo>
                <a:cubicBezTo>
                  <a:pt x="9" y="255700"/>
                  <a:pt x="1956" y="246890"/>
                  <a:pt x="5757" y="238829"/>
                </a:cubicBezTo>
                <a:lnTo>
                  <a:pt x="87312" y="52515"/>
                </a:lnTo>
                <a:cubicBezTo>
                  <a:pt x="99594" y="21439"/>
                  <a:pt x="129616" y="1022"/>
                  <a:pt x="163031" y="1022"/>
                </a:cubicBezTo>
                <a:cubicBezTo>
                  <a:pt x="196446" y="1022"/>
                  <a:pt x="226469" y="21439"/>
                  <a:pt x="238751" y="52515"/>
                </a:cubicBezTo>
                <a:lnTo>
                  <a:pt x="320170" y="239508"/>
                </a:lnTo>
                <a:close/>
                <a:moveTo>
                  <a:pt x="184336" y="247514"/>
                </a:moveTo>
                <a:lnTo>
                  <a:pt x="203605" y="264612"/>
                </a:lnTo>
                <a:cubicBezTo>
                  <a:pt x="203680" y="230918"/>
                  <a:pt x="230976" y="203622"/>
                  <a:pt x="264670" y="203547"/>
                </a:cubicBezTo>
                <a:cubicBezTo>
                  <a:pt x="271234" y="203626"/>
                  <a:pt x="277742" y="204771"/>
                  <a:pt x="283939" y="206940"/>
                </a:cubicBezTo>
                <a:lnTo>
                  <a:pt x="240244" y="106523"/>
                </a:lnTo>
                <a:cubicBezTo>
                  <a:pt x="229262" y="139935"/>
                  <a:pt x="198067" y="162519"/>
                  <a:pt x="162896" y="162519"/>
                </a:cubicBezTo>
                <a:cubicBezTo>
                  <a:pt x="127725" y="162519"/>
                  <a:pt x="96530" y="139935"/>
                  <a:pt x="85547" y="106523"/>
                </a:cubicBezTo>
                <a:lnTo>
                  <a:pt x="41852" y="206940"/>
                </a:lnTo>
                <a:cubicBezTo>
                  <a:pt x="48049" y="204771"/>
                  <a:pt x="54557" y="203626"/>
                  <a:pt x="61122" y="203547"/>
                </a:cubicBezTo>
                <a:cubicBezTo>
                  <a:pt x="94605" y="203620"/>
                  <a:pt x="121815" y="230587"/>
                  <a:pt x="122186" y="264069"/>
                </a:cubicBezTo>
                <a:lnTo>
                  <a:pt x="140777" y="247107"/>
                </a:lnTo>
                <a:cubicBezTo>
                  <a:pt x="141527" y="246512"/>
                  <a:pt x="142348" y="246011"/>
                  <a:pt x="143219" y="245614"/>
                </a:cubicBezTo>
                <a:cubicBezTo>
                  <a:pt x="148231" y="239982"/>
                  <a:pt x="155359" y="236688"/>
                  <a:pt x="162896" y="236522"/>
                </a:cubicBezTo>
                <a:cubicBezTo>
                  <a:pt x="171404" y="236486"/>
                  <a:pt x="179399" y="240585"/>
                  <a:pt x="184336" y="247514"/>
                </a:cubicBezTo>
                <a:close/>
                <a:moveTo>
                  <a:pt x="29233" y="264612"/>
                </a:moveTo>
                <a:cubicBezTo>
                  <a:pt x="29233" y="282224"/>
                  <a:pt x="43510" y="296501"/>
                  <a:pt x="61122" y="296501"/>
                </a:cubicBezTo>
                <a:cubicBezTo>
                  <a:pt x="78734" y="296501"/>
                  <a:pt x="93011" y="282224"/>
                  <a:pt x="93011" y="264612"/>
                </a:cubicBezTo>
                <a:cubicBezTo>
                  <a:pt x="93011" y="247000"/>
                  <a:pt x="78734" y="232723"/>
                  <a:pt x="61122" y="232723"/>
                </a:cubicBezTo>
                <a:cubicBezTo>
                  <a:pt x="43510" y="232723"/>
                  <a:pt x="29233" y="247000"/>
                  <a:pt x="29233" y="264612"/>
                </a:cubicBezTo>
                <a:close/>
                <a:moveTo>
                  <a:pt x="131821" y="86982"/>
                </a:moveTo>
                <a:lnTo>
                  <a:pt x="123272" y="91867"/>
                </a:lnTo>
                <a:cubicBezTo>
                  <a:pt x="119264" y="94174"/>
                  <a:pt x="117315" y="98892"/>
                  <a:pt x="118526" y="103354"/>
                </a:cubicBezTo>
                <a:cubicBezTo>
                  <a:pt x="119738" y="107816"/>
                  <a:pt x="123805" y="110902"/>
                  <a:pt x="128428" y="110865"/>
                </a:cubicBezTo>
                <a:cubicBezTo>
                  <a:pt x="130192" y="110862"/>
                  <a:pt x="131924" y="110394"/>
                  <a:pt x="133449" y="109508"/>
                </a:cubicBezTo>
                <a:lnTo>
                  <a:pt x="142134" y="104487"/>
                </a:lnTo>
                <a:cubicBezTo>
                  <a:pt x="144898" y="106956"/>
                  <a:pt x="148127" y="108848"/>
                  <a:pt x="151633" y="110051"/>
                </a:cubicBezTo>
                <a:lnTo>
                  <a:pt x="151633" y="119550"/>
                </a:lnTo>
                <a:cubicBezTo>
                  <a:pt x="151633" y="125171"/>
                  <a:pt x="156189" y="129727"/>
                  <a:pt x="161810" y="129727"/>
                </a:cubicBezTo>
                <a:cubicBezTo>
                  <a:pt x="167431" y="129727"/>
                  <a:pt x="171987" y="125171"/>
                  <a:pt x="171987" y="119550"/>
                </a:cubicBezTo>
                <a:lnTo>
                  <a:pt x="171987" y="109644"/>
                </a:lnTo>
                <a:cubicBezTo>
                  <a:pt x="175493" y="108441"/>
                  <a:pt x="178722" y="106549"/>
                  <a:pt x="181486" y="104080"/>
                </a:cubicBezTo>
                <a:lnTo>
                  <a:pt x="190171" y="109101"/>
                </a:lnTo>
                <a:cubicBezTo>
                  <a:pt x="191697" y="109987"/>
                  <a:pt x="193428" y="110455"/>
                  <a:pt x="195192" y="110458"/>
                </a:cubicBezTo>
                <a:cubicBezTo>
                  <a:pt x="199816" y="110494"/>
                  <a:pt x="203882" y="107409"/>
                  <a:pt x="205094" y="102947"/>
                </a:cubicBezTo>
                <a:cubicBezTo>
                  <a:pt x="206305" y="98485"/>
                  <a:pt x="204356" y="93767"/>
                  <a:pt x="200349" y="91460"/>
                </a:cubicBezTo>
                <a:lnTo>
                  <a:pt x="191800" y="86575"/>
                </a:lnTo>
                <a:cubicBezTo>
                  <a:pt x="191940" y="84723"/>
                  <a:pt x="191940" y="82863"/>
                  <a:pt x="191800" y="81012"/>
                </a:cubicBezTo>
                <a:cubicBezTo>
                  <a:pt x="191940" y="79160"/>
                  <a:pt x="191940" y="77300"/>
                  <a:pt x="191800" y="75448"/>
                </a:cubicBezTo>
                <a:lnTo>
                  <a:pt x="200349" y="70563"/>
                </a:lnTo>
                <a:cubicBezTo>
                  <a:pt x="204999" y="67744"/>
                  <a:pt x="206612" y="61769"/>
                  <a:pt x="204012" y="56993"/>
                </a:cubicBezTo>
                <a:cubicBezTo>
                  <a:pt x="201240" y="52282"/>
                  <a:pt x="195209" y="50653"/>
                  <a:pt x="190443" y="53329"/>
                </a:cubicBezTo>
                <a:lnTo>
                  <a:pt x="181758" y="58350"/>
                </a:lnTo>
                <a:cubicBezTo>
                  <a:pt x="178994" y="55881"/>
                  <a:pt x="175764" y="53989"/>
                  <a:pt x="172259" y="52786"/>
                </a:cubicBezTo>
                <a:lnTo>
                  <a:pt x="172259" y="42880"/>
                </a:lnTo>
                <a:cubicBezTo>
                  <a:pt x="172259" y="37259"/>
                  <a:pt x="167702" y="32703"/>
                  <a:pt x="162082" y="32703"/>
                </a:cubicBezTo>
                <a:cubicBezTo>
                  <a:pt x="156461" y="32703"/>
                  <a:pt x="151904" y="37259"/>
                  <a:pt x="151904" y="42880"/>
                </a:cubicBezTo>
                <a:lnTo>
                  <a:pt x="151904" y="53193"/>
                </a:lnTo>
                <a:cubicBezTo>
                  <a:pt x="148399" y="54397"/>
                  <a:pt x="145169" y="56288"/>
                  <a:pt x="142405" y="58757"/>
                </a:cubicBezTo>
                <a:lnTo>
                  <a:pt x="133721" y="53736"/>
                </a:lnTo>
                <a:cubicBezTo>
                  <a:pt x="128954" y="51060"/>
                  <a:pt x="122923" y="52689"/>
                  <a:pt x="120151" y="57400"/>
                </a:cubicBezTo>
                <a:cubicBezTo>
                  <a:pt x="117551" y="62176"/>
                  <a:pt x="119164" y="68152"/>
                  <a:pt x="123815" y="70970"/>
                </a:cubicBezTo>
                <a:lnTo>
                  <a:pt x="132364" y="75855"/>
                </a:lnTo>
                <a:cubicBezTo>
                  <a:pt x="132223" y="77707"/>
                  <a:pt x="132223" y="79567"/>
                  <a:pt x="132364" y="81419"/>
                </a:cubicBezTo>
                <a:cubicBezTo>
                  <a:pt x="132042" y="83257"/>
                  <a:pt x="131860" y="85117"/>
                  <a:pt x="131821" y="86982"/>
                </a:cubicBezTo>
                <a:close/>
                <a:moveTo>
                  <a:pt x="296559" y="264612"/>
                </a:moveTo>
                <a:cubicBezTo>
                  <a:pt x="296559" y="247000"/>
                  <a:pt x="282282" y="232723"/>
                  <a:pt x="264670" y="232723"/>
                </a:cubicBezTo>
                <a:cubicBezTo>
                  <a:pt x="247058" y="232723"/>
                  <a:pt x="232780" y="247000"/>
                  <a:pt x="232780" y="264612"/>
                </a:cubicBezTo>
                <a:cubicBezTo>
                  <a:pt x="232780" y="282224"/>
                  <a:pt x="247058" y="296501"/>
                  <a:pt x="264670" y="296501"/>
                </a:cubicBezTo>
                <a:cubicBezTo>
                  <a:pt x="282282" y="296501"/>
                  <a:pt x="296559" y="282224"/>
                  <a:pt x="296559" y="264612"/>
                </a:cubicBezTo>
                <a:close/>
                <a:moveTo>
                  <a:pt x="152718" y="81419"/>
                </a:moveTo>
                <a:cubicBezTo>
                  <a:pt x="152718" y="75798"/>
                  <a:pt x="157275" y="71241"/>
                  <a:pt x="162896" y="71241"/>
                </a:cubicBezTo>
                <a:cubicBezTo>
                  <a:pt x="168516" y="71241"/>
                  <a:pt x="173073" y="75798"/>
                  <a:pt x="173073" y="81419"/>
                </a:cubicBezTo>
                <a:cubicBezTo>
                  <a:pt x="173073" y="87039"/>
                  <a:pt x="168516" y="91596"/>
                  <a:pt x="162896" y="91596"/>
                </a:cubicBezTo>
                <a:cubicBezTo>
                  <a:pt x="157275" y="91596"/>
                  <a:pt x="152718" y="87039"/>
                  <a:pt x="152718" y="81419"/>
                </a:cubicBezTo>
              </a:path>
            </a:pathLst>
          </a:custGeom>
          <a:solidFill>
            <a:srgbClr val="DE58A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9" name="Rounded Rectangle 58"/>
          <p:cNvSpPr/>
          <p:nvPr/>
        </p:nvSpPr>
        <p:spPr>
          <a:xfrm>
            <a:off x="7504347" y="6564528"/>
            <a:ext cx="511939" cy="459469"/>
          </a:xfrm>
          <a:custGeom>
            <a:avLst/>
            <a:gdLst/>
            <a:ahLst/>
            <a:cxnLst/>
            <a:rect l="0" t="0" r="0" b="0"/>
            <a:pathLst>
              <a:path w="323645" h="324545">
                <a:moveTo>
                  <a:pt x="293516" y="135698"/>
                </a:moveTo>
                <a:lnTo>
                  <a:pt x="297858" y="133527"/>
                </a:lnTo>
                <a:lnTo>
                  <a:pt x="297858" y="142890"/>
                </a:lnTo>
                <a:cubicBezTo>
                  <a:pt x="296514" y="141343"/>
                  <a:pt x="295063" y="139892"/>
                  <a:pt x="293516" y="138548"/>
                </a:cubicBezTo>
                <a:close/>
                <a:moveTo>
                  <a:pt x="297994" y="207890"/>
                </a:moveTo>
                <a:lnTo>
                  <a:pt x="297994" y="249549"/>
                </a:lnTo>
                <a:cubicBezTo>
                  <a:pt x="297920" y="259786"/>
                  <a:pt x="289640" y="268066"/>
                  <a:pt x="279403" y="268140"/>
                </a:cubicBezTo>
                <a:lnTo>
                  <a:pt x="164602" y="268140"/>
                </a:lnTo>
                <a:cubicBezTo>
                  <a:pt x="162878" y="268140"/>
                  <a:pt x="161481" y="269537"/>
                  <a:pt x="161481" y="271261"/>
                </a:cubicBezTo>
                <a:lnTo>
                  <a:pt x="161481" y="296094"/>
                </a:lnTo>
                <a:cubicBezTo>
                  <a:pt x="161481" y="297818"/>
                  <a:pt x="162878" y="299215"/>
                  <a:pt x="164602" y="299215"/>
                </a:cubicBezTo>
                <a:lnTo>
                  <a:pt x="205312" y="299215"/>
                </a:lnTo>
                <a:cubicBezTo>
                  <a:pt x="211668" y="299881"/>
                  <a:pt x="216496" y="305240"/>
                  <a:pt x="216496" y="311632"/>
                </a:cubicBezTo>
                <a:cubicBezTo>
                  <a:pt x="216496" y="318023"/>
                  <a:pt x="211668" y="323382"/>
                  <a:pt x="205312" y="324048"/>
                </a:cubicBezTo>
                <a:lnTo>
                  <a:pt x="93632" y="324048"/>
                </a:lnTo>
                <a:cubicBezTo>
                  <a:pt x="88886" y="324545"/>
                  <a:pt x="84272" y="322293"/>
                  <a:pt x="81744" y="318246"/>
                </a:cubicBezTo>
                <a:cubicBezTo>
                  <a:pt x="79215" y="314199"/>
                  <a:pt x="79215" y="309064"/>
                  <a:pt x="81744" y="305017"/>
                </a:cubicBezTo>
                <a:cubicBezTo>
                  <a:pt x="84272" y="300970"/>
                  <a:pt x="88886" y="298718"/>
                  <a:pt x="93632" y="299215"/>
                </a:cubicBezTo>
                <a:lnTo>
                  <a:pt x="133391" y="299215"/>
                </a:lnTo>
                <a:cubicBezTo>
                  <a:pt x="135115" y="299215"/>
                  <a:pt x="136512" y="297818"/>
                  <a:pt x="136512" y="296094"/>
                </a:cubicBezTo>
                <a:lnTo>
                  <a:pt x="136512" y="271261"/>
                </a:lnTo>
                <a:cubicBezTo>
                  <a:pt x="136512" y="269537"/>
                  <a:pt x="135115" y="268140"/>
                  <a:pt x="133391" y="268140"/>
                </a:cubicBezTo>
                <a:lnTo>
                  <a:pt x="18590" y="268140"/>
                </a:lnTo>
                <a:cubicBezTo>
                  <a:pt x="8323" y="268140"/>
                  <a:pt x="0" y="259817"/>
                  <a:pt x="0" y="249549"/>
                </a:cubicBezTo>
                <a:lnTo>
                  <a:pt x="0" y="65813"/>
                </a:lnTo>
                <a:cubicBezTo>
                  <a:pt x="0" y="55546"/>
                  <a:pt x="8323" y="47223"/>
                  <a:pt x="18590" y="47223"/>
                </a:cubicBezTo>
                <a:lnTo>
                  <a:pt x="198527" y="47223"/>
                </a:lnTo>
                <a:cubicBezTo>
                  <a:pt x="191267" y="53573"/>
                  <a:pt x="186704" y="62455"/>
                  <a:pt x="185771" y="72056"/>
                </a:cubicBezTo>
                <a:lnTo>
                  <a:pt x="31074" y="72056"/>
                </a:lnTo>
                <a:cubicBezTo>
                  <a:pt x="27627" y="72056"/>
                  <a:pt x="24832" y="74850"/>
                  <a:pt x="24832" y="78298"/>
                </a:cubicBezTo>
                <a:lnTo>
                  <a:pt x="24832" y="212232"/>
                </a:lnTo>
                <a:cubicBezTo>
                  <a:pt x="24795" y="213899"/>
                  <a:pt x="25440" y="215509"/>
                  <a:pt x="26619" y="216687"/>
                </a:cubicBezTo>
                <a:cubicBezTo>
                  <a:pt x="27798" y="217866"/>
                  <a:pt x="29408" y="218512"/>
                  <a:pt x="31074" y="218474"/>
                </a:cubicBezTo>
                <a:lnTo>
                  <a:pt x="246428" y="218474"/>
                </a:lnTo>
                <a:cubicBezTo>
                  <a:pt x="252105" y="220828"/>
                  <a:pt x="258195" y="222028"/>
                  <a:pt x="264340" y="222003"/>
                </a:cubicBezTo>
                <a:cubicBezTo>
                  <a:pt x="277005" y="222044"/>
                  <a:pt x="289147" y="216953"/>
                  <a:pt x="297994" y="207890"/>
                </a:cubicBezTo>
                <a:close/>
                <a:moveTo>
                  <a:pt x="320471" y="44034"/>
                </a:moveTo>
                <a:cubicBezTo>
                  <a:pt x="322498" y="45959"/>
                  <a:pt x="323645" y="48633"/>
                  <a:pt x="323641" y="51429"/>
                </a:cubicBezTo>
                <a:lnTo>
                  <a:pt x="323641" y="67849"/>
                </a:lnTo>
                <a:cubicBezTo>
                  <a:pt x="323577" y="73137"/>
                  <a:pt x="319423" y="77469"/>
                  <a:pt x="314142" y="77755"/>
                </a:cubicBezTo>
                <a:lnTo>
                  <a:pt x="314142" y="89561"/>
                </a:lnTo>
                <a:cubicBezTo>
                  <a:pt x="313934" y="97707"/>
                  <a:pt x="309785" y="105245"/>
                  <a:pt x="303015" y="109780"/>
                </a:cubicBezTo>
                <a:lnTo>
                  <a:pt x="273839" y="123350"/>
                </a:lnTo>
                <a:lnTo>
                  <a:pt x="273839" y="150489"/>
                </a:lnTo>
                <a:cubicBezTo>
                  <a:pt x="286358" y="154829"/>
                  <a:pt x="293914" y="167573"/>
                  <a:pt x="291714" y="180639"/>
                </a:cubicBezTo>
                <a:cubicBezTo>
                  <a:pt x="289514" y="193705"/>
                  <a:pt x="278201" y="203272"/>
                  <a:pt x="264951" y="203272"/>
                </a:cubicBezTo>
                <a:cubicBezTo>
                  <a:pt x="251701" y="203272"/>
                  <a:pt x="240388" y="193705"/>
                  <a:pt x="238188" y="180639"/>
                </a:cubicBezTo>
                <a:cubicBezTo>
                  <a:pt x="235988" y="167573"/>
                  <a:pt x="243544" y="154829"/>
                  <a:pt x="256063" y="150489"/>
                </a:cubicBezTo>
                <a:lnTo>
                  <a:pt x="256063" y="139769"/>
                </a:lnTo>
                <a:lnTo>
                  <a:pt x="227838" y="126199"/>
                </a:lnTo>
                <a:cubicBezTo>
                  <a:pt x="220641" y="121752"/>
                  <a:pt x="216117" y="114026"/>
                  <a:pt x="215760" y="105573"/>
                </a:cubicBezTo>
                <a:lnTo>
                  <a:pt x="215760" y="92003"/>
                </a:lnTo>
                <a:cubicBezTo>
                  <a:pt x="207906" y="87688"/>
                  <a:pt x="204327" y="78324"/>
                  <a:pt x="207300" y="69870"/>
                </a:cubicBezTo>
                <a:cubicBezTo>
                  <a:pt x="210273" y="61416"/>
                  <a:pt x="218926" y="56354"/>
                  <a:pt x="227753" y="57905"/>
                </a:cubicBezTo>
                <a:cubicBezTo>
                  <a:pt x="236579" y="59456"/>
                  <a:pt x="242988" y="67165"/>
                  <a:pt x="242900" y="76126"/>
                </a:cubicBezTo>
                <a:cubicBezTo>
                  <a:pt x="242562" y="82674"/>
                  <a:pt x="238725" y="88533"/>
                  <a:pt x="232858" y="91460"/>
                </a:cubicBezTo>
                <a:lnTo>
                  <a:pt x="232858" y="105030"/>
                </a:lnTo>
                <a:cubicBezTo>
                  <a:pt x="233138" y="107004"/>
                  <a:pt x="234156" y="108799"/>
                  <a:pt x="235708" y="110051"/>
                </a:cubicBezTo>
                <a:lnTo>
                  <a:pt x="255384" y="119686"/>
                </a:lnTo>
                <a:lnTo>
                  <a:pt x="255384" y="32567"/>
                </a:lnTo>
                <a:lnTo>
                  <a:pt x="243714" y="32567"/>
                </a:lnTo>
                <a:cubicBezTo>
                  <a:pt x="241309" y="32555"/>
                  <a:pt x="239146" y="31100"/>
                  <a:pt x="238227" y="28877"/>
                </a:cubicBezTo>
                <a:cubicBezTo>
                  <a:pt x="237308" y="26654"/>
                  <a:pt x="237813" y="24097"/>
                  <a:pt x="239508" y="22390"/>
                </a:cubicBezTo>
                <a:lnTo>
                  <a:pt x="260134" y="1764"/>
                </a:lnTo>
                <a:cubicBezTo>
                  <a:pt x="261263" y="666"/>
                  <a:pt x="262766" y="36"/>
                  <a:pt x="264340" y="0"/>
                </a:cubicBezTo>
                <a:cubicBezTo>
                  <a:pt x="265909" y="61"/>
                  <a:pt x="267403" y="688"/>
                  <a:pt x="268547" y="1764"/>
                </a:cubicBezTo>
                <a:lnTo>
                  <a:pt x="289173" y="22390"/>
                </a:lnTo>
                <a:cubicBezTo>
                  <a:pt x="290826" y="24132"/>
                  <a:pt x="291303" y="26681"/>
                  <a:pt x="290395" y="28903"/>
                </a:cubicBezTo>
                <a:cubicBezTo>
                  <a:pt x="289506" y="31121"/>
                  <a:pt x="287355" y="32572"/>
                  <a:pt x="284967" y="32567"/>
                </a:cubicBezTo>
                <a:lnTo>
                  <a:pt x="273161" y="32567"/>
                </a:lnTo>
                <a:lnTo>
                  <a:pt x="273161" y="103130"/>
                </a:lnTo>
                <a:lnTo>
                  <a:pt x="293787" y="93089"/>
                </a:lnTo>
                <a:cubicBezTo>
                  <a:pt x="294809" y="91741"/>
                  <a:pt x="295464" y="90151"/>
                  <a:pt x="295687" y="88475"/>
                </a:cubicBezTo>
                <a:lnTo>
                  <a:pt x="295687" y="77755"/>
                </a:lnTo>
                <a:cubicBezTo>
                  <a:pt x="290429" y="77466"/>
                  <a:pt x="286316" y="73115"/>
                  <a:pt x="286324" y="67849"/>
                </a:cubicBezTo>
                <a:lnTo>
                  <a:pt x="286324" y="51429"/>
                </a:lnTo>
                <a:cubicBezTo>
                  <a:pt x="286323" y="45861"/>
                  <a:pt x="290798" y="41326"/>
                  <a:pt x="296365" y="41252"/>
                </a:cubicBezTo>
                <a:lnTo>
                  <a:pt x="312921" y="41252"/>
                </a:lnTo>
                <a:cubicBezTo>
                  <a:pt x="315713" y="41103"/>
                  <a:pt x="318443" y="42109"/>
                  <a:pt x="320471" y="44034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0" name="Rounded Rectangle 59"/>
          <p:cNvSpPr/>
          <p:nvPr/>
        </p:nvSpPr>
        <p:spPr>
          <a:xfrm>
            <a:off x="5970586" y="4304130"/>
            <a:ext cx="501307" cy="471619"/>
          </a:xfrm>
          <a:custGeom>
            <a:avLst/>
            <a:gdLst/>
            <a:ahLst/>
            <a:cxnLst/>
            <a:rect l="0" t="0" r="0" b="0"/>
            <a:pathLst>
              <a:path w="316923" h="333127">
                <a:moveTo>
                  <a:pt x="228991" y="124978"/>
                </a:moveTo>
                <a:cubicBezTo>
                  <a:pt x="228991" y="132472"/>
                  <a:pt x="222915" y="138548"/>
                  <a:pt x="215421" y="138548"/>
                </a:cubicBezTo>
                <a:cubicBezTo>
                  <a:pt x="207926" y="138548"/>
                  <a:pt x="201851" y="132472"/>
                  <a:pt x="201851" y="124978"/>
                </a:cubicBezTo>
                <a:cubicBezTo>
                  <a:pt x="201643" y="119895"/>
                  <a:pt x="197570" y="115822"/>
                  <a:pt x="192488" y="115615"/>
                </a:cubicBezTo>
                <a:cubicBezTo>
                  <a:pt x="184993" y="115615"/>
                  <a:pt x="178918" y="109539"/>
                  <a:pt x="178918" y="102045"/>
                </a:cubicBezTo>
                <a:cubicBezTo>
                  <a:pt x="178918" y="94550"/>
                  <a:pt x="184993" y="88475"/>
                  <a:pt x="192488" y="88475"/>
                </a:cubicBezTo>
                <a:cubicBezTo>
                  <a:pt x="212496" y="88837"/>
                  <a:pt x="228629" y="104970"/>
                  <a:pt x="228991" y="124978"/>
                </a:cubicBezTo>
                <a:close/>
                <a:moveTo>
                  <a:pt x="191673" y="44237"/>
                </a:moveTo>
                <a:cubicBezTo>
                  <a:pt x="236159" y="45378"/>
                  <a:pt x="271951" y="81171"/>
                  <a:pt x="273093" y="125656"/>
                </a:cubicBezTo>
                <a:cubicBezTo>
                  <a:pt x="273093" y="133151"/>
                  <a:pt x="267017" y="139226"/>
                  <a:pt x="259523" y="139226"/>
                </a:cubicBezTo>
                <a:cubicBezTo>
                  <a:pt x="252028" y="139226"/>
                  <a:pt x="245953" y="133151"/>
                  <a:pt x="245953" y="125656"/>
                </a:cubicBezTo>
                <a:cubicBezTo>
                  <a:pt x="244969" y="96096"/>
                  <a:pt x="221234" y="72361"/>
                  <a:pt x="191673" y="71377"/>
                </a:cubicBezTo>
                <a:cubicBezTo>
                  <a:pt x="184179" y="71377"/>
                  <a:pt x="178104" y="65302"/>
                  <a:pt x="178104" y="57807"/>
                </a:cubicBezTo>
                <a:cubicBezTo>
                  <a:pt x="178104" y="50313"/>
                  <a:pt x="184179" y="44237"/>
                  <a:pt x="191673" y="44237"/>
                </a:cubicBezTo>
                <a:close/>
                <a:moveTo>
                  <a:pt x="316923" y="126742"/>
                </a:moveTo>
                <a:cubicBezTo>
                  <a:pt x="316923" y="134236"/>
                  <a:pt x="310848" y="140312"/>
                  <a:pt x="303353" y="140312"/>
                </a:cubicBezTo>
                <a:cubicBezTo>
                  <a:pt x="295859" y="140312"/>
                  <a:pt x="289783" y="134236"/>
                  <a:pt x="289783" y="126742"/>
                </a:cubicBezTo>
                <a:cubicBezTo>
                  <a:pt x="288238" y="72595"/>
                  <a:pt x="244861" y="28980"/>
                  <a:pt x="190723" y="27139"/>
                </a:cubicBezTo>
                <a:cubicBezTo>
                  <a:pt x="183229" y="27139"/>
                  <a:pt x="177154" y="21064"/>
                  <a:pt x="177154" y="13569"/>
                </a:cubicBezTo>
                <a:cubicBezTo>
                  <a:pt x="177154" y="6075"/>
                  <a:pt x="183229" y="0"/>
                  <a:pt x="190723" y="0"/>
                </a:cubicBezTo>
                <a:cubicBezTo>
                  <a:pt x="259787" y="1998"/>
                  <a:pt x="315221" y="57671"/>
                  <a:pt x="316923" y="126742"/>
                </a:cubicBezTo>
                <a:close/>
                <a:moveTo>
                  <a:pt x="151099" y="189163"/>
                </a:moveTo>
                <a:cubicBezTo>
                  <a:pt x="151082" y="189965"/>
                  <a:pt x="151374" y="190742"/>
                  <a:pt x="151914" y="191335"/>
                </a:cubicBezTo>
                <a:cubicBezTo>
                  <a:pt x="180071" y="224261"/>
                  <a:pt x="177512" y="273470"/>
                  <a:pt x="146093" y="303298"/>
                </a:cubicBezTo>
                <a:cubicBezTo>
                  <a:pt x="114673" y="333127"/>
                  <a:pt x="65397" y="333127"/>
                  <a:pt x="33978" y="303298"/>
                </a:cubicBezTo>
                <a:cubicBezTo>
                  <a:pt x="2558" y="273470"/>
                  <a:pt x="0" y="224261"/>
                  <a:pt x="28157" y="191335"/>
                </a:cubicBezTo>
                <a:cubicBezTo>
                  <a:pt x="28697" y="190742"/>
                  <a:pt x="28988" y="189965"/>
                  <a:pt x="28971" y="189163"/>
                </a:cubicBezTo>
                <a:lnTo>
                  <a:pt x="28971" y="61064"/>
                </a:lnTo>
                <a:cubicBezTo>
                  <a:pt x="28971" y="27339"/>
                  <a:pt x="56310" y="0"/>
                  <a:pt x="90035" y="0"/>
                </a:cubicBezTo>
                <a:cubicBezTo>
                  <a:pt x="123760" y="0"/>
                  <a:pt x="151099" y="27339"/>
                  <a:pt x="151099" y="61064"/>
                </a:cubicBezTo>
                <a:close/>
                <a:moveTo>
                  <a:pt x="140337" y="264769"/>
                </a:moveTo>
                <a:cubicBezTo>
                  <a:pt x="148679" y="244332"/>
                  <a:pt x="143813" y="220879"/>
                  <a:pt x="128031" y="205447"/>
                </a:cubicBezTo>
                <a:cubicBezTo>
                  <a:pt x="125441" y="202909"/>
                  <a:pt x="123975" y="199439"/>
                  <a:pt x="123960" y="195813"/>
                </a:cubicBezTo>
                <a:lnTo>
                  <a:pt x="123960" y="61064"/>
                </a:lnTo>
                <a:cubicBezTo>
                  <a:pt x="123960" y="42328"/>
                  <a:pt x="108771" y="27139"/>
                  <a:pt x="90035" y="27139"/>
                </a:cubicBezTo>
                <a:cubicBezTo>
                  <a:pt x="71299" y="27139"/>
                  <a:pt x="56111" y="42328"/>
                  <a:pt x="56111" y="61064"/>
                </a:cubicBezTo>
                <a:lnTo>
                  <a:pt x="56111" y="195813"/>
                </a:lnTo>
                <a:cubicBezTo>
                  <a:pt x="56095" y="199439"/>
                  <a:pt x="54629" y="202909"/>
                  <a:pt x="52040" y="205447"/>
                </a:cubicBezTo>
                <a:cubicBezTo>
                  <a:pt x="36257" y="220879"/>
                  <a:pt x="31392" y="244332"/>
                  <a:pt x="39733" y="264769"/>
                </a:cubicBezTo>
                <a:cubicBezTo>
                  <a:pt x="48075" y="285206"/>
                  <a:pt x="67962" y="298556"/>
                  <a:pt x="90035" y="298536"/>
                </a:cubicBezTo>
                <a:cubicBezTo>
                  <a:pt x="112109" y="298556"/>
                  <a:pt x="131996" y="285206"/>
                  <a:pt x="140337" y="264769"/>
                </a:cubicBezTo>
                <a:close/>
                <a:moveTo>
                  <a:pt x="116009" y="252177"/>
                </a:moveTo>
                <a:cubicBezTo>
                  <a:pt x="112542" y="263621"/>
                  <a:pt x="101993" y="271447"/>
                  <a:pt x="90035" y="271447"/>
                </a:cubicBezTo>
                <a:cubicBezTo>
                  <a:pt x="78077" y="271447"/>
                  <a:pt x="67529" y="263621"/>
                  <a:pt x="64061" y="252177"/>
                </a:cubicBezTo>
                <a:cubicBezTo>
                  <a:pt x="60594" y="240733"/>
                  <a:pt x="65025" y="228368"/>
                  <a:pt x="74973" y="221731"/>
                </a:cubicBezTo>
                <a:cubicBezTo>
                  <a:pt x="75899" y="221077"/>
                  <a:pt x="76455" y="220016"/>
                  <a:pt x="76465" y="218881"/>
                </a:cubicBezTo>
                <a:lnTo>
                  <a:pt x="76465" y="94989"/>
                </a:lnTo>
                <a:cubicBezTo>
                  <a:pt x="76465" y="87494"/>
                  <a:pt x="82541" y="81419"/>
                  <a:pt x="90035" y="81419"/>
                </a:cubicBezTo>
                <a:cubicBezTo>
                  <a:pt x="97530" y="81419"/>
                  <a:pt x="103605" y="87494"/>
                  <a:pt x="103605" y="94989"/>
                </a:cubicBezTo>
                <a:lnTo>
                  <a:pt x="103605" y="218881"/>
                </a:lnTo>
                <a:cubicBezTo>
                  <a:pt x="103615" y="220016"/>
                  <a:pt x="104171" y="221076"/>
                  <a:pt x="105098" y="221731"/>
                </a:cubicBezTo>
                <a:cubicBezTo>
                  <a:pt x="115045" y="228368"/>
                  <a:pt x="119476" y="240733"/>
                  <a:pt x="116009" y="252177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1" name="TextBox 60"/>
          <p:cNvSpPr txBox="1"/>
          <p:nvPr/>
        </p:nvSpPr>
        <p:spPr>
          <a:xfrm>
            <a:off x="9373924" y="4135071"/>
            <a:ext cx="149560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E0CB15"/>
                </a:solidFill>
                <a:latin typeface="Roboto"/>
              </a:rPr>
              <a:t>Check Hatch State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832710" y="4234968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5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551676" y="3858749"/>
            <a:ext cx="144590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dirty="0">
                <a:solidFill>
                  <a:srgbClr val="4C4034"/>
                </a:solidFill>
                <a:latin typeface="Roboto"/>
              </a:rPr>
              <a:t>Runs the hatching
process if the hatch state
is high.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373923" y="4430924"/>
            <a:ext cx="1466748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dirty="0">
                <a:solidFill>
                  <a:srgbClr val="46432D"/>
                </a:solidFill>
                <a:latin typeface="Roboto"/>
              </a:rPr>
              <a:t>Monitors the hatch pin to
determine if hatching is in
progress.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43965" y="4964998"/>
            <a:ext cx="116698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1" dirty="0">
                <a:solidFill>
                  <a:srgbClr val="1EABDA"/>
                </a:solidFill>
                <a:latin typeface="Roboto"/>
              </a:rPr>
              <a:t>Begin Sensors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123606" y="3543361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23606" y="5064894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31398" y="3443465"/>
            <a:ext cx="99706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 dirty="0">
                <a:solidFill>
                  <a:srgbClr val="DE8431"/>
                </a:solidFill>
                <a:latin typeface="Roboto"/>
              </a:rPr>
              <a:t>Execute Hatch
Function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343368" y="2856630"/>
            <a:ext cx="1314462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dirty="0">
                <a:solidFill>
                  <a:srgbClr val="543A3A"/>
                </a:solidFill>
                <a:latin typeface="Roboto"/>
              </a:rPr>
              <a:t>Updates the LCD with
current status and sensor
readings.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45468" y="5208609"/>
            <a:ext cx="1582164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50" dirty="0">
                <a:solidFill>
                  <a:srgbClr val="32444A"/>
                </a:solidFill>
                <a:latin typeface="Roboto"/>
              </a:rPr>
              <a:t>Activates temperature and
humidity sensors.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299385" y="2569515"/>
            <a:ext cx="134972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E55753"/>
                </a:solidFill>
                <a:latin typeface="Roboto"/>
              </a:rPr>
              <a:t>Display</a:t>
            </a:r>
            <a:r>
              <a:rPr lang="en-US" sz="1200" b="1" dirty="0">
                <a:solidFill>
                  <a:srgbClr val="E55753"/>
                </a:solidFill>
                <a:latin typeface="Roboto"/>
              </a:rPr>
              <a:t> </a:t>
            </a:r>
            <a:r>
              <a:rPr sz="1200" b="1" dirty="0">
                <a:solidFill>
                  <a:srgbClr val="E55753"/>
                </a:solidFill>
                <a:latin typeface="Roboto"/>
              </a:rPr>
              <a:t>Information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373924" y="5702711"/>
            <a:ext cx="77104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92BD39"/>
                </a:solidFill>
                <a:latin typeface="Roboto"/>
              </a:rPr>
              <a:t>Start LCD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32710" y="2667328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664385" y="2172186"/>
            <a:ext cx="1264770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dirty="0">
                <a:solidFill>
                  <a:srgbClr val="573E4D"/>
                </a:solidFill>
                <a:latin typeface="Roboto"/>
              </a:rPr>
              <a:t>Controls the motor for
egg turning and other
functions.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363291" y="7454886"/>
            <a:ext cx="1373774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dirty="0">
                <a:solidFill>
                  <a:srgbClr val="3A4455"/>
                </a:solidFill>
                <a:latin typeface="Roboto"/>
              </a:rPr>
              <a:t>Establishes
communication with the
serial port.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373924" y="5975510"/>
            <a:ext cx="149720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dirty="0">
                <a:solidFill>
                  <a:srgbClr val="424736"/>
                </a:solidFill>
                <a:latin typeface="Roboto"/>
              </a:rPr>
              <a:t>Initializes the LCD screen
for displaying information.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412593" y="6486531"/>
            <a:ext cx="1372172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>
                <a:solidFill>
                  <a:srgbClr val="3CC583"/>
                </a:solidFill>
                <a:latin typeface="Roboto"/>
              </a:rPr>
              <a:t>Configure Pins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23606" y="1975721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8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123606" y="6586429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732816" y="1875824"/>
            <a:ext cx="1083631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>
                <a:solidFill>
                  <a:srgbClr val="DE58A9"/>
                </a:solidFill>
                <a:latin typeface="Roboto"/>
              </a:rPr>
              <a:t>Drive Motor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39404" y="6764265"/>
            <a:ext cx="1455527" cy="4847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50" dirty="0">
                <a:solidFill>
                  <a:srgbClr val="374840"/>
                </a:solidFill>
                <a:latin typeface="Roboto"/>
              </a:rPr>
              <a:t>Sets up input and output
pins for various
components.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832710" y="5802608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8832710" y="7324142"/>
            <a:ext cx="140380" cy="2614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 dirty="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373924" y="7224244"/>
            <a:ext cx="1200650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4E88E7"/>
                </a:solidFill>
                <a:latin typeface="Roboto"/>
              </a:rPr>
              <a:t>Initialize Serial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55126" y="651515"/>
            <a:ext cx="4666342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200" dirty="0">
                <a:solidFill>
                  <a:srgbClr val="F669BE"/>
                </a:solidFill>
                <a:latin typeface="Roboto"/>
              </a:rPr>
              <a:t>Setting Up and Running the Incubator</a:t>
            </a:r>
          </a:p>
        </p:txBody>
      </p:sp>
      <p:sp>
        <p:nvSpPr>
          <p:cNvPr id="86" name="Rounded Rectangle 85"/>
          <p:cNvSpPr/>
          <p:nvPr/>
        </p:nvSpPr>
        <p:spPr>
          <a:xfrm>
            <a:off x="4595171" y="660296"/>
            <a:ext cx="493027" cy="392298"/>
          </a:xfrm>
          <a:custGeom>
            <a:avLst/>
            <a:gdLst/>
            <a:ahLst/>
            <a:cxnLst/>
            <a:rect l="0" t="0" r="0" b="0"/>
            <a:pathLst>
              <a:path w="156383" h="156053">
                <a:moveTo>
                  <a:pt x="6784" y="0"/>
                </a:moveTo>
                <a:lnTo>
                  <a:pt x="88204" y="0"/>
                </a:lnTo>
                <a:cubicBezTo>
                  <a:pt x="88204" y="0"/>
                  <a:pt x="94989" y="0"/>
                  <a:pt x="94989" y="6784"/>
                </a:cubicBezTo>
                <a:lnTo>
                  <a:pt x="94989" y="61064"/>
                </a:lnTo>
                <a:cubicBezTo>
                  <a:pt x="94989" y="61064"/>
                  <a:pt x="94989" y="67849"/>
                  <a:pt x="88204" y="67849"/>
                </a:cubicBezTo>
                <a:lnTo>
                  <a:pt x="6784" y="67849"/>
                </a:lnTo>
                <a:cubicBezTo>
                  <a:pt x="6784" y="67849"/>
                  <a:pt x="0" y="67849"/>
                  <a:pt x="0" y="61064"/>
                </a:cubicBezTo>
                <a:lnTo>
                  <a:pt x="0" y="6784"/>
                </a:lnTo>
                <a:cubicBezTo>
                  <a:pt x="0" y="6784"/>
                  <a:pt x="0" y="0"/>
                  <a:pt x="6784" y="0"/>
                </a:cubicBezTo>
                <a:moveTo>
                  <a:pt x="47494" y="88204"/>
                </a:moveTo>
                <a:lnTo>
                  <a:pt x="47494" y="67849"/>
                </a:lnTo>
                <a:moveTo>
                  <a:pt x="23747" y="88204"/>
                </a:moveTo>
                <a:lnTo>
                  <a:pt x="71241" y="88204"/>
                </a:lnTo>
                <a:moveTo>
                  <a:pt x="94989" y="50886"/>
                </a:moveTo>
                <a:lnTo>
                  <a:pt x="0" y="50886"/>
                </a:lnTo>
                <a:moveTo>
                  <a:pt x="115343" y="57671"/>
                </a:moveTo>
                <a:lnTo>
                  <a:pt x="115343" y="71241"/>
                </a:lnTo>
                <a:moveTo>
                  <a:pt x="108558" y="64456"/>
                </a:moveTo>
                <a:lnTo>
                  <a:pt x="122128" y="64456"/>
                </a:lnTo>
                <a:moveTo>
                  <a:pt x="91596" y="81419"/>
                </a:moveTo>
                <a:lnTo>
                  <a:pt x="91596" y="94989"/>
                </a:lnTo>
                <a:moveTo>
                  <a:pt x="84811" y="88204"/>
                </a:moveTo>
                <a:lnTo>
                  <a:pt x="98381" y="88204"/>
                </a:lnTo>
                <a:moveTo>
                  <a:pt x="106591" y="132306"/>
                </a:moveTo>
                <a:cubicBezTo>
                  <a:pt x="111951" y="122128"/>
                  <a:pt x="118736" y="111951"/>
                  <a:pt x="118736" y="111951"/>
                </a:cubicBezTo>
                <a:lnTo>
                  <a:pt x="118736" y="88204"/>
                </a:lnTo>
                <a:cubicBezTo>
                  <a:pt x="118736" y="86330"/>
                  <a:pt x="120255" y="84811"/>
                  <a:pt x="122128" y="84811"/>
                </a:cubicBezTo>
                <a:lnTo>
                  <a:pt x="132306" y="84811"/>
                </a:lnTo>
                <a:cubicBezTo>
                  <a:pt x="134179" y="84811"/>
                  <a:pt x="135698" y="86330"/>
                  <a:pt x="135698" y="88204"/>
                </a:cubicBezTo>
                <a:lnTo>
                  <a:pt x="135698" y="111951"/>
                </a:lnTo>
                <a:cubicBezTo>
                  <a:pt x="135698" y="112562"/>
                  <a:pt x="155171" y="145876"/>
                  <a:pt x="155171" y="145876"/>
                </a:cubicBezTo>
                <a:cubicBezTo>
                  <a:pt x="156379" y="147968"/>
                  <a:pt x="156383" y="150546"/>
                  <a:pt x="155181" y="152643"/>
                </a:cubicBezTo>
                <a:cubicBezTo>
                  <a:pt x="153979" y="154739"/>
                  <a:pt x="151753" y="156038"/>
                  <a:pt x="149336" y="156053"/>
                </a:cubicBezTo>
                <a:lnTo>
                  <a:pt x="106794" y="156053"/>
                </a:lnTo>
                <a:moveTo>
                  <a:pt x="147233" y="132306"/>
                </a:moveTo>
                <a:lnTo>
                  <a:pt x="106591" y="132306"/>
                </a:lnTo>
                <a:moveTo>
                  <a:pt x="78026" y="111951"/>
                </a:moveTo>
                <a:lnTo>
                  <a:pt x="94989" y="111951"/>
                </a:lnTo>
                <a:lnTo>
                  <a:pt x="94989" y="147572"/>
                </a:lnTo>
                <a:cubicBezTo>
                  <a:pt x="94989" y="152256"/>
                  <a:pt x="91191" y="156053"/>
                  <a:pt x="86507" y="156053"/>
                </a:cubicBezTo>
                <a:cubicBezTo>
                  <a:pt x="81823" y="156053"/>
                  <a:pt x="78026" y="152256"/>
                  <a:pt x="78026" y="147572"/>
                </a:cubicBezTo>
                <a:close/>
              </a:path>
            </a:pathLst>
          </a:custGeom>
          <a:noFill/>
          <a:ln w="814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</p:spTree>
    <p:extLst>
      <p:ext uri="{BB962C8B-B14F-4D97-AF65-F5344CB8AC3E}">
        <p14:creationId xmlns:p14="http://schemas.microsoft.com/office/powerpoint/2010/main" val="4140293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616802" y="3615344"/>
            <a:ext cx="2489529" cy="754402"/>
            <a:chOff x="2377440" y="4080201"/>
            <a:chExt cx="2120419" cy="642551"/>
          </a:xfrm>
        </p:grpSpPr>
        <p:sp>
          <p:nvSpPr>
            <p:cNvPr id="2" name="Rounded Rectangle 1"/>
            <p:cNvSpPr/>
            <p:nvPr/>
          </p:nvSpPr>
          <p:spPr>
            <a:xfrm>
              <a:off x="2891481" y="4080201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77440" y="4080201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91481" y="4080201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77440" y="4080201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32399" y="3608419"/>
            <a:ext cx="2489529" cy="754402"/>
            <a:chOff x="2377440" y="4915517"/>
            <a:chExt cx="2120419" cy="642551"/>
          </a:xfrm>
        </p:grpSpPr>
        <p:sp>
          <p:nvSpPr>
            <p:cNvPr id="7" name="Rounded Rectangle 6"/>
            <p:cNvSpPr/>
            <p:nvPr/>
          </p:nvSpPr>
          <p:spPr>
            <a:xfrm>
              <a:off x="2891481" y="4915517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77440" y="4915517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91481" y="4915517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77440" y="4915517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559" y="3601494"/>
            <a:ext cx="1886007" cy="801604"/>
            <a:chOff x="2891481" y="3204680"/>
            <a:chExt cx="1606378" cy="682755"/>
          </a:xfrm>
        </p:grpSpPr>
        <p:sp>
          <p:nvSpPr>
            <p:cNvPr id="12" name="Rounded Rectangle 11"/>
            <p:cNvSpPr/>
            <p:nvPr/>
          </p:nvSpPr>
          <p:spPr>
            <a:xfrm>
              <a:off x="2891481" y="3244884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156616" y="3204680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91481" y="3244884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981813" y="3208693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422449" y="3735032"/>
            <a:ext cx="2489529" cy="776655"/>
            <a:chOff x="2377440" y="2409567"/>
            <a:chExt cx="2120419" cy="661505"/>
          </a:xfrm>
        </p:grpSpPr>
        <p:sp>
          <p:nvSpPr>
            <p:cNvPr id="17" name="Rounded Rectangle 16"/>
            <p:cNvSpPr/>
            <p:nvPr/>
          </p:nvSpPr>
          <p:spPr>
            <a:xfrm>
              <a:off x="2891481" y="2409567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274160" y="2428521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91481" y="2409567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77440" y="2409567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8584" y="3616108"/>
            <a:ext cx="2489529" cy="754402"/>
            <a:chOff x="2377440" y="1574250"/>
            <a:chExt cx="2120419" cy="642551"/>
          </a:xfrm>
        </p:grpSpPr>
        <p:sp>
          <p:nvSpPr>
            <p:cNvPr id="22" name="Rounded Rectangle 21"/>
            <p:cNvSpPr/>
            <p:nvPr/>
          </p:nvSpPr>
          <p:spPr>
            <a:xfrm>
              <a:off x="2891481" y="1574250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377440" y="1574250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891481" y="1574250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77440" y="1574250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721308" y="3505508"/>
            <a:ext cx="884859" cy="905282"/>
            <a:chOff x="257020" y="2570205"/>
            <a:chExt cx="1156592" cy="1156592"/>
          </a:xfrm>
        </p:grpSpPr>
        <p:sp>
          <p:nvSpPr>
            <p:cNvPr id="32" name="Rounded Rectangle 31"/>
            <p:cNvSpPr/>
            <p:nvPr/>
          </p:nvSpPr>
          <p:spPr>
            <a:xfrm>
              <a:off x="257020" y="2570205"/>
              <a:ext cx="1156592" cy="1156592"/>
            </a:xfrm>
            <a:custGeom>
              <a:avLst/>
              <a:gdLst/>
              <a:ahLst/>
              <a:cxnLst/>
              <a:rect l="0" t="0" r="0" b="0"/>
              <a:pathLst>
                <a:path w="1156592" h="1156592">
                  <a:moveTo>
                    <a:pt x="1156592" y="578296"/>
                  </a:moveTo>
                  <a:cubicBezTo>
                    <a:pt x="1156592" y="897681"/>
                    <a:pt x="897681" y="1156592"/>
                    <a:pt x="578296" y="1156592"/>
                  </a:cubicBezTo>
                  <a:cubicBezTo>
                    <a:pt x="258911" y="1156592"/>
                    <a:pt x="0" y="897681"/>
                    <a:pt x="0" y="578296"/>
                  </a:cubicBezTo>
                  <a:cubicBezTo>
                    <a:pt x="0" y="258911"/>
                    <a:pt x="258911" y="0"/>
                    <a:pt x="578296" y="0"/>
                  </a:cubicBezTo>
                  <a:cubicBezTo>
                    <a:pt x="897681" y="0"/>
                    <a:pt x="1156592" y="258911"/>
                    <a:pt x="1156592" y="578296"/>
                  </a:cubicBezTo>
                  <a:close/>
                  <a:moveTo>
                    <a:pt x="114913" y="578296"/>
                  </a:moveTo>
                  <a:cubicBezTo>
                    <a:pt x="114913" y="834213"/>
                    <a:pt x="322377" y="1041677"/>
                    <a:pt x="578296" y="1041677"/>
                  </a:cubicBezTo>
                  <a:cubicBezTo>
                    <a:pt x="834213" y="1041677"/>
                    <a:pt x="1041677" y="834213"/>
                    <a:pt x="1041677" y="578296"/>
                  </a:cubicBezTo>
                  <a:cubicBezTo>
                    <a:pt x="1041677" y="322377"/>
                    <a:pt x="834213" y="114913"/>
                    <a:pt x="578296" y="114913"/>
                  </a:cubicBezTo>
                  <a:cubicBezTo>
                    <a:pt x="322377" y="114913"/>
                    <a:pt x="114913" y="322377"/>
                    <a:pt x="114913" y="57829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7020" y="2570205"/>
              <a:ext cx="1156592" cy="1156592"/>
            </a:xfrm>
            <a:custGeom>
              <a:avLst/>
              <a:gdLst/>
              <a:ahLst/>
              <a:cxnLst/>
              <a:rect l="0" t="0" r="0" b="0"/>
              <a:pathLst>
                <a:path w="1156592" h="1156592">
                  <a:moveTo>
                    <a:pt x="1156592" y="578296"/>
                  </a:moveTo>
                  <a:cubicBezTo>
                    <a:pt x="1156592" y="897680"/>
                    <a:pt x="897680" y="1156592"/>
                    <a:pt x="578296" y="1156592"/>
                  </a:cubicBezTo>
                  <a:cubicBezTo>
                    <a:pt x="258911" y="1156592"/>
                    <a:pt x="0" y="897680"/>
                    <a:pt x="0" y="578296"/>
                  </a:cubicBezTo>
                  <a:cubicBezTo>
                    <a:pt x="0" y="258911"/>
                    <a:pt x="258911" y="0"/>
                    <a:pt x="578296" y="0"/>
                  </a:cubicBezTo>
                  <a:cubicBezTo>
                    <a:pt x="897680" y="0"/>
                    <a:pt x="1156592" y="258911"/>
                    <a:pt x="1156592" y="578296"/>
                  </a:cubicBezTo>
                  <a:close/>
                  <a:moveTo>
                    <a:pt x="114913" y="578296"/>
                  </a:moveTo>
                  <a:cubicBezTo>
                    <a:pt x="114913" y="834215"/>
                    <a:pt x="322377" y="1041678"/>
                    <a:pt x="578296" y="1041678"/>
                  </a:cubicBezTo>
                  <a:cubicBezTo>
                    <a:pt x="834215" y="1041678"/>
                    <a:pt x="1041678" y="834215"/>
                    <a:pt x="1041678" y="578296"/>
                  </a:cubicBezTo>
                  <a:cubicBezTo>
                    <a:pt x="1041678" y="322377"/>
                    <a:pt x="834215" y="114913"/>
                    <a:pt x="578296" y="114913"/>
                  </a:cubicBezTo>
                  <a:cubicBezTo>
                    <a:pt x="322377" y="114913"/>
                    <a:pt x="114913" y="322377"/>
                    <a:pt x="114913" y="578296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700755" y="3597247"/>
            <a:ext cx="577642" cy="874164"/>
            <a:chOff x="926344" y="1028082"/>
            <a:chExt cx="1418967" cy="1489112"/>
          </a:xfrm>
        </p:grpSpPr>
        <p:sp>
          <p:nvSpPr>
            <p:cNvPr id="35" name="Rounded Rectangle 34"/>
            <p:cNvSpPr/>
            <p:nvPr/>
          </p:nvSpPr>
          <p:spPr>
            <a:xfrm>
              <a:off x="926344" y="1028082"/>
              <a:ext cx="1418967" cy="1489112"/>
            </a:xfrm>
            <a:custGeom>
              <a:avLst/>
              <a:gdLst/>
              <a:ahLst/>
              <a:cxnLst/>
              <a:rect l="0" t="0" r="0" b="0"/>
              <a:pathLst>
                <a:path w="1418967" h="1489112">
                  <a:moveTo>
                    <a:pt x="1418967" y="32127"/>
                  </a:moveTo>
                  <a:cubicBezTo>
                    <a:pt x="1418967" y="49871"/>
                    <a:pt x="1404585" y="64255"/>
                    <a:pt x="1386840" y="64255"/>
                  </a:cubicBezTo>
                  <a:cubicBezTo>
                    <a:pt x="1369094" y="64255"/>
                    <a:pt x="1354712" y="49871"/>
                    <a:pt x="1354712" y="32127"/>
                  </a:cubicBezTo>
                  <a:cubicBezTo>
                    <a:pt x="1354712" y="14384"/>
                    <a:pt x="1369094" y="0"/>
                    <a:pt x="1386840" y="0"/>
                  </a:cubicBezTo>
                  <a:cubicBezTo>
                    <a:pt x="1404585" y="0"/>
                    <a:pt x="1418967" y="14384"/>
                    <a:pt x="1418967" y="32127"/>
                  </a:cubicBezTo>
                  <a:close/>
                  <a:moveTo>
                    <a:pt x="64255" y="1456985"/>
                  </a:moveTo>
                  <a:cubicBezTo>
                    <a:pt x="64255" y="1474724"/>
                    <a:pt x="49871" y="1489112"/>
                    <a:pt x="32127" y="1489112"/>
                  </a:cubicBezTo>
                  <a:cubicBezTo>
                    <a:pt x="14384" y="1489112"/>
                    <a:pt x="0" y="1474724"/>
                    <a:pt x="0" y="1456985"/>
                  </a:cubicBezTo>
                  <a:cubicBezTo>
                    <a:pt x="0" y="1439240"/>
                    <a:pt x="14384" y="1424857"/>
                    <a:pt x="32127" y="1424857"/>
                  </a:cubicBezTo>
                  <a:cubicBezTo>
                    <a:pt x="49871" y="1424857"/>
                    <a:pt x="64255" y="1439240"/>
                    <a:pt x="64255" y="14569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26344" y="1028082"/>
              <a:ext cx="1418967" cy="1489112"/>
            </a:xfrm>
            <a:custGeom>
              <a:avLst/>
              <a:gdLst/>
              <a:ahLst/>
              <a:cxnLst/>
              <a:rect l="0" t="0" r="0" b="0"/>
              <a:pathLst>
                <a:path w="1418967" h="1489112">
                  <a:moveTo>
                    <a:pt x="1418967" y="32127"/>
                  </a:moveTo>
                  <a:cubicBezTo>
                    <a:pt x="1418967" y="49871"/>
                    <a:pt x="1404583" y="64255"/>
                    <a:pt x="1386840" y="64255"/>
                  </a:cubicBezTo>
                  <a:cubicBezTo>
                    <a:pt x="1369096" y="64255"/>
                    <a:pt x="1354712" y="49871"/>
                    <a:pt x="1354712" y="32127"/>
                  </a:cubicBezTo>
                  <a:cubicBezTo>
                    <a:pt x="1354712" y="14384"/>
                    <a:pt x="1369096" y="0"/>
                    <a:pt x="1386840" y="0"/>
                  </a:cubicBezTo>
                  <a:cubicBezTo>
                    <a:pt x="1404583" y="0"/>
                    <a:pt x="1418967" y="14384"/>
                    <a:pt x="1418967" y="32127"/>
                  </a:cubicBezTo>
                  <a:close/>
                  <a:moveTo>
                    <a:pt x="64255" y="1456985"/>
                  </a:moveTo>
                  <a:cubicBezTo>
                    <a:pt x="64255" y="1474728"/>
                    <a:pt x="49871" y="1489112"/>
                    <a:pt x="32127" y="1489112"/>
                  </a:cubicBezTo>
                  <a:cubicBezTo>
                    <a:pt x="14384" y="1489112"/>
                    <a:pt x="0" y="1474728"/>
                    <a:pt x="0" y="1456985"/>
                  </a:cubicBezTo>
                  <a:cubicBezTo>
                    <a:pt x="0" y="1439241"/>
                    <a:pt x="14384" y="1424857"/>
                    <a:pt x="32127" y="1424857"/>
                  </a:cubicBezTo>
                  <a:cubicBezTo>
                    <a:pt x="49871" y="1424857"/>
                    <a:pt x="64255" y="1439241"/>
                    <a:pt x="64255" y="1456985"/>
                  </a:cubicBezTo>
                  <a:close/>
                  <a:moveTo>
                    <a:pt x="45514" y="1432354"/>
                  </a:moveTo>
                  <a:lnTo>
                    <a:pt x="805403" y="32127"/>
                  </a:lnTo>
                  <a:lnTo>
                    <a:pt x="1354712" y="32127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521558" y="3547798"/>
            <a:ext cx="1282485" cy="956205"/>
            <a:chOff x="1252975" y="1863398"/>
            <a:chExt cx="1092337" cy="814433"/>
          </a:xfrm>
        </p:grpSpPr>
        <p:sp>
          <p:nvSpPr>
            <p:cNvPr id="38" name="Rounded Rectangle 37"/>
            <p:cNvSpPr/>
            <p:nvPr/>
          </p:nvSpPr>
          <p:spPr>
            <a:xfrm>
              <a:off x="1252975" y="1863398"/>
              <a:ext cx="1092337" cy="814433"/>
            </a:xfrm>
            <a:custGeom>
              <a:avLst/>
              <a:gdLst/>
              <a:ahLst/>
              <a:cxnLst/>
              <a:rect l="0" t="0" r="0" b="0"/>
              <a:pathLst>
                <a:path w="1092337" h="814433">
                  <a:moveTo>
                    <a:pt x="1092337" y="32127"/>
                  </a:moveTo>
                  <a:cubicBezTo>
                    <a:pt x="1092337" y="49871"/>
                    <a:pt x="1077954" y="64255"/>
                    <a:pt x="1060209" y="64255"/>
                  </a:cubicBezTo>
                  <a:cubicBezTo>
                    <a:pt x="1042464" y="64255"/>
                    <a:pt x="1028082" y="49871"/>
                    <a:pt x="1028082" y="32127"/>
                  </a:cubicBezTo>
                  <a:cubicBezTo>
                    <a:pt x="1028082" y="14384"/>
                    <a:pt x="1042464" y="0"/>
                    <a:pt x="1060209" y="0"/>
                  </a:cubicBezTo>
                  <a:cubicBezTo>
                    <a:pt x="1077954" y="0"/>
                    <a:pt x="1092337" y="14384"/>
                    <a:pt x="1092337" y="32127"/>
                  </a:cubicBezTo>
                  <a:close/>
                  <a:moveTo>
                    <a:pt x="64255" y="782306"/>
                  </a:moveTo>
                  <a:cubicBezTo>
                    <a:pt x="64255" y="800046"/>
                    <a:pt x="49871" y="814433"/>
                    <a:pt x="32127" y="814433"/>
                  </a:cubicBezTo>
                  <a:cubicBezTo>
                    <a:pt x="14384" y="814433"/>
                    <a:pt x="0" y="800046"/>
                    <a:pt x="0" y="782306"/>
                  </a:cubicBezTo>
                  <a:cubicBezTo>
                    <a:pt x="0" y="764561"/>
                    <a:pt x="14384" y="750178"/>
                    <a:pt x="32127" y="750178"/>
                  </a:cubicBezTo>
                  <a:cubicBezTo>
                    <a:pt x="49871" y="750178"/>
                    <a:pt x="64255" y="764561"/>
                    <a:pt x="64255" y="782306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252975" y="1863398"/>
              <a:ext cx="1092337" cy="814433"/>
            </a:xfrm>
            <a:custGeom>
              <a:avLst/>
              <a:gdLst/>
              <a:ahLst/>
              <a:cxnLst/>
              <a:rect l="0" t="0" r="0" b="0"/>
              <a:pathLst>
                <a:path w="1092337" h="814433">
                  <a:moveTo>
                    <a:pt x="1092337" y="32127"/>
                  </a:moveTo>
                  <a:cubicBezTo>
                    <a:pt x="1092337" y="49871"/>
                    <a:pt x="1077953" y="64255"/>
                    <a:pt x="1060209" y="64255"/>
                  </a:cubicBezTo>
                  <a:cubicBezTo>
                    <a:pt x="1042466" y="64255"/>
                    <a:pt x="1028082" y="49871"/>
                    <a:pt x="1028082" y="32127"/>
                  </a:cubicBezTo>
                  <a:cubicBezTo>
                    <a:pt x="1028082" y="14384"/>
                    <a:pt x="1042466" y="0"/>
                    <a:pt x="1060209" y="0"/>
                  </a:cubicBezTo>
                  <a:cubicBezTo>
                    <a:pt x="1077953" y="0"/>
                    <a:pt x="1092337" y="14384"/>
                    <a:pt x="1092337" y="32127"/>
                  </a:cubicBezTo>
                  <a:close/>
                  <a:moveTo>
                    <a:pt x="64255" y="782306"/>
                  </a:moveTo>
                  <a:cubicBezTo>
                    <a:pt x="64255" y="800049"/>
                    <a:pt x="49871" y="814433"/>
                    <a:pt x="32127" y="814433"/>
                  </a:cubicBezTo>
                  <a:cubicBezTo>
                    <a:pt x="14384" y="814433"/>
                    <a:pt x="0" y="800049"/>
                    <a:pt x="0" y="782306"/>
                  </a:cubicBezTo>
                  <a:cubicBezTo>
                    <a:pt x="0" y="764562"/>
                    <a:pt x="14384" y="750178"/>
                    <a:pt x="32127" y="750178"/>
                  </a:cubicBezTo>
                  <a:cubicBezTo>
                    <a:pt x="49871" y="750178"/>
                    <a:pt x="64255" y="764562"/>
                    <a:pt x="64255" y="782306"/>
                  </a:cubicBezTo>
                  <a:close/>
                  <a:moveTo>
                    <a:pt x="50868" y="757675"/>
                  </a:moveTo>
                  <a:lnTo>
                    <a:pt x="516718" y="32127"/>
                  </a:lnTo>
                  <a:lnTo>
                    <a:pt x="1028082" y="32127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37076" y="3856160"/>
            <a:ext cx="1051448" cy="339481"/>
            <a:chOff x="1449756" y="2698715"/>
            <a:chExt cx="895555" cy="289148"/>
          </a:xfrm>
        </p:grpSpPr>
        <p:sp>
          <p:nvSpPr>
            <p:cNvPr id="41" name="Rounded Rectangle 40"/>
            <p:cNvSpPr/>
            <p:nvPr/>
          </p:nvSpPr>
          <p:spPr>
            <a:xfrm>
              <a:off x="1449756" y="2698715"/>
              <a:ext cx="895555" cy="289148"/>
            </a:xfrm>
            <a:custGeom>
              <a:avLst/>
              <a:gdLst/>
              <a:ahLst/>
              <a:cxnLst/>
              <a:rect l="0" t="0" r="0" b="0"/>
              <a:pathLst>
                <a:path w="895555" h="289148">
                  <a:moveTo>
                    <a:pt x="895555" y="32127"/>
                  </a:moveTo>
                  <a:cubicBezTo>
                    <a:pt x="895555" y="49871"/>
                    <a:pt x="881173" y="64255"/>
                    <a:pt x="863428" y="64255"/>
                  </a:cubicBezTo>
                  <a:cubicBezTo>
                    <a:pt x="845683" y="64255"/>
                    <a:pt x="831300" y="49871"/>
                    <a:pt x="831300" y="32127"/>
                  </a:cubicBezTo>
                  <a:cubicBezTo>
                    <a:pt x="831300" y="14384"/>
                    <a:pt x="845683" y="0"/>
                    <a:pt x="863428" y="0"/>
                  </a:cubicBezTo>
                  <a:cubicBezTo>
                    <a:pt x="881173" y="0"/>
                    <a:pt x="895555" y="14384"/>
                    <a:pt x="895555" y="32127"/>
                  </a:cubicBezTo>
                  <a:close/>
                  <a:moveTo>
                    <a:pt x="64255" y="257020"/>
                  </a:moveTo>
                  <a:cubicBezTo>
                    <a:pt x="64255" y="274764"/>
                    <a:pt x="49871" y="289148"/>
                    <a:pt x="32127" y="289148"/>
                  </a:cubicBezTo>
                  <a:cubicBezTo>
                    <a:pt x="14384" y="289148"/>
                    <a:pt x="0" y="274764"/>
                    <a:pt x="0" y="257020"/>
                  </a:cubicBezTo>
                  <a:cubicBezTo>
                    <a:pt x="0" y="239277"/>
                    <a:pt x="14384" y="224892"/>
                    <a:pt x="32127" y="224892"/>
                  </a:cubicBezTo>
                  <a:cubicBezTo>
                    <a:pt x="49871" y="224892"/>
                    <a:pt x="64255" y="239277"/>
                    <a:pt x="64255" y="257020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449756" y="2698715"/>
              <a:ext cx="895555" cy="289148"/>
            </a:xfrm>
            <a:custGeom>
              <a:avLst/>
              <a:gdLst/>
              <a:ahLst/>
              <a:cxnLst/>
              <a:rect l="0" t="0" r="0" b="0"/>
              <a:pathLst>
                <a:path w="895555" h="289148">
                  <a:moveTo>
                    <a:pt x="895555" y="32127"/>
                  </a:moveTo>
                  <a:cubicBezTo>
                    <a:pt x="895555" y="49871"/>
                    <a:pt x="881171" y="64255"/>
                    <a:pt x="863428" y="64255"/>
                  </a:cubicBezTo>
                  <a:cubicBezTo>
                    <a:pt x="845684" y="64255"/>
                    <a:pt x="831300" y="49871"/>
                    <a:pt x="831300" y="32127"/>
                  </a:cubicBezTo>
                  <a:cubicBezTo>
                    <a:pt x="831300" y="14384"/>
                    <a:pt x="845684" y="0"/>
                    <a:pt x="863428" y="0"/>
                  </a:cubicBezTo>
                  <a:cubicBezTo>
                    <a:pt x="881171" y="0"/>
                    <a:pt x="895555" y="14384"/>
                    <a:pt x="895555" y="32127"/>
                  </a:cubicBezTo>
                  <a:close/>
                  <a:moveTo>
                    <a:pt x="64255" y="257020"/>
                  </a:moveTo>
                  <a:cubicBezTo>
                    <a:pt x="64255" y="274764"/>
                    <a:pt x="49871" y="289148"/>
                    <a:pt x="32127" y="289148"/>
                  </a:cubicBezTo>
                  <a:cubicBezTo>
                    <a:pt x="14384" y="289148"/>
                    <a:pt x="0" y="274764"/>
                    <a:pt x="0" y="257020"/>
                  </a:cubicBezTo>
                  <a:cubicBezTo>
                    <a:pt x="0" y="239277"/>
                    <a:pt x="14384" y="224892"/>
                    <a:pt x="32127" y="224892"/>
                  </a:cubicBezTo>
                  <a:cubicBezTo>
                    <a:pt x="49871" y="224892"/>
                    <a:pt x="64255" y="239277"/>
                    <a:pt x="64255" y="257020"/>
                  </a:cubicBezTo>
                  <a:close/>
                  <a:moveTo>
                    <a:pt x="57561" y="238279"/>
                  </a:moveTo>
                  <a:lnTo>
                    <a:pt x="348092" y="32127"/>
                  </a:lnTo>
                  <a:lnTo>
                    <a:pt x="831300" y="32127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636290" y="3859303"/>
            <a:ext cx="1053020" cy="333194"/>
            <a:chOff x="1448417" y="3314494"/>
            <a:chExt cx="896894" cy="283793"/>
          </a:xfrm>
        </p:grpSpPr>
        <p:sp>
          <p:nvSpPr>
            <p:cNvPr id="44" name="Rounded Rectangle 43"/>
            <p:cNvSpPr/>
            <p:nvPr/>
          </p:nvSpPr>
          <p:spPr>
            <a:xfrm>
              <a:off x="1448417" y="3314494"/>
              <a:ext cx="896894" cy="283793"/>
            </a:xfrm>
            <a:custGeom>
              <a:avLst/>
              <a:gdLst/>
              <a:ahLst/>
              <a:cxnLst/>
              <a:rect l="0" t="0" r="0" b="0"/>
              <a:pathLst>
                <a:path w="896894" h="283793">
                  <a:moveTo>
                    <a:pt x="896894" y="251665"/>
                  </a:moveTo>
                  <a:cubicBezTo>
                    <a:pt x="896894" y="269409"/>
                    <a:pt x="882512" y="283793"/>
                    <a:pt x="864767" y="283793"/>
                  </a:cubicBezTo>
                  <a:cubicBezTo>
                    <a:pt x="847021" y="283793"/>
                    <a:pt x="832639" y="269409"/>
                    <a:pt x="832639" y="251665"/>
                  </a:cubicBezTo>
                  <a:cubicBezTo>
                    <a:pt x="832639" y="233922"/>
                    <a:pt x="847021" y="219538"/>
                    <a:pt x="864767" y="219538"/>
                  </a:cubicBezTo>
                  <a:cubicBezTo>
                    <a:pt x="882512" y="219538"/>
                    <a:pt x="896894" y="233922"/>
                    <a:pt x="896894" y="251665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448417" y="3314494"/>
              <a:ext cx="896894" cy="283793"/>
            </a:xfrm>
            <a:custGeom>
              <a:avLst/>
              <a:gdLst/>
              <a:ahLst/>
              <a:cxnLst/>
              <a:rect l="0" t="0" r="0" b="0"/>
              <a:pathLst>
                <a:path w="896894" h="283793">
                  <a:moveTo>
                    <a:pt x="896894" y="251665"/>
                  </a:moveTo>
                  <a:cubicBezTo>
                    <a:pt x="896894" y="269409"/>
                    <a:pt x="882510" y="283793"/>
                    <a:pt x="864767" y="283793"/>
                  </a:cubicBezTo>
                  <a:cubicBezTo>
                    <a:pt x="847023" y="283793"/>
                    <a:pt x="832639" y="269409"/>
                    <a:pt x="832639" y="251665"/>
                  </a:cubicBezTo>
                  <a:cubicBezTo>
                    <a:pt x="832639" y="233922"/>
                    <a:pt x="847023" y="219538"/>
                    <a:pt x="864767" y="219538"/>
                  </a:cubicBezTo>
                  <a:cubicBezTo>
                    <a:pt x="882510" y="219538"/>
                    <a:pt x="896894" y="233922"/>
                    <a:pt x="896894" y="251665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  <a:moveTo>
                    <a:pt x="832639" y="251665"/>
                  </a:moveTo>
                  <a:lnTo>
                    <a:pt x="337780" y="251665"/>
                  </a:lnTo>
                  <a:lnTo>
                    <a:pt x="56223" y="48191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521558" y="3547797"/>
            <a:ext cx="1282485" cy="956207"/>
            <a:chOff x="1252975" y="3619170"/>
            <a:chExt cx="1092337" cy="814435"/>
          </a:xfrm>
        </p:grpSpPr>
        <p:sp>
          <p:nvSpPr>
            <p:cNvPr id="47" name="Rounded Rectangle 46"/>
            <p:cNvSpPr/>
            <p:nvPr/>
          </p:nvSpPr>
          <p:spPr>
            <a:xfrm>
              <a:off x="1252975" y="3619172"/>
              <a:ext cx="1092337" cy="814433"/>
            </a:xfrm>
            <a:custGeom>
              <a:avLst/>
              <a:gdLst/>
              <a:ahLst/>
              <a:cxnLst/>
              <a:rect l="0" t="0" r="0" b="0"/>
              <a:pathLst>
                <a:path w="1092337" h="814433">
                  <a:moveTo>
                    <a:pt x="1092337" y="782306"/>
                  </a:moveTo>
                  <a:cubicBezTo>
                    <a:pt x="1092337" y="800046"/>
                    <a:pt x="1077954" y="814433"/>
                    <a:pt x="1060209" y="814433"/>
                  </a:cubicBezTo>
                  <a:cubicBezTo>
                    <a:pt x="1042464" y="814433"/>
                    <a:pt x="1028082" y="800046"/>
                    <a:pt x="1028082" y="782306"/>
                  </a:cubicBezTo>
                  <a:cubicBezTo>
                    <a:pt x="1028082" y="764561"/>
                    <a:pt x="1042464" y="750178"/>
                    <a:pt x="1060209" y="750178"/>
                  </a:cubicBezTo>
                  <a:cubicBezTo>
                    <a:pt x="1077954" y="750178"/>
                    <a:pt x="1092337" y="764561"/>
                    <a:pt x="1092337" y="782306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252975" y="3619170"/>
              <a:ext cx="1092337" cy="814433"/>
            </a:xfrm>
            <a:custGeom>
              <a:avLst/>
              <a:gdLst/>
              <a:ahLst/>
              <a:cxnLst/>
              <a:rect l="0" t="0" r="0" b="0"/>
              <a:pathLst>
                <a:path w="1092337" h="814433">
                  <a:moveTo>
                    <a:pt x="1092337" y="782306"/>
                  </a:moveTo>
                  <a:cubicBezTo>
                    <a:pt x="1092337" y="800049"/>
                    <a:pt x="1077953" y="814433"/>
                    <a:pt x="1060209" y="814433"/>
                  </a:cubicBezTo>
                  <a:cubicBezTo>
                    <a:pt x="1042466" y="814433"/>
                    <a:pt x="1028082" y="800049"/>
                    <a:pt x="1028082" y="782306"/>
                  </a:cubicBezTo>
                  <a:cubicBezTo>
                    <a:pt x="1028082" y="764562"/>
                    <a:pt x="1042466" y="750178"/>
                    <a:pt x="1060209" y="750178"/>
                  </a:cubicBezTo>
                  <a:cubicBezTo>
                    <a:pt x="1077953" y="750178"/>
                    <a:pt x="1092337" y="764562"/>
                    <a:pt x="1092337" y="782306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  <a:moveTo>
                    <a:pt x="1028082" y="782306"/>
                  </a:moveTo>
                  <a:lnTo>
                    <a:pt x="501844" y="782306"/>
                  </a:lnTo>
                  <a:lnTo>
                    <a:pt x="48191" y="59436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958993" y="3788210"/>
            <a:ext cx="735305" cy="668637"/>
            <a:chOff x="926344" y="3780343"/>
            <a:chExt cx="1418967" cy="1488577"/>
          </a:xfrm>
        </p:grpSpPr>
        <p:sp>
          <p:nvSpPr>
            <p:cNvPr id="50" name="Rounded Rectangle 49"/>
            <p:cNvSpPr/>
            <p:nvPr/>
          </p:nvSpPr>
          <p:spPr>
            <a:xfrm>
              <a:off x="926344" y="3780343"/>
              <a:ext cx="1418967" cy="1488577"/>
            </a:xfrm>
            <a:custGeom>
              <a:avLst/>
              <a:gdLst/>
              <a:ahLst/>
              <a:cxnLst/>
              <a:rect l="0" t="0" r="0" b="0"/>
              <a:pathLst>
                <a:path w="1418967" h="1488577">
                  <a:moveTo>
                    <a:pt x="1418967" y="1456449"/>
                  </a:moveTo>
                  <a:cubicBezTo>
                    <a:pt x="1418967" y="1474194"/>
                    <a:pt x="1404585" y="1488577"/>
                    <a:pt x="1386840" y="1488577"/>
                  </a:cubicBezTo>
                  <a:cubicBezTo>
                    <a:pt x="1369094" y="1488577"/>
                    <a:pt x="1354712" y="1474194"/>
                    <a:pt x="1354712" y="1456449"/>
                  </a:cubicBezTo>
                  <a:cubicBezTo>
                    <a:pt x="1354712" y="1438704"/>
                    <a:pt x="1369094" y="1424322"/>
                    <a:pt x="1386840" y="1424322"/>
                  </a:cubicBezTo>
                  <a:cubicBezTo>
                    <a:pt x="1404585" y="1424322"/>
                    <a:pt x="1418967" y="1438704"/>
                    <a:pt x="1418967" y="1456449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926344" y="3780343"/>
              <a:ext cx="1418967" cy="1488577"/>
            </a:xfrm>
            <a:custGeom>
              <a:avLst/>
              <a:gdLst/>
              <a:ahLst/>
              <a:cxnLst/>
              <a:rect l="0" t="0" r="0" b="0"/>
              <a:pathLst>
                <a:path w="1418967" h="1488577">
                  <a:moveTo>
                    <a:pt x="1418967" y="1456449"/>
                  </a:moveTo>
                  <a:cubicBezTo>
                    <a:pt x="1418967" y="1474193"/>
                    <a:pt x="1404583" y="1488577"/>
                    <a:pt x="1386840" y="1488577"/>
                  </a:cubicBezTo>
                  <a:cubicBezTo>
                    <a:pt x="1369096" y="1488577"/>
                    <a:pt x="1354712" y="1474193"/>
                    <a:pt x="1354712" y="1456449"/>
                  </a:cubicBezTo>
                  <a:cubicBezTo>
                    <a:pt x="1354712" y="1438706"/>
                    <a:pt x="1369096" y="1424322"/>
                    <a:pt x="1386840" y="1424322"/>
                  </a:cubicBezTo>
                  <a:cubicBezTo>
                    <a:pt x="1404583" y="1424322"/>
                    <a:pt x="1418967" y="1438706"/>
                    <a:pt x="1418967" y="1456449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  <a:moveTo>
                    <a:pt x="1354712" y="1456449"/>
                  </a:moveTo>
                  <a:lnTo>
                    <a:pt x="787286" y="1456449"/>
                  </a:lnTo>
                  <a:lnTo>
                    <a:pt x="45514" y="61577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559278" y="3762491"/>
            <a:ext cx="1723167" cy="517111"/>
            <a:chOff x="824499" y="843431"/>
            <a:chExt cx="3171683" cy="367036"/>
          </a:xfrm>
          <a:solidFill>
            <a:srgbClr val="002060"/>
          </a:solidFill>
        </p:grpSpPr>
        <p:sp>
          <p:nvSpPr>
            <p:cNvPr id="53" name="Rounded Rectangle 52"/>
            <p:cNvSpPr/>
            <p:nvPr/>
          </p:nvSpPr>
          <p:spPr>
            <a:xfrm>
              <a:off x="824499" y="843431"/>
              <a:ext cx="1546935" cy="321275"/>
            </a:xfrm>
            <a:custGeom>
              <a:avLst/>
              <a:gdLst/>
              <a:ahLst/>
              <a:cxnLst/>
              <a:rect l="0" t="0" r="0" b="0"/>
              <a:pathLst>
                <a:path w="3148501" h="321275">
                  <a:moveTo>
                    <a:pt x="64255" y="0"/>
                  </a:moveTo>
                  <a:lnTo>
                    <a:pt x="3084246" y="0"/>
                  </a:lnTo>
                  <a:cubicBezTo>
                    <a:pt x="3084246" y="0"/>
                    <a:pt x="3148501" y="0"/>
                    <a:pt x="3148501" y="64255"/>
                  </a:cubicBezTo>
                  <a:lnTo>
                    <a:pt x="3148501" y="257020"/>
                  </a:lnTo>
                  <a:cubicBezTo>
                    <a:pt x="3148501" y="257020"/>
                    <a:pt x="3148501" y="321275"/>
                    <a:pt x="3084246" y="321275"/>
                  </a:cubicBezTo>
                  <a:lnTo>
                    <a:pt x="64255" y="321275"/>
                  </a:lnTo>
                  <a:cubicBezTo>
                    <a:pt x="64255" y="321275"/>
                    <a:pt x="0" y="321275"/>
                    <a:pt x="0" y="257020"/>
                  </a:cubicBezTo>
                  <a:lnTo>
                    <a:pt x="0" y="64255"/>
                  </a:lnTo>
                  <a:cubicBezTo>
                    <a:pt x="0" y="64255"/>
                    <a:pt x="0" y="0"/>
                    <a:pt x="64255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847681" y="889192"/>
              <a:ext cx="3148501" cy="321275"/>
            </a:xfrm>
            <a:custGeom>
              <a:avLst/>
              <a:gdLst/>
              <a:ahLst/>
              <a:cxnLst/>
              <a:rect l="0" t="0" r="0" b="0"/>
              <a:pathLst>
                <a:path w="3148501" h="321275">
                  <a:moveTo>
                    <a:pt x="64255" y="0"/>
                  </a:moveTo>
                  <a:lnTo>
                    <a:pt x="3084246" y="0"/>
                  </a:lnTo>
                  <a:cubicBezTo>
                    <a:pt x="3084246" y="0"/>
                    <a:pt x="3148501" y="0"/>
                    <a:pt x="3148501" y="64255"/>
                  </a:cubicBezTo>
                  <a:lnTo>
                    <a:pt x="3148501" y="257020"/>
                  </a:lnTo>
                  <a:cubicBezTo>
                    <a:pt x="3148501" y="257020"/>
                    <a:pt x="3148501" y="321275"/>
                    <a:pt x="3084246" y="321275"/>
                  </a:cubicBezTo>
                  <a:lnTo>
                    <a:pt x="64255" y="321275"/>
                  </a:lnTo>
                  <a:cubicBezTo>
                    <a:pt x="64255" y="321275"/>
                    <a:pt x="0" y="321275"/>
                    <a:pt x="0" y="257020"/>
                  </a:cubicBezTo>
                  <a:lnTo>
                    <a:pt x="0" y="64255"/>
                  </a:lnTo>
                  <a:cubicBezTo>
                    <a:pt x="0" y="64255"/>
                    <a:pt x="0" y="0"/>
                    <a:pt x="64255" y="0"/>
                  </a:cubicBezTo>
                </a:path>
              </a:pathLst>
            </a:custGeom>
            <a:grp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 dirty="0"/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7001701" y="3837300"/>
            <a:ext cx="322199" cy="377201"/>
          </a:xfrm>
          <a:custGeom>
            <a:avLst/>
            <a:gdLst/>
            <a:ahLst/>
            <a:cxnLst/>
            <a:rect l="0" t="0" r="0" b="0"/>
            <a:pathLst>
              <a:path w="274428" h="321275">
                <a:moveTo>
                  <a:pt x="46852" y="204545"/>
                </a:moveTo>
                <a:cubicBezTo>
                  <a:pt x="46859" y="202236"/>
                  <a:pt x="48079" y="200101"/>
                  <a:pt x="50065" y="198923"/>
                </a:cubicBezTo>
                <a:cubicBezTo>
                  <a:pt x="52102" y="197778"/>
                  <a:pt x="54588" y="197778"/>
                  <a:pt x="56624" y="198923"/>
                </a:cubicBezTo>
                <a:lnTo>
                  <a:pt x="107091" y="224223"/>
                </a:lnTo>
                <a:lnTo>
                  <a:pt x="156621" y="187410"/>
                </a:lnTo>
                <a:cubicBezTo>
                  <a:pt x="158969" y="185531"/>
                  <a:pt x="162306" y="185531"/>
                  <a:pt x="164653" y="187410"/>
                </a:cubicBezTo>
                <a:lnTo>
                  <a:pt x="214183" y="224223"/>
                </a:lnTo>
                <a:lnTo>
                  <a:pt x="261973" y="180717"/>
                </a:lnTo>
                <a:cubicBezTo>
                  <a:pt x="263789" y="178971"/>
                  <a:pt x="266459" y="178447"/>
                  <a:pt x="268800" y="179378"/>
                </a:cubicBezTo>
                <a:cubicBezTo>
                  <a:pt x="271142" y="180263"/>
                  <a:pt x="272795" y="182380"/>
                  <a:pt x="273084" y="184867"/>
                </a:cubicBezTo>
                <a:cubicBezTo>
                  <a:pt x="273981" y="192374"/>
                  <a:pt x="274428" y="199929"/>
                  <a:pt x="274422" y="207490"/>
                </a:cubicBezTo>
                <a:cubicBezTo>
                  <a:pt x="274422" y="270332"/>
                  <a:pt x="223479" y="321275"/>
                  <a:pt x="160637" y="321275"/>
                </a:cubicBezTo>
                <a:cubicBezTo>
                  <a:pt x="97796" y="321275"/>
                  <a:pt x="46852" y="270332"/>
                  <a:pt x="46852" y="207490"/>
                </a:cubicBezTo>
                <a:close/>
                <a:moveTo>
                  <a:pt x="0" y="0"/>
                </a:moveTo>
                <a:moveTo>
                  <a:pt x="55553" y="135203"/>
                </a:moveTo>
                <a:cubicBezTo>
                  <a:pt x="54253" y="133994"/>
                  <a:pt x="53524" y="132293"/>
                  <a:pt x="53545" y="130518"/>
                </a:cubicBezTo>
                <a:lnTo>
                  <a:pt x="53545" y="100800"/>
                </a:lnTo>
                <a:cubicBezTo>
                  <a:pt x="53545" y="78620"/>
                  <a:pt x="71525" y="60640"/>
                  <a:pt x="93705" y="60640"/>
                </a:cubicBezTo>
                <a:lnTo>
                  <a:pt x="110438" y="60640"/>
                </a:lnTo>
                <a:cubicBezTo>
                  <a:pt x="118367" y="44507"/>
                  <a:pt x="133100" y="32769"/>
                  <a:pt x="150597" y="28647"/>
                </a:cubicBezTo>
                <a:lnTo>
                  <a:pt x="150597" y="13386"/>
                </a:lnTo>
                <a:cubicBezTo>
                  <a:pt x="150597" y="5993"/>
                  <a:pt x="156591" y="0"/>
                  <a:pt x="163984" y="0"/>
                </a:cubicBezTo>
                <a:cubicBezTo>
                  <a:pt x="171377" y="0"/>
                  <a:pt x="177370" y="5993"/>
                  <a:pt x="177370" y="13386"/>
                </a:cubicBezTo>
                <a:lnTo>
                  <a:pt x="177370" y="28780"/>
                </a:lnTo>
                <a:cubicBezTo>
                  <a:pt x="184659" y="30385"/>
                  <a:pt x="191569" y="33385"/>
                  <a:pt x="197718" y="37616"/>
                </a:cubicBezTo>
                <a:lnTo>
                  <a:pt x="212845" y="22489"/>
                </a:lnTo>
                <a:cubicBezTo>
                  <a:pt x="216116" y="18669"/>
                  <a:pt x="221253" y="17005"/>
                  <a:pt x="226143" y="18181"/>
                </a:cubicBezTo>
                <a:cubicBezTo>
                  <a:pt x="231033" y="19357"/>
                  <a:pt x="234851" y="23175"/>
                  <a:pt x="236027" y="28065"/>
                </a:cubicBezTo>
                <a:cubicBezTo>
                  <a:pt x="237204" y="32955"/>
                  <a:pt x="235540" y="38092"/>
                  <a:pt x="231720" y="41364"/>
                </a:cubicBezTo>
                <a:lnTo>
                  <a:pt x="216057" y="57160"/>
                </a:lnTo>
                <a:cubicBezTo>
                  <a:pt x="221437" y="66332"/>
                  <a:pt x="224257" y="76780"/>
                  <a:pt x="224223" y="87413"/>
                </a:cubicBezTo>
                <a:lnTo>
                  <a:pt x="240956" y="87413"/>
                </a:lnTo>
                <a:cubicBezTo>
                  <a:pt x="248349" y="87413"/>
                  <a:pt x="254343" y="93407"/>
                  <a:pt x="254343" y="100800"/>
                </a:cubicBezTo>
                <a:cubicBezTo>
                  <a:pt x="254343" y="108193"/>
                  <a:pt x="248349" y="114186"/>
                  <a:pt x="240956" y="114186"/>
                </a:cubicBezTo>
                <a:lnTo>
                  <a:pt x="224223" y="114186"/>
                </a:lnTo>
                <a:lnTo>
                  <a:pt x="224223" y="187812"/>
                </a:lnTo>
                <a:lnTo>
                  <a:pt x="212979" y="198120"/>
                </a:lnTo>
                <a:lnTo>
                  <a:pt x="176701" y="171347"/>
                </a:lnTo>
                <a:cubicBezTo>
                  <a:pt x="167182" y="164207"/>
                  <a:pt x="154093" y="164207"/>
                  <a:pt x="144574" y="171347"/>
                </a:cubicBezTo>
                <a:lnTo>
                  <a:pt x="117131" y="191828"/>
                </a:lnTo>
                <a:lnTo>
                  <a:pt x="117131" y="137211"/>
                </a:lnTo>
                <a:lnTo>
                  <a:pt x="60239" y="137211"/>
                </a:lnTo>
                <a:cubicBezTo>
                  <a:pt x="58438" y="137376"/>
                  <a:pt x="56676" y="136620"/>
                  <a:pt x="55553" y="135203"/>
                </a:cubicBezTo>
                <a:close/>
                <a:moveTo>
                  <a:pt x="140558" y="70279"/>
                </a:moveTo>
                <a:cubicBezTo>
                  <a:pt x="140558" y="77672"/>
                  <a:pt x="146551" y="83665"/>
                  <a:pt x="153944" y="83665"/>
                </a:cubicBezTo>
                <a:cubicBezTo>
                  <a:pt x="161337" y="83665"/>
                  <a:pt x="167331" y="77672"/>
                  <a:pt x="167331" y="70279"/>
                </a:cubicBezTo>
                <a:cubicBezTo>
                  <a:pt x="167331" y="62885"/>
                  <a:pt x="161337" y="56892"/>
                  <a:pt x="153944" y="56892"/>
                </a:cubicBezTo>
                <a:cubicBezTo>
                  <a:pt x="146551" y="56892"/>
                  <a:pt x="140558" y="62885"/>
                  <a:pt x="140558" y="70279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0" name="Rounded Rectangle 59"/>
          <p:cNvSpPr/>
          <p:nvPr/>
        </p:nvSpPr>
        <p:spPr>
          <a:xfrm>
            <a:off x="7012266" y="3904563"/>
            <a:ext cx="301069" cy="242675"/>
          </a:xfrm>
          <a:custGeom>
            <a:avLst/>
            <a:gdLst/>
            <a:ahLst/>
            <a:cxnLst/>
            <a:rect l="0" t="0" r="0" b="0"/>
            <a:pathLst>
              <a:path w="256431" h="206695">
                <a:moveTo>
                  <a:pt x="132901" y="33206"/>
                </a:moveTo>
                <a:cubicBezTo>
                  <a:pt x="132896" y="14868"/>
                  <a:pt x="147761" y="0"/>
                  <a:pt x="166099" y="0"/>
                </a:cubicBezTo>
                <a:cubicBezTo>
                  <a:pt x="184437" y="0"/>
                  <a:pt x="199302" y="14868"/>
                  <a:pt x="199298" y="33206"/>
                </a:cubicBezTo>
                <a:cubicBezTo>
                  <a:pt x="199293" y="51538"/>
                  <a:pt x="184431" y="66396"/>
                  <a:pt x="166099" y="66396"/>
                </a:cubicBezTo>
                <a:cubicBezTo>
                  <a:pt x="147767" y="66396"/>
                  <a:pt x="132905" y="51538"/>
                  <a:pt x="132901" y="33206"/>
                </a:cubicBezTo>
                <a:close/>
                <a:moveTo>
                  <a:pt x="105057" y="100674"/>
                </a:moveTo>
                <a:lnTo>
                  <a:pt x="99702" y="110312"/>
                </a:lnTo>
                <a:cubicBezTo>
                  <a:pt x="96489" y="115667"/>
                  <a:pt x="91135" y="118880"/>
                  <a:pt x="85780" y="118880"/>
                </a:cubicBezTo>
                <a:cubicBezTo>
                  <a:pt x="83638" y="118880"/>
                  <a:pt x="80426" y="117809"/>
                  <a:pt x="78284" y="116738"/>
                </a:cubicBezTo>
                <a:cubicBezTo>
                  <a:pt x="70787" y="112454"/>
                  <a:pt x="67574" y="102816"/>
                  <a:pt x="70787" y="95319"/>
                </a:cubicBezTo>
                <a:lnTo>
                  <a:pt x="76142" y="85681"/>
                </a:lnTo>
                <a:cubicBezTo>
                  <a:pt x="80426" y="77114"/>
                  <a:pt x="87922" y="69617"/>
                  <a:pt x="97560" y="66405"/>
                </a:cubicBezTo>
                <a:cubicBezTo>
                  <a:pt x="107198" y="64263"/>
                  <a:pt x="117908" y="65334"/>
                  <a:pt x="126475" y="69617"/>
                </a:cubicBezTo>
                <a:lnTo>
                  <a:pt x="150035" y="81397"/>
                </a:lnTo>
                <a:lnTo>
                  <a:pt x="175737" y="94248"/>
                </a:lnTo>
                <a:cubicBezTo>
                  <a:pt x="177879" y="95319"/>
                  <a:pt x="180021" y="95319"/>
                  <a:pt x="182163" y="93178"/>
                </a:cubicBezTo>
                <a:lnTo>
                  <a:pt x="189659" y="84610"/>
                </a:lnTo>
                <a:cubicBezTo>
                  <a:pt x="196085" y="78185"/>
                  <a:pt x="205723" y="78185"/>
                  <a:pt x="212149" y="84610"/>
                </a:cubicBezTo>
                <a:cubicBezTo>
                  <a:pt x="218574" y="91036"/>
                  <a:pt x="218574" y="100674"/>
                  <a:pt x="212149" y="107099"/>
                </a:cubicBezTo>
                <a:lnTo>
                  <a:pt x="204652" y="115667"/>
                </a:lnTo>
                <a:cubicBezTo>
                  <a:pt x="192872" y="127447"/>
                  <a:pt x="175737" y="129589"/>
                  <a:pt x="161815" y="123163"/>
                </a:cubicBezTo>
                <a:lnTo>
                  <a:pt x="150035" y="116738"/>
                </a:lnTo>
                <a:lnTo>
                  <a:pt x="140397" y="133872"/>
                </a:lnTo>
                <a:lnTo>
                  <a:pt x="163957" y="147794"/>
                </a:lnTo>
                <a:cubicBezTo>
                  <a:pt x="170383" y="152078"/>
                  <a:pt x="174666" y="157433"/>
                  <a:pt x="177879" y="163858"/>
                </a:cubicBezTo>
                <a:lnTo>
                  <a:pt x="184305" y="184206"/>
                </a:lnTo>
                <a:cubicBezTo>
                  <a:pt x="187517" y="192773"/>
                  <a:pt x="184305" y="201340"/>
                  <a:pt x="175737" y="205624"/>
                </a:cubicBezTo>
                <a:cubicBezTo>
                  <a:pt x="173595" y="206695"/>
                  <a:pt x="171454" y="206695"/>
                  <a:pt x="169312" y="206695"/>
                </a:cubicBezTo>
                <a:cubicBezTo>
                  <a:pt x="162886" y="206695"/>
                  <a:pt x="157532" y="203482"/>
                  <a:pt x="154319" y="197057"/>
                </a:cubicBezTo>
                <a:lnTo>
                  <a:pt x="147893" y="176709"/>
                </a:lnTo>
                <a:cubicBezTo>
                  <a:pt x="147893" y="175638"/>
                  <a:pt x="146822" y="174567"/>
                  <a:pt x="145752" y="174567"/>
                </a:cubicBezTo>
                <a:lnTo>
                  <a:pt x="126475" y="163858"/>
                </a:lnTo>
                <a:lnTo>
                  <a:pt x="124333" y="170284"/>
                </a:lnTo>
                <a:cubicBezTo>
                  <a:pt x="118979" y="185277"/>
                  <a:pt x="105057" y="194915"/>
                  <a:pt x="88993" y="194915"/>
                </a:cubicBezTo>
                <a:cubicBezTo>
                  <a:pt x="85780" y="194915"/>
                  <a:pt x="82567" y="194915"/>
                  <a:pt x="79355" y="193844"/>
                </a:cubicBezTo>
                <a:lnTo>
                  <a:pt x="72929" y="191702"/>
                </a:lnTo>
                <a:cubicBezTo>
                  <a:pt x="64362" y="189560"/>
                  <a:pt x="59007" y="180993"/>
                  <a:pt x="61149" y="172426"/>
                </a:cubicBezTo>
                <a:cubicBezTo>
                  <a:pt x="63291" y="163858"/>
                  <a:pt x="71858" y="158504"/>
                  <a:pt x="80426" y="160645"/>
                </a:cubicBezTo>
                <a:lnTo>
                  <a:pt x="86851" y="162787"/>
                </a:lnTo>
                <a:cubicBezTo>
                  <a:pt x="88993" y="163858"/>
                  <a:pt x="92206" y="161716"/>
                  <a:pt x="93277" y="159575"/>
                </a:cubicBezTo>
                <a:lnTo>
                  <a:pt x="99702" y="142440"/>
                </a:lnTo>
                <a:lnTo>
                  <a:pt x="121120" y="102816"/>
                </a:lnTo>
                <a:lnTo>
                  <a:pt x="112553" y="98532"/>
                </a:lnTo>
                <a:cubicBezTo>
                  <a:pt x="110411" y="97461"/>
                  <a:pt x="107198" y="98532"/>
                  <a:pt x="105057" y="100674"/>
                </a:cubicBezTo>
                <a:close/>
                <a:moveTo>
                  <a:pt x="229904" y="110130"/>
                </a:moveTo>
                <a:cubicBezTo>
                  <a:pt x="234736" y="106716"/>
                  <a:pt x="241421" y="107867"/>
                  <a:pt x="244833" y="112700"/>
                </a:cubicBezTo>
                <a:cubicBezTo>
                  <a:pt x="252790" y="123966"/>
                  <a:pt x="256431" y="138295"/>
                  <a:pt x="256431" y="152078"/>
                </a:cubicBezTo>
                <a:cubicBezTo>
                  <a:pt x="256431" y="165861"/>
                  <a:pt x="252790" y="180190"/>
                  <a:pt x="244833" y="191456"/>
                </a:cubicBezTo>
                <a:cubicBezTo>
                  <a:pt x="241420" y="196288"/>
                  <a:pt x="234737" y="197439"/>
                  <a:pt x="229904" y="194026"/>
                </a:cubicBezTo>
                <a:cubicBezTo>
                  <a:pt x="225072" y="190613"/>
                  <a:pt x="223921" y="183930"/>
                  <a:pt x="227334" y="179097"/>
                </a:cubicBezTo>
                <a:cubicBezTo>
                  <a:pt x="232228" y="172158"/>
                  <a:pt x="235013" y="162391"/>
                  <a:pt x="235013" y="152078"/>
                </a:cubicBezTo>
                <a:cubicBezTo>
                  <a:pt x="235013" y="141765"/>
                  <a:pt x="232228" y="131998"/>
                  <a:pt x="227334" y="125059"/>
                </a:cubicBezTo>
                <a:cubicBezTo>
                  <a:pt x="223920" y="120227"/>
                  <a:pt x="225071" y="113542"/>
                  <a:pt x="229904" y="110130"/>
                </a:cubicBezTo>
                <a:close/>
                <a:moveTo>
                  <a:pt x="214933" y="152078"/>
                </a:moveTo>
                <a:cubicBezTo>
                  <a:pt x="214933" y="157026"/>
                  <a:pt x="213819" y="162520"/>
                  <a:pt x="211003" y="167232"/>
                </a:cubicBezTo>
                <a:cubicBezTo>
                  <a:pt x="207956" y="172302"/>
                  <a:pt x="201376" y="173943"/>
                  <a:pt x="196305" y="170898"/>
                </a:cubicBezTo>
                <a:cubicBezTo>
                  <a:pt x="191234" y="167852"/>
                  <a:pt x="189592" y="161273"/>
                  <a:pt x="192636" y="156201"/>
                </a:cubicBezTo>
                <a:cubicBezTo>
                  <a:pt x="193266" y="154921"/>
                  <a:pt x="193568" y="153504"/>
                  <a:pt x="193515" y="152078"/>
                </a:cubicBezTo>
                <a:cubicBezTo>
                  <a:pt x="193515" y="150065"/>
                  <a:pt x="193022" y="148598"/>
                  <a:pt x="192636" y="147955"/>
                </a:cubicBezTo>
                <a:cubicBezTo>
                  <a:pt x="189592" y="142883"/>
                  <a:pt x="191234" y="136304"/>
                  <a:pt x="196305" y="133258"/>
                </a:cubicBezTo>
                <a:cubicBezTo>
                  <a:pt x="201376" y="130213"/>
                  <a:pt x="207956" y="131854"/>
                  <a:pt x="211003" y="136925"/>
                </a:cubicBezTo>
                <a:cubicBezTo>
                  <a:pt x="213819" y="141626"/>
                  <a:pt x="214933" y="147120"/>
                  <a:pt x="214933" y="152078"/>
                </a:cubicBezTo>
                <a:close/>
                <a:moveTo>
                  <a:pt x="26526" y="110130"/>
                </a:moveTo>
                <a:cubicBezTo>
                  <a:pt x="31359" y="113542"/>
                  <a:pt x="32510" y="120227"/>
                  <a:pt x="29096" y="125059"/>
                </a:cubicBezTo>
                <a:cubicBezTo>
                  <a:pt x="24202" y="131998"/>
                  <a:pt x="21418" y="141765"/>
                  <a:pt x="21418" y="152078"/>
                </a:cubicBezTo>
                <a:cubicBezTo>
                  <a:pt x="21418" y="162391"/>
                  <a:pt x="24202" y="172158"/>
                  <a:pt x="29096" y="179097"/>
                </a:cubicBezTo>
                <a:cubicBezTo>
                  <a:pt x="31397" y="182218"/>
                  <a:pt x="31830" y="186339"/>
                  <a:pt x="30231" y="189870"/>
                </a:cubicBezTo>
                <a:cubicBezTo>
                  <a:pt x="28631" y="193402"/>
                  <a:pt x="25247" y="195793"/>
                  <a:pt x="21384" y="196122"/>
                </a:cubicBezTo>
                <a:cubicBezTo>
                  <a:pt x="17521" y="196451"/>
                  <a:pt x="13782" y="194666"/>
                  <a:pt x="11608" y="191456"/>
                </a:cubicBezTo>
                <a:cubicBezTo>
                  <a:pt x="3662" y="180190"/>
                  <a:pt x="0" y="165861"/>
                  <a:pt x="0" y="152078"/>
                </a:cubicBezTo>
                <a:cubicBezTo>
                  <a:pt x="0" y="138295"/>
                  <a:pt x="3641" y="123966"/>
                  <a:pt x="11608" y="112700"/>
                </a:cubicBezTo>
                <a:cubicBezTo>
                  <a:pt x="15020" y="107874"/>
                  <a:pt x="21696" y="106723"/>
                  <a:pt x="26526" y="110130"/>
                </a:cubicBezTo>
                <a:close/>
                <a:moveTo>
                  <a:pt x="58686" y="152528"/>
                </a:moveTo>
                <a:cubicBezTo>
                  <a:pt x="58914" y="158439"/>
                  <a:pt x="54306" y="163416"/>
                  <a:pt x="48394" y="163644"/>
                </a:cubicBezTo>
                <a:cubicBezTo>
                  <a:pt x="42483" y="163872"/>
                  <a:pt x="37506" y="159264"/>
                  <a:pt x="37278" y="153352"/>
                </a:cubicBezTo>
                <a:cubicBezTo>
                  <a:pt x="37075" y="148019"/>
                  <a:pt x="38146" y="142001"/>
                  <a:pt x="41198" y="136925"/>
                </a:cubicBezTo>
                <a:cubicBezTo>
                  <a:pt x="44323" y="132046"/>
                  <a:pt x="50761" y="130537"/>
                  <a:pt x="55728" y="133519"/>
                </a:cubicBezTo>
                <a:cubicBezTo>
                  <a:pt x="60695" y="136501"/>
                  <a:pt x="62390" y="142893"/>
                  <a:pt x="59553" y="147944"/>
                </a:cubicBezTo>
                <a:cubicBezTo>
                  <a:pt x="58866" y="149369"/>
                  <a:pt x="58566" y="150950"/>
                  <a:pt x="58686" y="152528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1" name="Rounded Rectangle 60"/>
          <p:cNvSpPr/>
          <p:nvPr/>
        </p:nvSpPr>
        <p:spPr>
          <a:xfrm>
            <a:off x="7011639" y="3878164"/>
            <a:ext cx="302322" cy="295473"/>
          </a:xfrm>
          <a:custGeom>
            <a:avLst/>
            <a:gdLst/>
            <a:ahLst/>
            <a:cxnLst/>
            <a:rect l="0" t="0" r="0" b="0"/>
            <a:pathLst>
              <a:path w="257498" h="251665">
                <a:moveTo>
                  <a:pt x="53784" y="251665"/>
                </a:moveTo>
                <a:cubicBezTo>
                  <a:pt x="47870" y="251665"/>
                  <a:pt x="43075" y="246871"/>
                  <a:pt x="43075" y="240956"/>
                </a:cubicBezTo>
                <a:cubicBezTo>
                  <a:pt x="43075" y="235042"/>
                  <a:pt x="47870" y="230247"/>
                  <a:pt x="53784" y="230247"/>
                </a:cubicBezTo>
                <a:lnTo>
                  <a:pt x="110008" y="230247"/>
                </a:lnTo>
                <a:cubicBezTo>
                  <a:pt x="111486" y="230247"/>
                  <a:pt x="112685" y="229048"/>
                  <a:pt x="112685" y="227570"/>
                </a:cubicBezTo>
                <a:lnTo>
                  <a:pt x="112685" y="211506"/>
                </a:lnTo>
                <a:cubicBezTo>
                  <a:pt x="112685" y="210027"/>
                  <a:pt x="111486" y="208829"/>
                  <a:pt x="110008" y="208829"/>
                </a:cubicBezTo>
                <a:lnTo>
                  <a:pt x="32366" y="208829"/>
                </a:lnTo>
                <a:cubicBezTo>
                  <a:pt x="14622" y="208829"/>
                  <a:pt x="238" y="194445"/>
                  <a:pt x="238" y="176701"/>
                </a:cubicBezTo>
                <a:lnTo>
                  <a:pt x="238" y="27736"/>
                </a:lnTo>
                <a:cubicBezTo>
                  <a:pt x="0" y="12695"/>
                  <a:pt x="11971" y="293"/>
                  <a:pt x="27011" y="0"/>
                </a:cubicBezTo>
                <a:lnTo>
                  <a:pt x="230486" y="0"/>
                </a:lnTo>
                <a:cubicBezTo>
                  <a:pt x="245527" y="293"/>
                  <a:pt x="257498" y="12695"/>
                  <a:pt x="257259" y="27736"/>
                </a:cubicBezTo>
                <a:lnTo>
                  <a:pt x="257259" y="176701"/>
                </a:lnTo>
                <a:cubicBezTo>
                  <a:pt x="257259" y="194445"/>
                  <a:pt x="242875" y="208829"/>
                  <a:pt x="225131" y="208829"/>
                </a:cubicBezTo>
                <a:lnTo>
                  <a:pt x="136780" y="208829"/>
                </a:lnTo>
                <a:cubicBezTo>
                  <a:pt x="135302" y="208829"/>
                  <a:pt x="134103" y="210027"/>
                  <a:pt x="134103" y="211506"/>
                </a:cubicBezTo>
                <a:lnTo>
                  <a:pt x="134103" y="227570"/>
                </a:lnTo>
                <a:cubicBezTo>
                  <a:pt x="134103" y="229048"/>
                  <a:pt x="135302" y="230247"/>
                  <a:pt x="136780" y="230247"/>
                </a:cubicBezTo>
                <a:lnTo>
                  <a:pt x="203713" y="230247"/>
                </a:lnTo>
                <a:cubicBezTo>
                  <a:pt x="209627" y="230247"/>
                  <a:pt x="214422" y="235042"/>
                  <a:pt x="214422" y="240956"/>
                </a:cubicBezTo>
                <a:cubicBezTo>
                  <a:pt x="214422" y="246871"/>
                  <a:pt x="209627" y="251665"/>
                  <a:pt x="203713" y="251665"/>
                </a:cubicBezTo>
                <a:close/>
                <a:moveTo>
                  <a:pt x="21657" y="155283"/>
                </a:moveTo>
                <a:cubicBezTo>
                  <a:pt x="21657" y="158240"/>
                  <a:pt x="24054" y="160637"/>
                  <a:pt x="27011" y="160637"/>
                </a:cubicBezTo>
                <a:lnTo>
                  <a:pt x="230486" y="160637"/>
                </a:lnTo>
                <a:cubicBezTo>
                  <a:pt x="233443" y="160637"/>
                  <a:pt x="235840" y="158240"/>
                  <a:pt x="235840" y="155283"/>
                </a:cubicBezTo>
                <a:lnTo>
                  <a:pt x="235840" y="27736"/>
                </a:lnTo>
                <a:cubicBezTo>
                  <a:pt x="236088" y="24519"/>
                  <a:pt x="233700" y="21702"/>
                  <a:pt x="230486" y="21418"/>
                </a:cubicBezTo>
                <a:lnTo>
                  <a:pt x="27011" y="21418"/>
                </a:lnTo>
                <a:cubicBezTo>
                  <a:pt x="23797" y="21702"/>
                  <a:pt x="21410" y="24519"/>
                  <a:pt x="21657" y="27736"/>
                </a:cubicBezTo>
                <a:close/>
                <a:moveTo>
                  <a:pt x="125964" y="81175"/>
                </a:moveTo>
                <a:cubicBezTo>
                  <a:pt x="125005" y="82665"/>
                  <a:pt x="123345" y="83555"/>
                  <a:pt x="121573" y="83531"/>
                </a:cubicBezTo>
                <a:lnTo>
                  <a:pt x="78737" y="83531"/>
                </a:lnTo>
                <a:cubicBezTo>
                  <a:pt x="77912" y="83557"/>
                  <a:pt x="77122" y="83201"/>
                  <a:pt x="76595" y="82567"/>
                </a:cubicBezTo>
                <a:cubicBezTo>
                  <a:pt x="76291" y="81848"/>
                  <a:pt x="76291" y="81037"/>
                  <a:pt x="76595" y="80318"/>
                </a:cubicBezTo>
                <a:cubicBezTo>
                  <a:pt x="81660" y="55502"/>
                  <a:pt x="103421" y="37629"/>
                  <a:pt x="128749" y="37482"/>
                </a:cubicBezTo>
                <a:cubicBezTo>
                  <a:pt x="135601" y="37524"/>
                  <a:pt x="142375" y="38944"/>
                  <a:pt x="148668" y="41658"/>
                </a:cubicBezTo>
                <a:cubicBezTo>
                  <a:pt x="149398" y="41978"/>
                  <a:pt x="149947" y="42606"/>
                  <a:pt x="150167" y="43372"/>
                </a:cubicBezTo>
                <a:cubicBezTo>
                  <a:pt x="150483" y="44088"/>
                  <a:pt x="150483" y="44904"/>
                  <a:pt x="150167" y="45621"/>
                </a:cubicBezTo>
                <a:close/>
                <a:moveTo>
                  <a:pt x="167195" y="53974"/>
                </a:moveTo>
                <a:cubicBezTo>
                  <a:pt x="185571" y="73032"/>
                  <a:pt x="186990" y="102753"/>
                  <a:pt x="170514" y="123476"/>
                </a:cubicBezTo>
                <a:cubicBezTo>
                  <a:pt x="170022" y="124110"/>
                  <a:pt x="169281" y="124500"/>
                  <a:pt x="168480" y="124547"/>
                </a:cubicBezTo>
                <a:cubicBezTo>
                  <a:pt x="167655" y="124573"/>
                  <a:pt x="166865" y="124218"/>
                  <a:pt x="166338" y="123584"/>
                </a:cubicBezTo>
                <a:lnTo>
                  <a:pt x="141064" y="93384"/>
                </a:lnTo>
                <a:cubicBezTo>
                  <a:pt x="139685" y="91424"/>
                  <a:pt x="139685" y="88810"/>
                  <a:pt x="141064" y="86851"/>
                </a:cubicBezTo>
                <a:lnTo>
                  <a:pt x="163446" y="54723"/>
                </a:lnTo>
                <a:cubicBezTo>
                  <a:pt x="163831" y="54013"/>
                  <a:pt x="164566" y="53563"/>
                  <a:pt x="165374" y="53545"/>
                </a:cubicBezTo>
                <a:cubicBezTo>
                  <a:pt x="166166" y="53450"/>
                  <a:pt x="166957" y="53726"/>
                  <a:pt x="167516" y="54295"/>
                </a:cubicBezTo>
                <a:close/>
                <a:moveTo>
                  <a:pt x="122537" y="99060"/>
                </a:moveTo>
                <a:cubicBezTo>
                  <a:pt x="124102" y="99113"/>
                  <a:pt x="125574" y="99811"/>
                  <a:pt x="126607" y="100987"/>
                </a:cubicBezTo>
                <a:lnTo>
                  <a:pt x="154344" y="134186"/>
                </a:lnTo>
                <a:cubicBezTo>
                  <a:pt x="154865" y="134811"/>
                  <a:pt x="155098" y="135628"/>
                  <a:pt x="154986" y="136435"/>
                </a:cubicBezTo>
                <a:cubicBezTo>
                  <a:pt x="154781" y="137202"/>
                  <a:pt x="154281" y="137857"/>
                  <a:pt x="153594" y="138255"/>
                </a:cubicBezTo>
                <a:cubicBezTo>
                  <a:pt x="145957" y="142371"/>
                  <a:pt x="137424" y="144541"/>
                  <a:pt x="128749" y="144574"/>
                </a:cubicBezTo>
                <a:cubicBezTo>
                  <a:pt x="103785" y="144231"/>
                  <a:pt x="82371" y="126682"/>
                  <a:pt x="77130" y="102272"/>
                </a:cubicBezTo>
                <a:cubicBezTo>
                  <a:pt x="76827" y="101553"/>
                  <a:pt x="76827" y="100742"/>
                  <a:pt x="77130" y="100023"/>
                </a:cubicBezTo>
                <a:cubicBezTo>
                  <a:pt x="77691" y="99434"/>
                  <a:pt x="78460" y="99088"/>
                  <a:pt x="79272" y="99060"/>
                </a:cubicBezTo>
                <a:close/>
              </a:path>
            </a:pathLst>
          </a:custGeom>
          <a:solidFill>
            <a:srgbClr val="7F64E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3" name="Rounded Rectangle 62"/>
          <p:cNvSpPr/>
          <p:nvPr/>
        </p:nvSpPr>
        <p:spPr>
          <a:xfrm>
            <a:off x="7010785" y="3874985"/>
            <a:ext cx="304030" cy="301830"/>
          </a:xfrm>
          <a:custGeom>
            <a:avLst/>
            <a:gdLst/>
            <a:ahLst/>
            <a:cxnLst/>
            <a:rect l="0" t="0" r="0" b="0"/>
            <a:pathLst>
              <a:path w="258953" h="257079">
                <a:moveTo>
                  <a:pt x="39623" y="77272"/>
                </a:moveTo>
                <a:cubicBezTo>
                  <a:pt x="36536" y="74076"/>
                  <a:pt x="36536" y="69009"/>
                  <a:pt x="39623" y="65813"/>
                </a:cubicBezTo>
                <a:cubicBezTo>
                  <a:pt x="42759" y="62681"/>
                  <a:pt x="47839" y="62681"/>
                  <a:pt x="50975" y="65813"/>
                </a:cubicBezTo>
                <a:lnTo>
                  <a:pt x="63398" y="78236"/>
                </a:lnTo>
                <a:lnTo>
                  <a:pt x="86208" y="47822"/>
                </a:lnTo>
                <a:cubicBezTo>
                  <a:pt x="88870" y="44273"/>
                  <a:pt x="93904" y="43554"/>
                  <a:pt x="97453" y="46215"/>
                </a:cubicBezTo>
                <a:cubicBezTo>
                  <a:pt x="101002" y="48877"/>
                  <a:pt x="101721" y="53911"/>
                  <a:pt x="99060" y="57460"/>
                </a:cubicBezTo>
                <a:lnTo>
                  <a:pt x="76249" y="87874"/>
                </a:lnTo>
                <a:cubicBezTo>
                  <a:pt x="73454" y="91596"/>
                  <a:pt x="69182" y="93923"/>
                  <a:pt x="64538" y="94251"/>
                </a:cubicBezTo>
                <a:cubicBezTo>
                  <a:pt x="59895" y="94580"/>
                  <a:pt x="55338" y="92879"/>
                  <a:pt x="52046" y="89588"/>
                </a:cubicBezTo>
                <a:close/>
                <a:moveTo>
                  <a:pt x="97453" y="107793"/>
                </a:moveTo>
                <a:cubicBezTo>
                  <a:pt x="101002" y="110455"/>
                  <a:pt x="101721" y="115489"/>
                  <a:pt x="99060" y="119038"/>
                </a:cubicBezTo>
                <a:lnTo>
                  <a:pt x="76249" y="149452"/>
                </a:lnTo>
                <a:cubicBezTo>
                  <a:pt x="73437" y="153159"/>
                  <a:pt x="69156" y="155465"/>
                  <a:pt x="64514" y="155773"/>
                </a:cubicBezTo>
                <a:cubicBezTo>
                  <a:pt x="59871" y="156081"/>
                  <a:pt x="55323" y="154361"/>
                  <a:pt x="52046" y="151058"/>
                </a:cubicBezTo>
                <a:lnTo>
                  <a:pt x="39624" y="138743"/>
                </a:lnTo>
                <a:cubicBezTo>
                  <a:pt x="36605" y="135561"/>
                  <a:pt x="36605" y="130573"/>
                  <a:pt x="39624" y="127391"/>
                </a:cubicBezTo>
                <a:cubicBezTo>
                  <a:pt x="42759" y="124259"/>
                  <a:pt x="47839" y="124259"/>
                  <a:pt x="50975" y="127391"/>
                </a:cubicBezTo>
                <a:lnTo>
                  <a:pt x="63398" y="139814"/>
                </a:lnTo>
                <a:lnTo>
                  <a:pt x="86744" y="109400"/>
                </a:lnTo>
                <a:cubicBezTo>
                  <a:pt x="89362" y="106176"/>
                  <a:pt x="94005" y="105480"/>
                  <a:pt x="97453" y="107793"/>
                </a:cubicBezTo>
                <a:close/>
                <a:moveTo>
                  <a:pt x="198120" y="56282"/>
                </a:moveTo>
                <a:cubicBezTo>
                  <a:pt x="202555" y="56282"/>
                  <a:pt x="206151" y="59878"/>
                  <a:pt x="206151" y="64314"/>
                </a:cubicBezTo>
                <a:cubicBezTo>
                  <a:pt x="206151" y="68750"/>
                  <a:pt x="202555" y="72346"/>
                  <a:pt x="198120" y="72346"/>
                </a:cubicBezTo>
                <a:lnTo>
                  <a:pt x="139219" y="72346"/>
                </a:lnTo>
                <a:cubicBezTo>
                  <a:pt x="134783" y="72346"/>
                  <a:pt x="131187" y="68750"/>
                  <a:pt x="131187" y="64314"/>
                </a:cubicBezTo>
                <a:cubicBezTo>
                  <a:pt x="131187" y="59878"/>
                  <a:pt x="134783" y="56282"/>
                  <a:pt x="139219" y="56282"/>
                </a:cubicBezTo>
                <a:lnTo>
                  <a:pt x="198334" y="56282"/>
                </a:lnTo>
                <a:close/>
                <a:moveTo>
                  <a:pt x="172846" y="180937"/>
                </a:moveTo>
                <a:cubicBezTo>
                  <a:pt x="172845" y="171946"/>
                  <a:pt x="180133" y="164657"/>
                  <a:pt x="189124" y="164657"/>
                </a:cubicBezTo>
                <a:cubicBezTo>
                  <a:pt x="198115" y="164657"/>
                  <a:pt x="205403" y="171946"/>
                  <a:pt x="205402" y="180937"/>
                </a:cubicBezTo>
                <a:cubicBezTo>
                  <a:pt x="205403" y="189928"/>
                  <a:pt x="198115" y="197217"/>
                  <a:pt x="189124" y="197217"/>
                </a:cubicBezTo>
                <a:cubicBezTo>
                  <a:pt x="180133" y="197217"/>
                  <a:pt x="172845" y="189928"/>
                  <a:pt x="172846" y="180937"/>
                </a:cubicBezTo>
                <a:moveTo>
                  <a:pt x="241385" y="177510"/>
                </a:moveTo>
                <a:cubicBezTo>
                  <a:pt x="239548" y="179384"/>
                  <a:pt x="239548" y="182383"/>
                  <a:pt x="241385" y="184257"/>
                </a:cubicBezTo>
                <a:lnTo>
                  <a:pt x="252094" y="195823"/>
                </a:lnTo>
                <a:cubicBezTo>
                  <a:pt x="257886" y="202040"/>
                  <a:pt x="258953" y="211305"/>
                  <a:pt x="254727" y="218676"/>
                </a:cubicBezTo>
                <a:cubicBezTo>
                  <a:pt x="250501" y="226048"/>
                  <a:pt x="241966" y="229808"/>
                  <a:pt x="233674" y="227950"/>
                </a:cubicBezTo>
                <a:lnTo>
                  <a:pt x="218360" y="224416"/>
                </a:lnTo>
                <a:cubicBezTo>
                  <a:pt x="215854" y="223795"/>
                  <a:pt x="213304" y="225259"/>
                  <a:pt x="212577" y="227736"/>
                </a:cubicBezTo>
                <a:lnTo>
                  <a:pt x="207972" y="242836"/>
                </a:lnTo>
                <a:cubicBezTo>
                  <a:pt x="205537" y="251006"/>
                  <a:pt x="198024" y="256606"/>
                  <a:pt x="189499" y="256606"/>
                </a:cubicBezTo>
                <a:cubicBezTo>
                  <a:pt x="180973" y="256606"/>
                  <a:pt x="173461" y="251006"/>
                  <a:pt x="171025" y="242836"/>
                </a:cubicBezTo>
                <a:lnTo>
                  <a:pt x="166420" y="227736"/>
                </a:lnTo>
                <a:cubicBezTo>
                  <a:pt x="165693" y="225259"/>
                  <a:pt x="163143" y="223795"/>
                  <a:pt x="160637" y="224416"/>
                </a:cubicBezTo>
                <a:lnTo>
                  <a:pt x="145002" y="227950"/>
                </a:lnTo>
                <a:cubicBezTo>
                  <a:pt x="136710" y="229808"/>
                  <a:pt x="128175" y="226048"/>
                  <a:pt x="123949" y="218676"/>
                </a:cubicBezTo>
                <a:cubicBezTo>
                  <a:pt x="119723" y="211305"/>
                  <a:pt x="120790" y="202040"/>
                  <a:pt x="126582" y="195823"/>
                </a:cubicBezTo>
                <a:lnTo>
                  <a:pt x="137291" y="184257"/>
                </a:lnTo>
                <a:cubicBezTo>
                  <a:pt x="139022" y="182341"/>
                  <a:pt x="139022" y="179426"/>
                  <a:pt x="137291" y="177510"/>
                </a:cubicBezTo>
                <a:lnTo>
                  <a:pt x="126582" y="165944"/>
                </a:lnTo>
                <a:cubicBezTo>
                  <a:pt x="120617" y="159774"/>
                  <a:pt x="119449" y="150403"/>
                  <a:pt x="123718" y="142958"/>
                </a:cubicBezTo>
                <a:cubicBezTo>
                  <a:pt x="127987" y="135513"/>
                  <a:pt x="136663" y="131786"/>
                  <a:pt x="145002" y="133816"/>
                </a:cubicBezTo>
                <a:lnTo>
                  <a:pt x="160316" y="137351"/>
                </a:lnTo>
                <a:cubicBezTo>
                  <a:pt x="162822" y="137971"/>
                  <a:pt x="165372" y="136508"/>
                  <a:pt x="166099" y="134031"/>
                </a:cubicBezTo>
                <a:lnTo>
                  <a:pt x="170704" y="118931"/>
                </a:lnTo>
                <a:cubicBezTo>
                  <a:pt x="173139" y="110761"/>
                  <a:pt x="180652" y="105161"/>
                  <a:pt x="189177" y="105161"/>
                </a:cubicBezTo>
                <a:cubicBezTo>
                  <a:pt x="197703" y="105161"/>
                  <a:pt x="205215" y="110761"/>
                  <a:pt x="207651" y="118931"/>
                </a:cubicBezTo>
                <a:lnTo>
                  <a:pt x="212256" y="134031"/>
                </a:lnTo>
                <a:cubicBezTo>
                  <a:pt x="212983" y="136508"/>
                  <a:pt x="215533" y="137971"/>
                  <a:pt x="218039" y="137351"/>
                </a:cubicBezTo>
                <a:lnTo>
                  <a:pt x="233353" y="133816"/>
                </a:lnTo>
                <a:cubicBezTo>
                  <a:pt x="241691" y="131786"/>
                  <a:pt x="250368" y="135513"/>
                  <a:pt x="254637" y="142958"/>
                </a:cubicBezTo>
                <a:cubicBezTo>
                  <a:pt x="258905" y="150403"/>
                  <a:pt x="257738" y="159774"/>
                  <a:pt x="251773" y="165944"/>
                </a:cubicBezTo>
                <a:close/>
                <a:moveTo>
                  <a:pt x="221251" y="181579"/>
                </a:moveTo>
                <a:cubicBezTo>
                  <a:pt x="221251" y="163836"/>
                  <a:pt x="206867" y="149452"/>
                  <a:pt x="189124" y="149452"/>
                </a:cubicBezTo>
                <a:cubicBezTo>
                  <a:pt x="171380" y="149452"/>
                  <a:pt x="156996" y="163836"/>
                  <a:pt x="156996" y="181579"/>
                </a:cubicBezTo>
                <a:cubicBezTo>
                  <a:pt x="156996" y="199323"/>
                  <a:pt x="171380" y="213707"/>
                  <a:pt x="189124" y="213707"/>
                </a:cubicBezTo>
                <a:cubicBezTo>
                  <a:pt x="206747" y="213420"/>
                  <a:pt x="220965" y="199203"/>
                  <a:pt x="221251" y="181579"/>
                </a:cubicBezTo>
                <a:close/>
                <a:moveTo>
                  <a:pt x="140504" y="244550"/>
                </a:moveTo>
                <a:cubicBezTo>
                  <a:pt x="142771" y="244504"/>
                  <a:pt x="145029" y="244253"/>
                  <a:pt x="147251" y="243800"/>
                </a:cubicBezTo>
                <a:lnTo>
                  <a:pt x="147251" y="249047"/>
                </a:lnTo>
                <a:cubicBezTo>
                  <a:pt x="147251" y="253483"/>
                  <a:pt x="143655" y="257079"/>
                  <a:pt x="139219" y="257079"/>
                </a:cubicBezTo>
                <a:lnTo>
                  <a:pt x="64255" y="257079"/>
                </a:lnTo>
                <a:cubicBezTo>
                  <a:pt x="59819" y="257079"/>
                  <a:pt x="56223" y="253483"/>
                  <a:pt x="56223" y="249047"/>
                </a:cubicBezTo>
                <a:cubicBezTo>
                  <a:pt x="56223" y="244611"/>
                  <a:pt x="59819" y="241015"/>
                  <a:pt x="64255" y="241015"/>
                </a:cubicBezTo>
                <a:lnTo>
                  <a:pt x="81818" y="241015"/>
                </a:lnTo>
                <a:lnTo>
                  <a:pt x="87172" y="208888"/>
                </a:lnTo>
                <a:lnTo>
                  <a:pt x="40159" y="208888"/>
                </a:lnTo>
                <a:cubicBezTo>
                  <a:pt x="18004" y="208829"/>
                  <a:pt x="58" y="190884"/>
                  <a:pt x="0" y="168728"/>
                </a:cubicBezTo>
                <a:lnTo>
                  <a:pt x="0" y="40218"/>
                </a:lnTo>
                <a:cubicBezTo>
                  <a:pt x="59" y="17980"/>
                  <a:pt x="18134" y="0"/>
                  <a:pt x="40373" y="59"/>
                </a:cubicBezTo>
                <a:lnTo>
                  <a:pt x="217075" y="59"/>
                </a:lnTo>
                <a:cubicBezTo>
                  <a:pt x="239254" y="59"/>
                  <a:pt x="257234" y="18039"/>
                  <a:pt x="257234" y="40218"/>
                </a:cubicBezTo>
                <a:lnTo>
                  <a:pt x="257234" y="101796"/>
                </a:lnTo>
                <a:cubicBezTo>
                  <a:pt x="257234" y="106232"/>
                  <a:pt x="253638" y="109828"/>
                  <a:pt x="249202" y="109828"/>
                </a:cubicBezTo>
                <a:cubicBezTo>
                  <a:pt x="244766" y="109828"/>
                  <a:pt x="241170" y="106232"/>
                  <a:pt x="241170" y="101796"/>
                </a:cubicBezTo>
                <a:lnTo>
                  <a:pt x="241170" y="40218"/>
                </a:lnTo>
                <a:cubicBezTo>
                  <a:pt x="241170" y="26911"/>
                  <a:pt x="230382" y="16123"/>
                  <a:pt x="217075" y="16123"/>
                </a:cubicBezTo>
                <a:lnTo>
                  <a:pt x="40373" y="16123"/>
                </a:lnTo>
                <a:cubicBezTo>
                  <a:pt x="27065" y="16123"/>
                  <a:pt x="16277" y="26911"/>
                  <a:pt x="16277" y="40218"/>
                </a:cubicBezTo>
                <a:lnTo>
                  <a:pt x="16277" y="168728"/>
                </a:lnTo>
                <a:cubicBezTo>
                  <a:pt x="16277" y="182036"/>
                  <a:pt x="27065" y="192824"/>
                  <a:pt x="40373" y="192824"/>
                </a:cubicBezTo>
                <a:lnTo>
                  <a:pt x="109233" y="192824"/>
                </a:lnTo>
                <a:cubicBezTo>
                  <a:pt x="103668" y="203573"/>
                  <a:pt x="103991" y="216423"/>
                  <a:pt x="110090" y="226879"/>
                </a:cubicBezTo>
                <a:cubicBezTo>
                  <a:pt x="116303" y="237819"/>
                  <a:pt x="127923" y="244570"/>
                  <a:pt x="140504" y="244550"/>
                </a:cubicBezTo>
                <a:close/>
              </a:path>
            </a:pathLst>
          </a:custGeom>
          <a:solidFill>
            <a:srgbClr val="F995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4" name="Rounded Rectangle 63"/>
          <p:cNvSpPr/>
          <p:nvPr/>
        </p:nvSpPr>
        <p:spPr>
          <a:xfrm>
            <a:off x="7009843" y="3874869"/>
            <a:ext cx="305914" cy="302063"/>
          </a:xfrm>
          <a:custGeom>
            <a:avLst/>
            <a:gdLst/>
            <a:ahLst/>
            <a:cxnLst/>
            <a:rect l="0" t="0" r="0" b="0"/>
            <a:pathLst>
              <a:path w="260558" h="257278">
                <a:moveTo>
                  <a:pt x="237101" y="207008"/>
                </a:moveTo>
                <a:cubicBezTo>
                  <a:pt x="235434" y="207391"/>
                  <a:pt x="233684" y="206953"/>
                  <a:pt x="232392" y="205831"/>
                </a:cubicBezTo>
                <a:cubicBezTo>
                  <a:pt x="231100" y="204709"/>
                  <a:pt x="230423" y="203037"/>
                  <a:pt x="230569" y="201332"/>
                </a:cubicBezTo>
                <a:cubicBezTo>
                  <a:pt x="231426" y="190730"/>
                  <a:pt x="229712" y="185804"/>
                  <a:pt x="227892" y="184733"/>
                </a:cubicBezTo>
                <a:cubicBezTo>
                  <a:pt x="226071" y="183662"/>
                  <a:pt x="221038" y="184519"/>
                  <a:pt x="212470" y="190088"/>
                </a:cubicBezTo>
                <a:cubicBezTo>
                  <a:pt x="211000" y="191041"/>
                  <a:pt x="209156" y="191215"/>
                  <a:pt x="207534" y="190554"/>
                </a:cubicBezTo>
                <a:cubicBezTo>
                  <a:pt x="205911" y="189892"/>
                  <a:pt x="204715" y="188478"/>
                  <a:pt x="204331" y="186768"/>
                </a:cubicBezTo>
                <a:cubicBezTo>
                  <a:pt x="202623" y="179724"/>
                  <a:pt x="203784" y="172289"/>
                  <a:pt x="207561" y="166102"/>
                </a:cubicBezTo>
                <a:cubicBezTo>
                  <a:pt x="211337" y="159915"/>
                  <a:pt x="217418" y="155484"/>
                  <a:pt x="224465" y="153783"/>
                </a:cubicBezTo>
                <a:lnTo>
                  <a:pt x="225750" y="153783"/>
                </a:lnTo>
                <a:cubicBezTo>
                  <a:pt x="230725" y="146178"/>
                  <a:pt x="231997" y="136732"/>
                  <a:pt x="229211" y="128082"/>
                </a:cubicBezTo>
                <a:cubicBezTo>
                  <a:pt x="226424" y="119432"/>
                  <a:pt x="219878" y="112505"/>
                  <a:pt x="211399" y="109233"/>
                </a:cubicBezTo>
                <a:cubicBezTo>
                  <a:pt x="211374" y="135148"/>
                  <a:pt x="199105" y="159527"/>
                  <a:pt x="178308" y="174988"/>
                </a:cubicBezTo>
                <a:lnTo>
                  <a:pt x="185590" y="214183"/>
                </a:lnTo>
                <a:cubicBezTo>
                  <a:pt x="175933" y="215416"/>
                  <a:pt x="166752" y="219103"/>
                  <a:pt x="158924" y="224892"/>
                </a:cubicBezTo>
                <a:lnTo>
                  <a:pt x="152713" y="187946"/>
                </a:lnTo>
                <a:cubicBezTo>
                  <a:pt x="137484" y="192512"/>
                  <a:pt x="121250" y="192512"/>
                  <a:pt x="106021" y="187946"/>
                </a:cubicBezTo>
                <a:lnTo>
                  <a:pt x="99810" y="224892"/>
                </a:lnTo>
                <a:cubicBezTo>
                  <a:pt x="91982" y="219103"/>
                  <a:pt x="82801" y="215416"/>
                  <a:pt x="73144" y="214183"/>
                </a:cubicBezTo>
                <a:lnTo>
                  <a:pt x="80962" y="174666"/>
                </a:lnTo>
                <a:cubicBezTo>
                  <a:pt x="60164" y="159206"/>
                  <a:pt x="47895" y="134827"/>
                  <a:pt x="47870" y="108912"/>
                </a:cubicBezTo>
                <a:cubicBezTo>
                  <a:pt x="39310" y="112185"/>
                  <a:pt x="32708" y="119181"/>
                  <a:pt x="29936" y="127915"/>
                </a:cubicBezTo>
                <a:cubicBezTo>
                  <a:pt x="27163" y="136650"/>
                  <a:pt x="28522" y="146173"/>
                  <a:pt x="33627" y="153783"/>
                </a:cubicBezTo>
                <a:cubicBezTo>
                  <a:pt x="40940" y="155135"/>
                  <a:pt x="47377" y="159433"/>
                  <a:pt x="51427" y="165671"/>
                </a:cubicBezTo>
                <a:cubicBezTo>
                  <a:pt x="55478" y="171909"/>
                  <a:pt x="56786" y="179537"/>
                  <a:pt x="55045" y="186768"/>
                </a:cubicBezTo>
                <a:cubicBezTo>
                  <a:pt x="54649" y="188466"/>
                  <a:pt x="53450" y="189864"/>
                  <a:pt x="51833" y="190516"/>
                </a:cubicBezTo>
                <a:cubicBezTo>
                  <a:pt x="50166" y="191154"/>
                  <a:pt x="48294" y="190955"/>
                  <a:pt x="46799" y="189981"/>
                </a:cubicBezTo>
                <a:cubicBezTo>
                  <a:pt x="38446" y="184519"/>
                  <a:pt x="33734" y="183448"/>
                  <a:pt x="31806" y="184519"/>
                </a:cubicBezTo>
                <a:cubicBezTo>
                  <a:pt x="29879" y="185590"/>
                  <a:pt x="28165" y="190730"/>
                  <a:pt x="28808" y="201439"/>
                </a:cubicBezTo>
                <a:cubicBezTo>
                  <a:pt x="28918" y="203126"/>
                  <a:pt x="28225" y="204766"/>
                  <a:pt x="26938" y="205862"/>
                </a:cubicBezTo>
                <a:cubicBezTo>
                  <a:pt x="25652" y="206959"/>
                  <a:pt x="23923" y="207384"/>
                  <a:pt x="22275" y="207008"/>
                </a:cubicBezTo>
                <a:cubicBezTo>
                  <a:pt x="15123" y="205417"/>
                  <a:pt x="8910" y="201017"/>
                  <a:pt x="5033" y="194800"/>
                </a:cubicBezTo>
                <a:cubicBezTo>
                  <a:pt x="1197" y="188675"/>
                  <a:pt x="0" y="181259"/>
                  <a:pt x="1714" y="174238"/>
                </a:cubicBezTo>
                <a:cubicBezTo>
                  <a:pt x="3124" y="168146"/>
                  <a:pt x="6607" y="162733"/>
                  <a:pt x="11566" y="158924"/>
                </a:cubicBezTo>
                <a:cubicBezTo>
                  <a:pt x="6182" y="147473"/>
                  <a:pt x="5154" y="134453"/>
                  <a:pt x="8674" y="122298"/>
                </a:cubicBezTo>
                <a:cubicBezTo>
                  <a:pt x="13330" y="106768"/>
                  <a:pt x="25039" y="94345"/>
                  <a:pt x="40267" y="88779"/>
                </a:cubicBezTo>
                <a:cubicBezTo>
                  <a:pt x="52689" y="84602"/>
                  <a:pt x="51618" y="84602"/>
                  <a:pt x="52689" y="84602"/>
                </a:cubicBezTo>
                <a:lnTo>
                  <a:pt x="205938" y="84602"/>
                </a:lnTo>
                <a:cubicBezTo>
                  <a:pt x="207116" y="84602"/>
                  <a:pt x="207116" y="84709"/>
                  <a:pt x="218360" y="88779"/>
                </a:cubicBezTo>
                <a:cubicBezTo>
                  <a:pt x="231920" y="93718"/>
                  <a:pt x="242772" y="104141"/>
                  <a:pt x="248254" y="117490"/>
                </a:cubicBezTo>
                <a:cubicBezTo>
                  <a:pt x="253736" y="130839"/>
                  <a:pt x="253342" y="145880"/>
                  <a:pt x="247168" y="158924"/>
                </a:cubicBezTo>
                <a:cubicBezTo>
                  <a:pt x="252167" y="162716"/>
                  <a:pt x="255689" y="168131"/>
                  <a:pt x="257128" y="174238"/>
                </a:cubicBezTo>
                <a:cubicBezTo>
                  <a:pt x="260558" y="188803"/>
                  <a:pt x="251628" y="203416"/>
                  <a:pt x="237101" y="207008"/>
                </a:cubicBezTo>
                <a:close/>
                <a:moveTo>
                  <a:pt x="152285" y="148643"/>
                </a:moveTo>
                <a:cubicBezTo>
                  <a:pt x="158199" y="148643"/>
                  <a:pt x="162994" y="143848"/>
                  <a:pt x="162994" y="137934"/>
                </a:cubicBezTo>
                <a:lnTo>
                  <a:pt x="162994" y="118979"/>
                </a:lnTo>
                <a:cubicBezTo>
                  <a:pt x="162994" y="113064"/>
                  <a:pt x="158199" y="108269"/>
                  <a:pt x="152285" y="108269"/>
                </a:cubicBezTo>
                <a:lnTo>
                  <a:pt x="106449" y="108269"/>
                </a:lnTo>
                <a:cubicBezTo>
                  <a:pt x="100535" y="108269"/>
                  <a:pt x="95740" y="113064"/>
                  <a:pt x="95740" y="118979"/>
                </a:cubicBezTo>
                <a:lnTo>
                  <a:pt x="95740" y="137934"/>
                </a:lnTo>
                <a:cubicBezTo>
                  <a:pt x="95740" y="143848"/>
                  <a:pt x="100535" y="148643"/>
                  <a:pt x="106449" y="148643"/>
                </a:cubicBezTo>
                <a:close/>
                <a:moveTo>
                  <a:pt x="97239" y="238814"/>
                </a:moveTo>
                <a:lnTo>
                  <a:pt x="96061" y="246311"/>
                </a:lnTo>
                <a:cubicBezTo>
                  <a:pt x="96061" y="252225"/>
                  <a:pt x="91267" y="257020"/>
                  <a:pt x="85352" y="257020"/>
                </a:cubicBezTo>
                <a:lnTo>
                  <a:pt x="43694" y="257020"/>
                </a:lnTo>
                <a:cubicBezTo>
                  <a:pt x="39708" y="257278"/>
                  <a:pt x="35910" y="255296"/>
                  <a:pt x="33841" y="251880"/>
                </a:cubicBezTo>
                <a:cubicBezTo>
                  <a:pt x="31928" y="248566"/>
                  <a:pt x="31928" y="244484"/>
                  <a:pt x="33841" y="241170"/>
                </a:cubicBezTo>
                <a:cubicBezTo>
                  <a:pt x="39621" y="230667"/>
                  <a:pt x="50660" y="224142"/>
                  <a:pt x="62649" y="224143"/>
                </a:cubicBezTo>
                <a:cubicBezTo>
                  <a:pt x="84174" y="226285"/>
                  <a:pt x="93277" y="230568"/>
                  <a:pt x="97239" y="238814"/>
                </a:cubicBezTo>
                <a:close/>
                <a:moveTo>
                  <a:pt x="224250" y="251558"/>
                </a:moveTo>
                <a:cubicBezTo>
                  <a:pt x="222322" y="254811"/>
                  <a:pt x="218822" y="256805"/>
                  <a:pt x="215041" y="256806"/>
                </a:cubicBezTo>
                <a:lnTo>
                  <a:pt x="173168" y="256806"/>
                </a:lnTo>
                <a:cubicBezTo>
                  <a:pt x="167253" y="256806"/>
                  <a:pt x="162458" y="252011"/>
                  <a:pt x="162458" y="246097"/>
                </a:cubicBezTo>
                <a:lnTo>
                  <a:pt x="161173" y="238814"/>
                </a:lnTo>
                <a:cubicBezTo>
                  <a:pt x="166849" y="227784"/>
                  <a:pt x="181949" y="225535"/>
                  <a:pt x="196085" y="224143"/>
                </a:cubicBezTo>
                <a:cubicBezTo>
                  <a:pt x="208074" y="224142"/>
                  <a:pt x="219113" y="230667"/>
                  <a:pt x="224893" y="241170"/>
                </a:cubicBezTo>
                <a:cubicBezTo>
                  <a:pt x="226489" y="244511"/>
                  <a:pt x="226246" y="248440"/>
                  <a:pt x="224250" y="251558"/>
                </a:cubicBezTo>
                <a:close/>
                <a:moveTo>
                  <a:pt x="211399" y="42836"/>
                </a:moveTo>
                <a:lnTo>
                  <a:pt x="211399" y="63077"/>
                </a:lnTo>
                <a:cubicBezTo>
                  <a:pt x="211399" y="66034"/>
                  <a:pt x="209002" y="68431"/>
                  <a:pt x="206045" y="68431"/>
                </a:cubicBezTo>
                <a:lnTo>
                  <a:pt x="52689" y="68431"/>
                </a:lnTo>
                <a:cubicBezTo>
                  <a:pt x="49732" y="68431"/>
                  <a:pt x="47335" y="66034"/>
                  <a:pt x="47335" y="63077"/>
                </a:cubicBezTo>
                <a:lnTo>
                  <a:pt x="47335" y="42836"/>
                </a:lnTo>
                <a:lnTo>
                  <a:pt x="75821" y="42836"/>
                </a:lnTo>
                <a:cubicBezTo>
                  <a:pt x="78778" y="42836"/>
                  <a:pt x="81176" y="40439"/>
                  <a:pt x="81176" y="37482"/>
                </a:cubicBezTo>
                <a:cubicBezTo>
                  <a:pt x="81176" y="34524"/>
                  <a:pt x="78778" y="32127"/>
                  <a:pt x="75821" y="32127"/>
                </a:cubicBezTo>
                <a:lnTo>
                  <a:pt x="47335" y="32127"/>
                </a:lnTo>
                <a:lnTo>
                  <a:pt x="47335" y="26772"/>
                </a:lnTo>
                <a:cubicBezTo>
                  <a:pt x="47393" y="12011"/>
                  <a:pt x="59346" y="58"/>
                  <a:pt x="74108" y="0"/>
                </a:cubicBezTo>
                <a:lnTo>
                  <a:pt x="184626" y="0"/>
                </a:lnTo>
                <a:cubicBezTo>
                  <a:pt x="199347" y="117"/>
                  <a:pt x="211234" y="12052"/>
                  <a:pt x="211292" y="26772"/>
                </a:cubicBezTo>
                <a:lnTo>
                  <a:pt x="211292" y="32127"/>
                </a:lnTo>
                <a:lnTo>
                  <a:pt x="182913" y="32127"/>
                </a:lnTo>
                <a:cubicBezTo>
                  <a:pt x="179956" y="32127"/>
                  <a:pt x="177558" y="34524"/>
                  <a:pt x="177558" y="37482"/>
                </a:cubicBezTo>
                <a:cubicBezTo>
                  <a:pt x="177558" y="40439"/>
                  <a:pt x="179956" y="42836"/>
                  <a:pt x="182913" y="42836"/>
                </a:cubicBezTo>
                <a:close/>
                <a:moveTo>
                  <a:pt x="105271" y="48191"/>
                </a:moveTo>
                <a:cubicBezTo>
                  <a:pt x="111144" y="48132"/>
                  <a:pt x="115874" y="43355"/>
                  <a:pt x="115873" y="37482"/>
                </a:cubicBezTo>
                <a:cubicBezTo>
                  <a:pt x="115873" y="31567"/>
                  <a:pt x="111079" y="26772"/>
                  <a:pt x="105164" y="26772"/>
                </a:cubicBezTo>
                <a:cubicBezTo>
                  <a:pt x="99250" y="26772"/>
                  <a:pt x="94455" y="31567"/>
                  <a:pt x="94455" y="37482"/>
                </a:cubicBezTo>
                <a:cubicBezTo>
                  <a:pt x="94455" y="43396"/>
                  <a:pt x="99250" y="48191"/>
                  <a:pt x="105164" y="48191"/>
                </a:cubicBezTo>
                <a:close/>
                <a:moveTo>
                  <a:pt x="153463" y="48191"/>
                </a:moveTo>
                <a:cubicBezTo>
                  <a:pt x="159335" y="48132"/>
                  <a:pt x="164065" y="43355"/>
                  <a:pt x="164065" y="37482"/>
                </a:cubicBezTo>
                <a:cubicBezTo>
                  <a:pt x="164065" y="31567"/>
                  <a:pt x="159270" y="26772"/>
                  <a:pt x="153356" y="26772"/>
                </a:cubicBezTo>
                <a:cubicBezTo>
                  <a:pt x="147441" y="26772"/>
                  <a:pt x="142646" y="31567"/>
                  <a:pt x="142646" y="37482"/>
                </a:cubicBezTo>
                <a:cubicBezTo>
                  <a:pt x="142646" y="43396"/>
                  <a:pt x="147441" y="48191"/>
                  <a:pt x="153356" y="48191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5" name="Rounded Rectangle 64"/>
          <p:cNvSpPr/>
          <p:nvPr/>
        </p:nvSpPr>
        <p:spPr>
          <a:xfrm>
            <a:off x="7011920" y="3875020"/>
            <a:ext cx="301761" cy="301761"/>
          </a:xfrm>
          <a:custGeom>
            <a:avLst/>
            <a:gdLst/>
            <a:ahLst/>
            <a:cxnLst/>
            <a:rect l="0" t="0" r="0" b="0"/>
            <a:pathLst>
              <a:path w="257020" h="257020">
                <a:moveTo>
                  <a:pt x="257020" y="16063"/>
                </a:moveTo>
                <a:lnTo>
                  <a:pt x="257020" y="240956"/>
                </a:lnTo>
                <a:cubicBezTo>
                  <a:pt x="257020" y="249828"/>
                  <a:pt x="249828" y="257020"/>
                  <a:pt x="240956" y="257020"/>
                </a:cubicBezTo>
                <a:lnTo>
                  <a:pt x="16063" y="257020"/>
                </a:lnTo>
                <a:cubicBezTo>
                  <a:pt x="7191" y="257020"/>
                  <a:pt x="0" y="249828"/>
                  <a:pt x="0" y="240956"/>
                </a:cubicBezTo>
                <a:lnTo>
                  <a:pt x="0" y="16063"/>
                </a:lnTo>
                <a:cubicBezTo>
                  <a:pt x="0" y="7191"/>
                  <a:pt x="7191" y="0"/>
                  <a:pt x="16063" y="0"/>
                </a:cubicBezTo>
                <a:lnTo>
                  <a:pt x="240956" y="0"/>
                </a:lnTo>
                <a:cubicBezTo>
                  <a:pt x="249828" y="0"/>
                  <a:pt x="257020" y="7191"/>
                  <a:pt x="257020" y="16063"/>
                </a:cubicBezTo>
                <a:close/>
                <a:moveTo>
                  <a:pt x="32127" y="34804"/>
                </a:moveTo>
                <a:cubicBezTo>
                  <a:pt x="32127" y="39240"/>
                  <a:pt x="35723" y="42836"/>
                  <a:pt x="40159" y="42836"/>
                </a:cubicBezTo>
                <a:lnTo>
                  <a:pt x="104414" y="42836"/>
                </a:lnTo>
                <a:cubicBezTo>
                  <a:pt x="108850" y="42836"/>
                  <a:pt x="112446" y="39240"/>
                  <a:pt x="112446" y="34804"/>
                </a:cubicBezTo>
                <a:cubicBezTo>
                  <a:pt x="112446" y="30368"/>
                  <a:pt x="108850" y="26772"/>
                  <a:pt x="104414" y="26772"/>
                </a:cubicBezTo>
                <a:lnTo>
                  <a:pt x="40159" y="26772"/>
                </a:lnTo>
                <a:cubicBezTo>
                  <a:pt x="35723" y="26772"/>
                  <a:pt x="32127" y="30368"/>
                  <a:pt x="32127" y="34804"/>
                </a:cubicBezTo>
                <a:close/>
                <a:moveTo>
                  <a:pt x="107091" y="93705"/>
                </a:moveTo>
                <a:cubicBezTo>
                  <a:pt x="104134" y="93705"/>
                  <a:pt x="101737" y="96102"/>
                  <a:pt x="101737" y="99060"/>
                </a:cubicBezTo>
                <a:lnTo>
                  <a:pt x="101737" y="107091"/>
                </a:lnTo>
                <a:cubicBezTo>
                  <a:pt x="101737" y="110049"/>
                  <a:pt x="104134" y="112446"/>
                  <a:pt x="107091" y="112446"/>
                </a:cubicBezTo>
                <a:cubicBezTo>
                  <a:pt x="110049" y="112446"/>
                  <a:pt x="112446" y="110049"/>
                  <a:pt x="112446" y="107091"/>
                </a:cubicBezTo>
                <a:lnTo>
                  <a:pt x="112446" y="99060"/>
                </a:lnTo>
                <a:cubicBezTo>
                  <a:pt x="112446" y="96102"/>
                  <a:pt x="110049" y="93705"/>
                  <a:pt x="107091" y="93705"/>
                </a:cubicBezTo>
                <a:close/>
                <a:moveTo>
                  <a:pt x="74964" y="93705"/>
                </a:moveTo>
                <a:cubicBezTo>
                  <a:pt x="72007" y="93705"/>
                  <a:pt x="69609" y="96102"/>
                  <a:pt x="69609" y="99060"/>
                </a:cubicBezTo>
                <a:lnTo>
                  <a:pt x="69609" y="107091"/>
                </a:lnTo>
                <a:cubicBezTo>
                  <a:pt x="69609" y="110049"/>
                  <a:pt x="72007" y="112446"/>
                  <a:pt x="74964" y="112446"/>
                </a:cubicBezTo>
                <a:cubicBezTo>
                  <a:pt x="77921" y="112446"/>
                  <a:pt x="80318" y="110049"/>
                  <a:pt x="80318" y="107091"/>
                </a:cubicBezTo>
                <a:lnTo>
                  <a:pt x="80318" y="99060"/>
                </a:lnTo>
                <a:cubicBezTo>
                  <a:pt x="80318" y="96102"/>
                  <a:pt x="77921" y="93705"/>
                  <a:pt x="74964" y="93705"/>
                </a:cubicBezTo>
                <a:close/>
                <a:moveTo>
                  <a:pt x="48191" y="174024"/>
                </a:moveTo>
                <a:cubicBezTo>
                  <a:pt x="48191" y="171067"/>
                  <a:pt x="45793" y="168669"/>
                  <a:pt x="42836" y="168669"/>
                </a:cubicBezTo>
                <a:lnTo>
                  <a:pt x="34804" y="168669"/>
                </a:lnTo>
                <a:cubicBezTo>
                  <a:pt x="31847" y="168669"/>
                  <a:pt x="29450" y="171067"/>
                  <a:pt x="29450" y="174024"/>
                </a:cubicBezTo>
                <a:cubicBezTo>
                  <a:pt x="29450" y="176981"/>
                  <a:pt x="31847" y="179378"/>
                  <a:pt x="34804" y="179378"/>
                </a:cubicBezTo>
                <a:lnTo>
                  <a:pt x="42836" y="179378"/>
                </a:lnTo>
                <a:cubicBezTo>
                  <a:pt x="45793" y="179378"/>
                  <a:pt x="48191" y="176981"/>
                  <a:pt x="48191" y="174024"/>
                </a:cubicBezTo>
                <a:close/>
                <a:moveTo>
                  <a:pt x="48191" y="141896"/>
                </a:moveTo>
                <a:cubicBezTo>
                  <a:pt x="48191" y="138939"/>
                  <a:pt x="45793" y="136542"/>
                  <a:pt x="42836" y="136542"/>
                </a:cubicBezTo>
                <a:lnTo>
                  <a:pt x="34804" y="136542"/>
                </a:lnTo>
                <a:cubicBezTo>
                  <a:pt x="31847" y="136542"/>
                  <a:pt x="29450" y="138939"/>
                  <a:pt x="29450" y="141896"/>
                </a:cubicBezTo>
                <a:cubicBezTo>
                  <a:pt x="29450" y="144853"/>
                  <a:pt x="31847" y="147251"/>
                  <a:pt x="34804" y="147251"/>
                </a:cubicBezTo>
                <a:lnTo>
                  <a:pt x="42836" y="147251"/>
                </a:lnTo>
                <a:cubicBezTo>
                  <a:pt x="45793" y="147251"/>
                  <a:pt x="48191" y="144853"/>
                  <a:pt x="48191" y="141896"/>
                </a:cubicBezTo>
                <a:close/>
                <a:moveTo>
                  <a:pt x="80318" y="208829"/>
                </a:moveTo>
                <a:cubicBezTo>
                  <a:pt x="80318" y="205871"/>
                  <a:pt x="77921" y="203474"/>
                  <a:pt x="74964" y="203474"/>
                </a:cubicBezTo>
                <a:cubicBezTo>
                  <a:pt x="72007" y="203474"/>
                  <a:pt x="69609" y="205871"/>
                  <a:pt x="69609" y="208829"/>
                </a:cubicBezTo>
                <a:lnTo>
                  <a:pt x="69609" y="216861"/>
                </a:lnTo>
                <a:cubicBezTo>
                  <a:pt x="69609" y="219818"/>
                  <a:pt x="72007" y="222215"/>
                  <a:pt x="74964" y="222215"/>
                </a:cubicBezTo>
                <a:cubicBezTo>
                  <a:pt x="77921" y="222215"/>
                  <a:pt x="80318" y="219818"/>
                  <a:pt x="80318" y="216861"/>
                </a:cubicBezTo>
                <a:close/>
                <a:moveTo>
                  <a:pt x="112446" y="208829"/>
                </a:moveTo>
                <a:cubicBezTo>
                  <a:pt x="112446" y="205871"/>
                  <a:pt x="110049" y="203474"/>
                  <a:pt x="107091" y="203474"/>
                </a:cubicBezTo>
                <a:cubicBezTo>
                  <a:pt x="104134" y="203474"/>
                  <a:pt x="101737" y="205871"/>
                  <a:pt x="101737" y="208829"/>
                </a:cubicBezTo>
                <a:lnTo>
                  <a:pt x="101737" y="216861"/>
                </a:lnTo>
                <a:cubicBezTo>
                  <a:pt x="101737" y="219818"/>
                  <a:pt x="104134" y="222215"/>
                  <a:pt x="107091" y="222215"/>
                </a:cubicBezTo>
                <a:cubicBezTo>
                  <a:pt x="110049" y="222215"/>
                  <a:pt x="112446" y="219818"/>
                  <a:pt x="112446" y="216861"/>
                </a:cubicBezTo>
                <a:close/>
                <a:moveTo>
                  <a:pt x="123155" y="128510"/>
                </a:moveTo>
                <a:cubicBezTo>
                  <a:pt x="123155" y="125553"/>
                  <a:pt x="120758" y="123155"/>
                  <a:pt x="117801" y="123155"/>
                </a:cubicBezTo>
                <a:lnTo>
                  <a:pt x="64255" y="123155"/>
                </a:lnTo>
                <a:cubicBezTo>
                  <a:pt x="61297" y="123155"/>
                  <a:pt x="58900" y="125553"/>
                  <a:pt x="58900" y="128510"/>
                </a:cubicBezTo>
                <a:lnTo>
                  <a:pt x="58900" y="187410"/>
                </a:lnTo>
                <a:cubicBezTo>
                  <a:pt x="58900" y="190368"/>
                  <a:pt x="61297" y="192765"/>
                  <a:pt x="64255" y="192765"/>
                </a:cubicBezTo>
                <a:lnTo>
                  <a:pt x="117801" y="192765"/>
                </a:lnTo>
                <a:cubicBezTo>
                  <a:pt x="120758" y="192765"/>
                  <a:pt x="123155" y="190368"/>
                  <a:pt x="123155" y="187410"/>
                </a:cubicBezTo>
                <a:close/>
                <a:moveTo>
                  <a:pt x="152605" y="174024"/>
                </a:moveTo>
                <a:cubicBezTo>
                  <a:pt x="152605" y="171067"/>
                  <a:pt x="150208" y="168669"/>
                  <a:pt x="147251" y="168669"/>
                </a:cubicBezTo>
                <a:lnTo>
                  <a:pt x="139219" y="168669"/>
                </a:lnTo>
                <a:cubicBezTo>
                  <a:pt x="136262" y="168669"/>
                  <a:pt x="133864" y="171067"/>
                  <a:pt x="133864" y="174024"/>
                </a:cubicBezTo>
                <a:cubicBezTo>
                  <a:pt x="133864" y="176981"/>
                  <a:pt x="136262" y="179378"/>
                  <a:pt x="139219" y="179378"/>
                </a:cubicBezTo>
                <a:lnTo>
                  <a:pt x="147251" y="179378"/>
                </a:lnTo>
                <a:cubicBezTo>
                  <a:pt x="150208" y="179378"/>
                  <a:pt x="152605" y="176981"/>
                  <a:pt x="152605" y="174024"/>
                </a:cubicBezTo>
                <a:close/>
                <a:moveTo>
                  <a:pt x="152605" y="141896"/>
                </a:moveTo>
                <a:cubicBezTo>
                  <a:pt x="152605" y="138939"/>
                  <a:pt x="150208" y="136542"/>
                  <a:pt x="147251" y="136542"/>
                </a:cubicBezTo>
                <a:lnTo>
                  <a:pt x="139219" y="136542"/>
                </a:lnTo>
                <a:cubicBezTo>
                  <a:pt x="136262" y="136542"/>
                  <a:pt x="133864" y="138939"/>
                  <a:pt x="133864" y="141896"/>
                </a:cubicBezTo>
                <a:cubicBezTo>
                  <a:pt x="133864" y="144853"/>
                  <a:pt x="136262" y="147251"/>
                  <a:pt x="139219" y="147251"/>
                </a:cubicBezTo>
                <a:lnTo>
                  <a:pt x="147251" y="147251"/>
                </a:lnTo>
                <a:cubicBezTo>
                  <a:pt x="150208" y="147251"/>
                  <a:pt x="152605" y="144853"/>
                  <a:pt x="152605" y="141896"/>
                </a:cubicBezTo>
                <a:close/>
                <a:moveTo>
                  <a:pt x="203474" y="198120"/>
                </a:moveTo>
                <a:cubicBezTo>
                  <a:pt x="203474" y="192205"/>
                  <a:pt x="198679" y="187410"/>
                  <a:pt x="192765" y="187410"/>
                </a:cubicBezTo>
                <a:cubicBezTo>
                  <a:pt x="186850" y="187410"/>
                  <a:pt x="182056" y="192205"/>
                  <a:pt x="182056" y="198120"/>
                </a:cubicBezTo>
                <a:cubicBezTo>
                  <a:pt x="182056" y="204034"/>
                  <a:pt x="186850" y="208829"/>
                  <a:pt x="192765" y="208829"/>
                </a:cubicBezTo>
                <a:cubicBezTo>
                  <a:pt x="198679" y="208829"/>
                  <a:pt x="203474" y="204034"/>
                  <a:pt x="203474" y="198120"/>
                </a:cubicBezTo>
                <a:close/>
                <a:moveTo>
                  <a:pt x="203474" y="160637"/>
                </a:moveTo>
                <a:cubicBezTo>
                  <a:pt x="203474" y="154723"/>
                  <a:pt x="198679" y="149928"/>
                  <a:pt x="192765" y="149928"/>
                </a:cubicBezTo>
                <a:cubicBezTo>
                  <a:pt x="186850" y="149928"/>
                  <a:pt x="182056" y="154723"/>
                  <a:pt x="182056" y="160637"/>
                </a:cubicBezTo>
                <a:cubicBezTo>
                  <a:pt x="182056" y="166552"/>
                  <a:pt x="186850" y="171347"/>
                  <a:pt x="192765" y="171347"/>
                </a:cubicBezTo>
                <a:cubicBezTo>
                  <a:pt x="198679" y="171347"/>
                  <a:pt x="203474" y="166552"/>
                  <a:pt x="203474" y="160637"/>
                </a:cubicBezTo>
                <a:close/>
                <a:moveTo>
                  <a:pt x="203474" y="123155"/>
                </a:moveTo>
                <a:cubicBezTo>
                  <a:pt x="203474" y="117241"/>
                  <a:pt x="198679" y="112446"/>
                  <a:pt x="192765" y="112446"/>
                </a:cubicBezTo>
                <a:cubicBezTo>
                  <a:pt x="186850" y="112446"/>
                  <a:pt x="182056" y="117241"/>
                  <a:pt x="182056" y="123155"/>
                </a:cubicBezTo>
                <a:cubicBezTo>
                  <a:pt x="182056" y="129070"/>
                  <a:pt x="186850" y="133864"/>
                  <a:pt x="192765" y="133864"/>
                </a:cubicBezTo>
                <a:cubicBezTo>
                  <a:pt x="198679" y="133864"/>
                  <a:pt x="203474" y="129070"/>
                  <a:pt x="203474" y="123155"/>
                </a:cubicBezTo>
                <a:close/>
                <a:moveTo>
                  <a:pt x="224892" y="72287"/>
                </a:moveTo>
                <a:cubicBezTo>
                  <a:pt x="224892" y="67851"/>
                  <a:pt x="221296" y="64255"/>
                  <a:pt x="216861" y="64255"/>
                </a:cubicBezTo>
                <a:lnTo>
                  <a:pt x="179378" y="64255"/>
                </a:lnTo>
                <a:cubicBezTo>
                  <a:pt x="174943" y="64255"/>
                  <a:pt x="171347" y="67851"/>
                  <a:pt x="171347" y="72287"/>
                </a:cubicBezTo>
                <a:cubicBezTo>
                  <a:pt x="171347" y="76722"/>
                  <a:pt x="174943" y="80318"/>
                  <a:pt x="179378" y="80318"/>
                </a:cubicBezTo>
                <a:lnTo>
                  <a:pt x="216861" y="80318"/>
                </a:lnTo>
                <a:cubicBezTo>
                  <a:pt x="221296" y="80318"/>
                  <a:pt x="224892" y="76722"/>
                  <a:pt x="224892" y="72287"/>
                </a:cubicBezTo>
                <a:close/>
                <a:moveTo>
                  <a:pt x="224892" y="34804"/>
                </a:moveTo>
                <a:cubicBezTo>
                  <a:pt x="224892" y="30368"/>
                  <a:pt x="221296" y="26772"/>
                  <a:pt x="216861" y="26772"/>
                </a:cubicBezTo>
                <a:lnTo>
                  <a:pt x="152605" y="26772"/>
                </a:lnTo>
                <a:cubicBezTo>
                  <a:pt x="148170" y="26772"/>
                  <a:pt x="144574" y="30368"/>
                  <a:pt x="144574" y="34804"/>
                </a:cubicBezTo>
                <a:cubicBezTo>
                  <a:pt x="144574" y="39240"/>
                  <a:pt x="148170" y="42836"/>
                  <a:pt x="152605" y="42836"/>
                </a:cubicBezTo>
                <a:lnTo>
                  <a:pt x="216861" y="42836"/>
                </a:lnTo>
                <a:cubicBezTo>
                  <a:pt x="221296" y="42836"/>
                  <a:pt x="224892" y="39240"/>
                  <a:pt x="224892" y="34804"/>
                </a:cubicBezTo>
                <a:close/>
                <a:moveTo>
                  <a:pt x="74964" y="139219"/>
                </a:moveTo>
                <a:lnTo>
                  <a:pt x="107091" y="139219"/>
                </a:lnTo>
                <a:lnTo>
                  <a:pt x="107091" y="176701"/>
                </a:lnTo>
                <a:lnTo>
                  <a:pt x="74964" y="176701"/>
                </a:ln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6" name="TextBox 65"/>
          <p:cNvSpPr txBox="1"/>
          <p:nvPr/>
        </p:nvSpPr>
        <p:spPr>
          <a:xfrm>
            <a:off x="6639420" y="3953637"/>
            <a:ext cx="1046761" cy="1445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>
                <a:solidFill>
                  <a:srgbClr val="FFFFFF"/>
                </a:solidFill>
                <a:latin typeface="Roboto"/>
              </a:rPr>
              <a:t>Sensor Technology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605756" y="3863356"/>
            <a:ext cx="1114088" cy="3250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>
                <a:solidFill>
                  <a:srgbClr val="FFFFFF"/>
                </a:solidFill>
                <a:latin typeface="Roboto"/>
              </a:rPr>
              <a:t>Advanced sensors maintain
optimal temperature and
humidity.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88925" y="3863356"/>
            <a:ext cx="1147750" cy="3250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>
                <a:solidFill>
                  <a:srgbClr val="FFFFFF"/>
                </a:solidFill>
                <a:latin typeface="Roboto"/>
              </a:rPr>
              <a:t>AVR microcontroller ensures
precise environmental
control.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746821" y="3881374"/>
            <a:ext cx="831959" cy="2890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39" b="1">
                <a:solidFill>
                  <a:srgbClr val="374840"/>
                </a:solidFill>
                <a:latin typeface="Roboto"/>
              </a:rPr>
              <a:t>Automated Egg
Incubator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20371" y="3881374"/>
            <a:ext cx="884858" cy="2890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>
                <a:solidFill>
                  <a:srgbClr val="FFFFFF"/>
                </a:solidFill>
                <a:latin typeface="Roboto"/>
              </a:rPr>
              <a:t>Microcontroller-
Based Control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815750" y="3881374"/>
            <a:ext cx="694101" cy="2890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>
                <a:solidFill>
                  <a:srgbClr val="FFFFFF"/>
                </a:solidFill>
                <a:latin typeface="Roboto"/>
              </a:rPr>
              <a:t>Actuation
Mechanisms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05756" y="3917537"/>
            <a:ext cx="1114088" cy="21672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 dirty="0">
                <a:solidFill>
                  <a:srgbClr val="FFFFFF"/>
                </a:solidFill>
                <a:latin typeface="Roboto"/>
              </a:rPr>
              <a:t>Initial planning and setup of
the incubator.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756439" y="3953637"/>
            <a:ext cx="812723" cy="1445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 dirty="0">
                <a:solidFill>
                  <a:srgbClr val="FFFFFF"/>
                </a:solidFill>
                <a:latin typeface="Roboto"/>
              </a:rPr>
              <a:t>System Design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608962" y="3863356"/>
            <a:ext cx="1107676" cy="3250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>
                <a:solidFill>
                  <a:srgbClr val="FFFFFF"/>
                </a:solidFill>
                <a:latin typeface="Roboto"/>
              </a:rPr>
              <a:t>Precise mechanisms adjust
conditions for successful
hatching.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680296" y="3863356"/>
            <a:ext cx="965008" cy="3250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>
                <a:solidFill>
                  <a:srgbClr val="FFFFFF"/>
                </a:solidFill>
                <a:latin typeface="Roboto"/>
              </a:rPr>
              <a:t>Ensuring consistent and
accurate environmental
conditions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604153" y="3953637"/>
            <a:ext cx="1117294" cy="1445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>
                <a:solidFill>
                  <a:srgbClr val="FFFFFF"/>
                </a:solidFill>
                <a:latin typeface="Roboto"/>
              </a:rPr>
              <a:t>Real-Time Feedback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68274" y="3863356"/>
            <a:ext cx="989053" cy="32508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704">
                <a:solidFill>
                  <a:srgbClr val="FFFFFF"/>
                </a:solidFill>
                <a:latin typeface="Roboto"/>
              </a:rPr>
              <a:t>LCD display and alerts
provide real-time system
feedback.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42200" y="3881374"/>
            <a:ext cx="641201" cy="2890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39" b="1">
                <a:solidFill>
                  <a:srgbClr val="FFFFFF"/>
                </a:solidFill>
                <a:latin typeface="Roboto"/>
              </a:rPr>
              <a:t>Testing and
Validation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7022975" y="3905453"/>
            <a:ext cx="279651" cy="240894"/>
          </a:xfrm>
          <a:custGeom>
            <a:avLst/>
            <a:gdLst/>
            <a:ahLst/>
            <a:cxnLst/>
            <a:rect l="0" t="0" r="0" b="0"/>
            <a:pathLst>
              <a:path w="150597" h="151080">
                <a:moveTo>
                  <a:pt x="97052" y="84148"/>
                </a:moveTo>
                <a:cubicBezTo>
                  <a:pt x="97052" y="71210"/>
                  <a:pt x="107540" y="60721"/>
                  <a:pt x="120478" y="60721"/>
                </a:cubicBezTo>
                <a:cubicBezTo>
                  <a:pt x="133416" y="60721"/>
                  <a:pt x="143904" y="71210"/>
                  <a:pt x="143904" y="84148"/>
                </a:cubicBezTo>
                <a:cubicBezTo>
                  <a:pt x="143904" y="97086"/>
                  <a:pt x="133416" y="107574"/>
                  <a:pt x="120478" y="107574"/>
                </a:cubicBezTo>
                <a:cubicBezTo>
                  <a:pt x="107540" y="107574"/>
                  <a:pt x="97052" y="97086"/>
                  <a:pt x="97052" y="84148"/>
                </a:cubicBezTo>
                <a:close/>
                <a:moveTo>
                  <a:pt x="89689" y="150411"/>
                </a:moveTo>
                <a:cubicBezTo>
                  <a:pt x="89689" y="149072"/>
                  <a:pt x="90358" y="147064"/>
                  <a:pt x="90358" y="145726"/>
                </a:cubicBezTo>
                <a:cubicBezTo>
                  <a:pt x="62916" y="134347"/>
                  <a:pt x="48860" y="112929"/>
                  <a:pt x="48191" y="111590"/>
                </a:cubicBezTo>
                <a:cubicBezTo>
                  <a:pt x="44844" y="106236"/>
                  <a:pt x="46852" y="98873"/>
                  <a:pt x="52207" y="95526"/>
                </a:cubicBezTo>
                <a:cubicBezTo>
                  <a:pt x="57561" y="92180"/>
                  <a:pt x="64924" y="94188"/>
                  <a:pt x="68271" y="99542"/>
                </a:cubicBezTo>
                <a:cubicBezTo>
                  <a:pt x="68940" y="99542"/>
                  <a:pt x="80988" y="118283"/>
                  <a:pt x="103745" y="125646"/>
                </a:cubicBezTo>
                <a:cubicBezTo>
                  <a:pt x="108430" y="122969"/>
                  <a:pt x="114454" y="120961"/>
                  <a:pt x="120478" y="120961"/>
                </a:cubicBezTo>
                <a:cubicBezTo>
                  <a:pt x="137211" y="120961"/>
                  <a:pt x="150597" y="134347"/>
                  <a:pt x="150597" y="151080"/>
                </a:cubicBezTo>
                <a:moveTo>
                  <a:pt x="93126" y="10522"/>
                </a:moveTo>
                <a:lnTo>
                  <a:pt x="76393" y="10522"/>
                </a:lnTo>
                <a:lnTo>
                  <a:pt x="76393" y="25247"/>
                </a:lnTo>
                <a:lnTo>
                  <a:pt x="51637" y="25247"/>
                </a:lnTo>
                <a:moveTo>
                  <a:pt x="93126" y="10522"/>
                </a:moveTo>
                <a:cubicBezTo>
                  <a:pt x="93126" y="4977"/>
                  <a:pt x="97620" y="482"/>
                  <a:pt x="103166" y="482"/>
                </a:cubicBezTo>
                <a:cubicBezTo>
                  <a:pt x="108710" y="482"/>
                  <a:pt x="113206" y="4977"/>
                  <a:pt x="113206" y="10522"/>
                </a:cubicBezTo>
                <a:cubicBezTo>
                  <a:pt x="113206" y="16067"/>
                  <a:pt x="108710" y="20562"/>
                  <a:pt x="103166" y="20562"/>
                </a:cubicBezTo>
                <a:cubicBezTo>
                  <a:pt x="97620" y="20562"/>
                  <a:pt x="93126" y="16067"/>
                  <a:pt x="93126" y="10522"/>
                </a:cubicBezTo>
                <a:close/>
                <a:moveTo>
                  <a:pt x="76393" y="35287"/>
                </a:moveTo>
                <a:lnTo>
                  <a:pt x="76393" y="25247"/>
                </a:lnTo>
                <a:moveTo>
                  <a:pt x="13386" y="73933"/>
                </a:moveTo>
                <a:lnTo>
                  <a:pt x="13386" y="92514"/>
                </a:lnTo>
                <a:moveTo>
                  <a:pt x="3346" y="102554"/>
                </a:moveTo>
                <a:cubicBezTo>
                  <a:pt x="3346" y="97010"/>
                  <a:pt x="7841" y="92514"/>
                  <a:pt x="13386" y="92514"/>
                </a:cubicBezTo>
                <a:cubicBezTo>
                  <a:pt x="18931" y="92514"/>
                  <a:pt x="23426" y="97010"/>
                  <a:pt x="23426" y="102554"/>
                </a:cubicBezTo>
                <a:cubicBezTo>
                  <a:pt x="23426" y="108099"/>
                  <a:pt x="18931" y="112594"/>
                  <a:pt x="13386" y="112594"/>
                </a:cubicBezTo>
                <a:cubicBezTo>
                  <a:pt x="7841" y="112594"/>
                  <a:pt x="3346" y="108099"/>
                  <a:pt x="3346" y="102554"/>
                </a:cubicBezTo>
                <a:close/>
                <a:moveTo>
                  <a:pt x="51641" y="74681"/>
                </a:moveTo>
                <a:cubicBezTo>
                  <a:pt x="51641" y="77064"/>
                  <a:pt x="50052" y="79448"/>
                  <a:pt x="48463" y="81037"/>
                </a:cubicBezTo>
                <a:cubicBezTo>
                  <a:pt x="46079" y="82626"/>
                  <a:pt x="43696" y="82626"/>
                  <a:pt x="41313" y="82626"/>
                </a:cubicBezTo>
                <a:lnTo>
                  <a:pt x="5561" y="71503"/>
                </a:lnTo>
                <a:cubicBezTo>
                  <a:pt x="2383" y="70708"/>
                  <a:pt x="0" y="67531"/>
                  <a:pt x="0" y="63558"/>
                </a:cubicBezTo>
                <a:lnTo>
                  <a:pt x="0" y="19862"/>
                </a:lnTo>
                <a:cubicBezTo>
                  <a:pt x="0" y="16684"/>
                  <a:pt x="2383" y="13506"/>
                  <a:pt x="5561" y="11917"/>
                </a:cubicBezTo>
                <a:lnTo>
                  <a:pt x="41313" y="794"/>
                </a:lnTo>
                <a:cubicBezTo>
                  <a:pt x="43696" y="0"/>
                  <a:pt x="46079" y="794"/>
                  <a:pt x="48463" y="2383"/>
                </a:cubicBezTo>
                <a:cubicBezTo>
                  <a:pt x="50846" y="3972"/>
                  <a:pt x="51641" y="6355"/>
                  <a:pt x="51641" y="8739"/>
                </a:cubicBezTo>
                <a:close/>
              </a:path>
            </a:pathLst>
          </a:custGeom>
          <a:noFill/>
          <a:ln w="803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E112C34-7564-DF32-AA3A-44A219928165}"/>
              </a:ext>
            </a:extLst>
          </p:cNvPr>
          <p:cNvGrpSpPr/>
          <p:nvPr/>
        </p:nvGrpSpPr>
        <p:grpSpPr>
          <a:xfrm>
            <a:off x="4196398" y="3347949"/>
            <a:ext cx="6574006" cy="1572628"/>
            <a:chOff x="6126503" y="1513297"/>
            <a:chExt cx="4160497" cy="101165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9C07BBE-6F5D-55E9-634A-1834CE70937F}"/>
                </a:ext>
              </a:extLst>
            </p:cNvPr>
            <p:cNvGrpSpPr/>
            <p:nvPr/>
          </p:nvGrpSpPr>
          <p:grpSpPr>
            <a:xfrm>
              <a:off x="6126503" y="1513297"/>
              <a:ext cx="4160497" cy="1011657"/>
              <a:chOff x="7162801" y="1456217"/>
              <a:chExt cx="2489529" cy="754402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7162801" y="1456217"/>
                <a:ext cx="2489529" cy="754402"/>
                <a:chOff x="2377440" y="738934"/>
                <a:chExt cx="2120419" cy="642551"/>
              </a:xfrm>
              <a:solidFill>
                <a:srgbClr val="00B050"/>
              </a:solidFill>
            </p:grpSpPr>
            <p:sp>
              <p:nvSpPr>
                <p:cNvPr id="27" name="Rounded Rectangle 26"/>
                <p:cNvSpPr/>
                <p:nvPr/>
              </p:nvSpPr>
              <p:spPr>
                <a:xfrm>
                  <a:off x="2891481" y="738934"/>
                  <a:ext cx="1606378" cy="6425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6378" h="642551">
                      <a:moveTo>
                        <a:pt x="0" y="642551"/>
                      </a:moveTo>
                      <a:lnTo>
                        <a:pt x="5283" y="639874"/>
                      </a:lnTo>
                      <a:cubicBezTo>
                        <a:pt x="116778" y="578456"/>
                        <a:pt x="192448" y="458811"/>
                        <a:pt x="192448" y="321275"/>
                      </a:cubicBezTo>
                      <a:cubicBezTo>
                        <a:pt x="192448" y="183739"/>
                        <a:pt x="116778" y="64094"/>
                        <a:pt x="5283" y="2678"/>
                      </a:cubicBezTo>
                      <a:lnTo>
                        <a:pt x="0" y="0"/>
                      </a:lnTo>
                      <a:lnTo>
                        <a:pt x="5283" y="0"/>
                      </a:lnTo>
                      <a:lnTo>
                        <a:pt x="1289327" y="0"/>
                      </a:lnTo>
                      <a:cubicBezTo>
                        <a:pt x="1464604" y="0"/>
                        <a:pt x="1606378" y="143839"/>
                        <a:pt x="1606378" y="321275"/>
                      </a:cubicBezTo>
                      <a:cubicBezTo>
                        <a:pt x="1606378" y="498711"/>
                        <a:pt x="1464604" y="642551"/>
                        <a:pt x="1289327" y="642551"/>
                      </a:cubicBezTo>
                      <a:lnTo>
                        <a:pt x="5283" y="6425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2113"/>
                </a:p>
              </p:txBody>
            </p:sp>
            <p:sp>
              <p:nvSpPr>
                <p:cNvPr id="28" name="Rounded Rectangle 27"/>
                <p:cNvSpPr/>
                <p:nvPr/>
              </p:nvSpPr>
              <p:spPr>
                <a:xfrm>
                  <a:off x="2377440" y="738934"/>
                  <a:ext cx="642551" cy="6425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42551" h="642551">
                      <a:moveTo>
                        <a:pt x="642551" y="321275"/>
                      </a:moveTo>
                      <a:cubicBezTo>
                        <a:pt x="642551" y="498711"/>
                        <a:pt x="498711" y="642551"/>
                        <a:pt x="321275" y="642551"/>
                      </a:cubicBezTo>
                      <a:cubicBezTo>
                        <a:pt x="143839" y="642551"/>
                        <a:pt x="0" y="498711"/>
                        <a:pt x="0" y="321275"/>
                      </a:cubicBezTo>
                      <a:cubicBezTo>
                        <a:pt x="0" y="143839"/>
                        <a:pt x="143839" y="0"/>
                        <a:pt x="321275" y="0"/>
                      </a:cubicBezTo>
                      <a:cubicBezTo>
                        <a:pt x="498711" y="0"/>
                        <a:pt x="642551" y="143839"/>
                        <a:pt x="642551" y="321275"/>
                      </a:cubicBezTo>
                      <a:close/>
                      <a:moveTo>
                        <a:pt x="80749" y="321275"/>
                      </a:moveTo>
                      <a:cubicBezTo>
                        <a:pt x="80749" y="454114"/>
                        <a:pt x="188436" y="561804"/>
                        <a:pt x="321275" y="561804"/>
                      </a:cubicBezTo>
                      <a:cubicBezTo>
                        <a:pt x="454114" y="561804"/>
                        <a:pt x="561804" y="454114"/>
                        <a:pt x="561804" y="321275"/>
                      </a:cubicBezTo>
                      <a:cubicBezTo>
                        <a:pt x="561804" y="188436"/>
                        <a:pt x="454114" y="80749"/>
                        <a:pt x="321275" y="80749"/>
                      </a:cubicBezTo>
                      <a:cubicBezTo>
                        <a:pt x="188436" y="80749"/>
                        <a:pt x="80749" y="188436"/>
                        <a:pt x="80749" y="3212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2113"/>
                </a:p>
              </p:txBody>
            </p:sp>
            <p:sp>
              <p:nvSpPr>
                <p:cNvPr id="29" name="Rounded Rectangle 28"/>
                <p:cNvSpPr/>
                <p:nvPr/>
              </p:nvSpPr>
              <p:spPr>
                <a:xfrm>
                  <a:off x="2891481" y="738934"/>
                  <a:ext cx="1606378" cy="6425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6378" h="642551">
                      <a:moveTo>
                        <a:pt x="0" y="642551"/>
                      </a:moveTo>
                      <a:lnTo>
                        <a:pt x="5283" y="639871"/>
                      </a:lnTo>
                      <a:cubicBezTo>
                        <a:pt x="116778" y="578456"/>
                        <a:pt x="192448" y="458811"/>
                        <a:pt x="192448" y="321275"/>
                      </a:cubicBezTo>
                      <a:cubicBezTo>
                        <a:pt x="192448" y="183739"/>
                        <a:pt x="116778" y="64094"/>
                        <a:pt x="5283" y="2678"/>
                      </a:cubicBezTo>
                      <a:lnTo>
                        <a:pt x="0" y="0"/>
                      </a:lnTo>
                      <a:lnTo>
                        <a:pt x="1289330" y="0"/>
                      </a:lnTo>
                      <a:cubicBezTo>
                        <a:pt x="1464606" y="0"/>
                        <a:pt x="1606378" y="143839"/>
                        <a:pt x="1606378" y="321275"/>
                      </a:cubicBezTo>
                      <a:cubicBezTo>
                        <a:pt x="1606378" y="498711"/>
                        <a:pt x="1464606" y="642551"/>
                        <a:pt x="1289330" y="642551"/>
                      </a:cubicBezTo>
                      <a:close/>
                    </a:path>
                  </a:pathLst>
                </a:custGeom>
                <a:grpFill/>
                <a:ln w="8031">
                  <a:solidFill>
                    <a:srgbClr val="FFFFFF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2113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2377440" y="738934"/>
                  <a:ext cx="642551" cy="6425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42551" h="642551">
                      <a:moveTo>
                        <a:pt x="642551" y="321275"/>
                      </a:moveTo>
                      <a:cubicBezTo>
                        <a:pt x="642551" y="498711"/>
                        <a:pt x="498711" y="642551"/>
                        <a:pt x="321275" y="642551"/>
                      </a:cubicBezTo>
                      <a:cubicBezTo>
                        <a:pt x="143839" y="642551"/>
                        <a:pt x="0" y="498711"/>
                        <a:pt x="0" y="321275"/>
                      </a:cubicBezTo>
                      <a:cubicBezTo>
                        <a:pt x="0" y="143839"/>
                        <a:pt x="143839" y="0"/>
                        <a:pt x="321275" y="0"/>
                      </a:cubicBezTo>
                      <a:cubicBezTo>
                        <a:pt x="498711" y="0"/>
                        <a:pt x="642551" y="143839"/>
                        <a:pt x="642551" y="321275"/>
                      </a:cubicBezTo>
                      <a:close/>
                      <a:moveTo>
                        <a:pt x="80749" y="321275"/>
                      </a:moveTo>
                      <a:cubicBezTo>
                        <a:pt x="80749" y="454114"/>
                        <a:pt x="188436" y="561801"/>
                        <a:pt x="321275" y="561801"/>
                      </a:cubicBezTo>
                      <a:cubicBezTo>
                        <a:pt x="454114" y="561801"/>
                        <a:pt x="561801" y="454114"/>
                        <a:pt x="561801" y="321275"/>
                      </a:cubicBezTo>
                      <a:cubicBezTo>
                        <a:pt x="561801" y="188436"/>
                        <a:pt x="454114" y="80749"/>
                        <a:pt x="321275" y="80749"/>
                      </a:cubicBezTo>
                      <a:cubicBezTo>
                        <a:pt x="188436" y="80749"/>
                        <a:pt x="80749" y="188436"/>
                        <a:pt x="80749" y="321275"/>
                      </a:cubicBezTo>
                      <a:close/>
                    </a:path>
                  </a:pathLst>
                </a:custGeom>
                <a:grpFill/>
                <a:ln w="8031">
                  <a:solidFill>
                    <a:srgbClr val="FFFFFF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2113"/>
                </a:p>
              </p:txBody>
            </p:sp>
          </p:grpSp>
          <p:sp>
            <p:nvSpPr>
              <p:cNvPr id="62" name="Rounded Rectangle 61"/>
              <p:cNvSpPr/>
              <p:nvPr/>
            </p:nvSpPr>
            <p:spPr>
              <a:xfrm>
                <a:off x="7389121" y="1695110"/>
                <a:ext cx="301827" cy="289187"/>
              </a:xfrm>
              <a:custGeom>
                <a:avLst/>
                <a:gdLst/>
                <a:ahLst/>
                <a:cxnLst/>
                <a:rect l="0" t="0" r="0" b="0"/>
                <a:pathLst>
                  <a:path w="257077" h="246311">
                    <a:moveTo>
                      <a:pt x="236994" y="145752"/>
                    </a:moveTo>
                    <a:lnTo>
                      <a:pt x="236994" y="171882"/>
                    </a:lnTo>
                    <a:cubicBezTo>
                      <a:pt x="236994" y="186964"/>
                      <a:pt x="224767" y="199191"/>
                      <a:pt x="209685" y="199191"/>
                    </a:cubicBezTo>
                    <a:lnTo>
                      <a:pt x="141682" y="199191"/>
                    </a:lnTo>
                    <a:cubicBezTo>
                      <a:pt x="143575" y="210139"/>
                      <a:pt x="147420" y="220659"/>
                      <a:pt x="153034" y="230247"/>
                    </a:cubicBezTo>
                    <a:lnTo>
                      <a:pt x="176594" y="230247"/>
                    </a:lnTo>
                    <a:cubicBezTo>
                      <a:pt x="181030" y="230247"/>
                      <a:pt x="184626" y="233843"/>
                      <a:pt x="184626" y="238279"/>
                    </a:cubicBezTo>
                    <a:cubicBezTo>
                      <a:pt x="184626" y="242715"/>
                      <a:pt x="181030" y="246311"/>
                      <a:pt x="176594" y="246311"/>
                    </a:cubicBezTo>
                    <a:lnTo>
                      <a:pt x="60506" y="246311"/>
                    </a:lnTo>
                    <a:cubicBezTo>
                      <a:pt x="56071" y="246311"/>
                      <a:pt x="52475" y="242715"/>
                      <a:pt x="52475" y="238279"/>
                    </a:cubicBezTo>
                    <a:cubicBezTo>
                      <a:pt x="52475" y="233843"/>
                      <a:pt x="56071" y="230247"/>
                      <a:pt x="60506" y="230247"/>
                    </a:cubicBezTo>
                    <a:lnTo>
                      <a:pt x="84067" y="230247"/>
                    </a:lnTo>
                    <a:cubicBezTo>
                      <a:pt x="89647" y="220653"/>
                      <a:pt x="93456" y="210134"/>
                      <a:pt x="95311" y="199191"/>
                    </a:cubicBezTo>
                    <a:lnTo>
                      <a:pt x="27308" y="199191"/>
                    </a:lnTo>
                    <a:cubicBezTo>
                      <a:pt x="12268" y="199191"/>
                      <a:pt x="59" y="187030"/>
                      <a:pt x="0" y="171989"/>
                    </a:cubicBezTo>
                    <a:lnTo>
                      <a:pt x="0" y="39302"/>
                    </a:lnTo>
                    <a:cubicBezTo>
                      <a:pt x="0" y="24220"/>
                      <a:pt x="12226" y="11994"/>
                      <a:pt x="27308" y="11994"/>
                    </a:cubicBezTo>
                    <a:lnTo>
                      <a:pt x="89314" y="11994"/>
                    </a:lnTo>
                    <a:cubicBezTo>
                      <a:pt x="88157" y="15448"/>
                      <a:pt x="87543" y="19061"/>
                      <a:pt x="87494" y="22703"/>
                    </a:cubicBezTo>
                    <a:lnTo>
                      <a:pt x="87494" y="33412"/>
                    </a:lnTo>
                    <a:lnTo>
                      <a:pt x="27308" y="33412"/>
                    </a:lnTo>
                    <a:cubicBezTo>
                      <a:pt x="24055" y="33412"/>
                      <a:pt x="21418" y="36049"/>
                      <a:pt x="21418" y="39302"/>
                    </a:cubicBezTo>
                    <a:lnTo>
                      <a:pt x="21418" y="171989"/>
                    </a:lnTo>
                    <a:cubicBezTo>
                      <a:pt x="21475" y="175159"/>
                      <a:pt x="24031" y="177715"/>
                      <a:pt x="27201" y="177772"/>
                    </a:cubicBezTo>
                    <a:lnTo>
                      <a:pt x="209257" y="177772"/>
                    </a:lnTo>
                    <a:cubicBezTo>
                      <a:pt x="212510" y="177772"/>
                      <a:pt x="215147" y="175135"/>
                      <a:pt x="215147" y="171882"/>
                    </a:cubicBezTo>
                    <a:lnTo>
                      <a:pt x="215147" y="145752"/>
                    </a:lnTo>
                    <a:lnTo>
                      <a:pt x="236565" y="145752"/>
                    </a:lnTo>
                    <a:close/>
                    <a:moveTo>
                      <a:pt x="250384" y="6788"/>
                    </a:moveTo>
                    <a:cubicBezTo>
                      <a:pt x="254688" y="11132"/>
                      <a:pt x="257077" y="17016"/>
                      <a:pt x="257020" y="23132"/>
                    </a:cubicBezTo>
                    <a:lnTo>
                      <a:pt x="257020" y="109555"/>
                    </a:lnTo>
                    <a:cubicBezTo>
                      <a:pt x="257020" y="115623"/>
                      <a:pt x="254602" y="121441"/>
                      <a:pt x="250301" y="125722"/>
                    </a:cubicBezTo>
                    <a:cubicBezTo>
                      <a:pt x="246000" y="130003"/>
                      <a:pt x="240171" y="132394"/>
                      <a:pt x="234102" y="132365"/>
                    </a:cubicBezTo>
                    <a:lnTo>
                      <a:pt x="124012" y="132365"/>
                    </a:lnTo>
                    <a:cubicBezTo>
                      <a:pt x="117944" y="132394"/>
                      <a:pt x="112114" y="130003"/>
                      <a:pt x="107813" y="125722"/>
                    </a:cubicBezTo>
                    <a:cubicBezTo>
                      <a:pt x="103512" y="121441"/>
                      <a:pt x="101094" y="115623"/>
                      <a:pt x="101094" y="109555"/>
                    </a:cubicBezTo>
                    <a:lnTo>
                      <a:pt x="101094" y="23132"/>
                    </a:lnTo>
                    <a:cubicBezTo>
                      <a:pt x="101037" y="17016"/>
                      <a:pt x="103426" y="11132"/>
                      <a:pt x="107730" y="6788"/>
                    </a:cubicBezTo>
                    <a:cubicBezTo>
                      <a:pt x="112035" y="2443"/>
                      <a:pt x="117896" y="0"/>
                      <a:pt x="124012" y="0"/>
                    </a:cubicBezTo>
                    <a:lnTo>
                      <a:pt x="234102" y="0"/>
                    </a:lnTo>
                    <a:cubicBezTo>
                      <a:pt x="240218" y="0"/>
                      <a:pt x="246080" y="2443"/>
                      <a:pt x="250384" y="6788"/>
                    </a:cubicBezTo>
                    <a:close/>
                    <a:moveTo>
                      <a:pt x="200476" y="69609"/>
                    </a:moveTo>
                    <a:lnTo>
                      <a:pt x="200476" y="37482"/>
                    </a:lnTo>
                    <a:lnTo>
                      <a:pt x="174773" y="37482"/>
                    </a:lnTo>
                    <a:lnTo>
                      <a:pt x="174773" y="69609"/>
                    </a:lnTo>
                    <a:close/>
                    <a:moveTo>
                      <a:pt x="174773" y="85673"/>
                    </a:moveTo>
                    <a:lnTo>
                      <a:pt x="174773" y="116087"/>
                    </a:lnTo>
                    <a:lnTo>
                      <a:pt x="200476" y="116087"/>
                    </a:lnTo>
                    <a:lnTo>
                      <a:pt x="200476" y="85673"/>
                    </a:lnTo>
                    <a:close/>
                    <a:moveTo>
                      <a:pt x="117158" y="37589"/>
                    </a:moveTo>
                    <a:lnTo>
                      <a:pt x="117158" y="69717"/>
                    </a:lnTo>
                    <a:lnTo>
                      <a:pt x="158710" y="69717"/>
                    </a:lnTo>
                    <a:lnTo>
                      <a:pt x="158710" y="37589"/>
                    </a:lnTo>
                    <a:close/>
                    <a:moveTo>
                      <a:pt x="216539" y="69717"/>
                    </a:moveTo>
                    <a:lnTo>
                      <a:pt x="240956" y="69717"/>
                    </a:lnTo>
                    <a:lnTo>
                      <a:pt x="240956" y="37589"/>
                    </a:lnTo>
                    <a:lnTo>
                      <a:pt x="216539" y="37589"/>
                    </a:lnTo>
                    <a:close/>
                    <a:moveTo>
                      <a:pt x="117158" y="109555"/>
                    </a:moveTo>
                    <a:cubicBezTo>
                      <a:pt x="117330" y="113214"/>
                      <a:pt x="120349" y="116091"/>
                      <a:pt x="124012" y="116087"/>
                    </a:cubicBezTo>
                    <a:lnTo>
                      <a:pt x="158710" y="116087"/>
                    </a:lnTo>
                    <a:lnTo>
                      <a:pt x="158710" y="85673"/>
                    </a:lnTo>
                    <a:lnTo>
                      <a:pt x="117158" y="85673"/>
                    </a:lnTo>
                    <a:lnTo>
                      <a:pt x="117158" y="109341"/>
                    </a:lnTo>
                    <a:close/>
                    <a:moveTo>
                      <a:pt x="234102" y="116302"/>
                    </a:moveTo>
                    <a:cubicBezTo>
                      <a:pt x="235939" y="116302"/>
                      <a:pt x="237699" y="115565"/>
                      <a:pt x="238987" y="114256"/>
                    </a:cubicBezTo>
                    <a:cubicBezTo>
                      <a:pt x="240276" y="112948"/>
                      <a:pt x="240985" y="111177"/>
                      <a:pt x="240956" y="109341"/>
                    </a:cubicBezTo>
                    <a:lnTo>
                      <a:pt x="240956" y="85673"/>
                    </a:lnTo>
                    <a:lnTo>
                      <a:pt x="216539" y="85673"/>
                    </a:lnTo>
                    <a:lnTo>
                      <a:pt x="216539" y="116087"/>
                    </a:lnTo>
                    <a:lnTo>
                      <a:pt x="234102" y="116087"/>
                    </a:lnTo>
                    <a:close/>
                  </a:path>
                </a:pathLst>
              </a:custGeom>
              <a:solidFill>
                <a:srgbClr val="44E09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2113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 flipH="1">
              <a:off x="7467600" y="1915511"/>
              <a:ext cx="2819400" cy="1781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b="1" dirty="0">
                  <a:latin typeface="Roboto"/>
                </a:rPr>
                <a:t>Unveiling the Automated Egg Incubator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03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314826" y="155347"/>
            <a:ext cx="5650168" cy="641650"/>
            <a:chOff x="706806" y="257020"/>
            <a:chExt cx="3148501" cy="321275"/>
          </a:xfrm>
          <a:solidFill>
            <a:srgbClr val="002060"/>
          </a:solidFill>
        </p:grpSpPr>
        <p:sp>
          <p:nvSpPr>
            <p:cNvPr id="53" name="Rounded Rectangle 52"/>
            <p:cNvSpPr/>
            <p:nvPr/>
          </p:nvSpPr>
          <p:spPr>
            <a:xfrm>
              <a:off x="706806" y="257020"/>
              <a:ext cx="3148501" cy="321275"/>
            </a:xfrm>
            <a:custGeom>
              <a:avLst/>
              <a:gdLst/>
              <a:ahLst/>
              <a:cxnLst/>
              <a:rect l="0" t="0" r="0" b="0"/>
              <a:pathLst>
                <a:path w="3148501" h="321275">
                  <a:moveTo>
                    <a:pt x="64255" y="0"/>
                  </a:moveTo>
                  <a:lnTo>
                    <a:pt x="3084246" y="0"/>
                  </a:lnTo>
                  <a:cubicBezTo>
                    <a:pt x="3084246" y="0"/>
                    <a:pt x="3148501" y="0"/>
                    <a:pt x="3148501" y="64255"/>
                  </a:cubicBezTo>
                  <a:lnTo>
                    <a:pt x="3148501" y="257020"/>
                  </a:lnTo>
                  <a:cubicBezTo>
                    <a:pt x="3148501" y="257020"/>
                    <a:pt x="3148501" y="321275"/>
                    <a:pt x="3084246" y="321275"/>
                  </a:cubicBezTo>
                  <a:lnTo>
                    <a:pt x="64255" y="321275"/>
                  </a:lnTo>
                  <a:cubicBezTo>
                    <a:pt x="64255" y="321275"/>
                    <a:pt x="0" y="321275"/>
                    <a:pt x="0" y="257020"/>
                  </a:cubicBezTo>
                  <a:lnTo>
                    <a:pt x="0" y="64255"/>
                  </a:lnTo>
                  <a:cubicBezTo>
                    <a:pt x="0" y="64255"/>
                    <a:pt x="0" y="0"/>
                    <a:pt x="64255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706806" y="257020"/>
              <a:ext cx="3148501" cy="321275"/>
            </a:xfrm>
            <a:custGeom>
              <a:avLst/>
              <a:gdLst/>
              <a:ahLst/>
              <a:cxnLst/>
              <a:rect l="0" t="0" r="0" b="0"/>
              <a:pathLst>
                <a:path w="3148501" h="321275">
                  <a:moveTo>
                    <a:pt x="64255" y="0"/>
                  </a:moveTo>
                  <a:lnTo>
                    <a:pt x="3084246" y="0"/>
                  </a:lnTo>
                  <a:cubicBezTo>
                    <a:pt x="3084246" y="0"/>
                    <a:pt x="3148501" y="0"/>
                    <a:pt x="3148501" y="64255"/>
                  </a:cubicBezTo>
                  <a:lnTo>
                    <a:pt x="3148501" y="257020"/>
                  </a:lnTo>
                  <a:cubicBezTo>
                    <a:pt x="3148501" y="257020"/>
                    <a:pt x="3148501" y="321275"/>
                    <a:pt x="3084246" y="321275"/>
                  </a:cubicBezTo>
                  <a:lnTo>
                    <a:pt x="64255" y="321275"/>
                  </a:lnTo>
                  <a:cubicBezTo>
                    <a:pt x="64255" y="321275"/>
                    <a:pt x="0" y="321275"/>
                    <a:pt x="0" y="257020"/>
                  </a:cubicBezTo>
                  <a:lnTo>
                    <a:pt x="0" y="64255"/>
                  </a:lnTo>
                  <a:cubicBezTo>
                    <a:pt x="0" y="64255"/>
                    <a:pt x="0" y="0"/>
                    <a:pt x="64255" y="0"/>
                  </a:cubicBezTo>
                </a:path>
              </a:pathLst>
            </a:custGeom>
            <a:grp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896102" y="5781036"/>
            <a:ext cx="3771898" cy="926550"/>
            <a:chOff x="2377440" y="4080201"/>
            <a:chExt cx="2120419" cy="642551"/>
          </a:xfrm>
        </p:grpSpPr>
        <p:sp>
          <p:nvSpPr>
            <p:cNvPr id="2" name="Rounded Rectangle 1"/>
            <p:cNvSpPr/>
            <p:nvPr/>
          </p:nvSpPr>
          <p:spPr>
            <a:xfrm>
              <a:off x="2891481" y="4080201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77440" y="4080201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91481" y="4080201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77440" y="4080201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96102" y="6985550"/>
            <a:ext cx="3771898" cy="926550"/>
            <a:chOff x="2377440" y="4915517"/>
            <a:chExt cx="2120419" cy="642551"/>
          </a:xfrm>
        </p:grpSpPr>
        <p:sp>
          <p:nvSpPr>
            <p:cNvPr id="7" name="Rounded Rectangle 6"/>
            <p:cNvSpPr/>
            <p:nvPr/>
          </p:nvSpPr>
          <p:spPr>
            <a:xfrm>
              <a:off x="2891481" y="4915517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77440" y="4915517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91481" y="4915517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77440" y="4915517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896102" y="4576519"/>
            <a:ext cx="3771898" cy="926550"/>
            <a:chOff x="2377440" y="3244884"/>
            <a:chExt cx="2120419" cy="642551"/>
          </a:xfrm>
        </p:grpSpPr>
        <p:sp>
          <p:nvSpPr>
            <p:cNvPr id="12" name="Rounded Rectangle 11"/>
            <p:cNvSpPr/>
            <p:nvPr/>
          </p:nvSpPr>
          <p:spPr>
            <a:xfrm>
              <a:off x="2891481" y="3244884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377440" y="3244884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891481" y="3244884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77440" y="3244884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6102" y="3372003"/>
            <a:ext cx="3771898" cy="926550"/>
            <a:chOff x="2377440" y="2409567"/>
            <a:chExt cx="2120419" cy="642551"/>
          </a:xfrm>
        </p:grpSpPr>
        <p:sp>
          <p:nvSpPr>
            <p:cNvPr id="17" name="Rounded Rectangle 16"/>
            <p:cNvSpPr/>
            <p:nvPr/>
          </p:nvSpPr>
          <p:spPr>
            <a:xfrm>
              <a:off x="2891481" y="2409567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77440" y="2409567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891481" y="2409567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77440" y="2409567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96102" y="2167485"/>
            <a:ext cx="3771898" cy="926550"/>
            <a:chOff x="2377440" y="1574250"/>
            <a:chExt cx="2120419" cy="642551"/>
          </a:xfrm>
        </p:grpSpPr>
        <p:sp>
          <p:nvSpPr>
            <p:cNvPr id="22" name="Rounded Rectangle 21"/>
            <p:cNvSpPr/>
            <p:nvPr/>
          </p:nvSpPr>
          <p:spPr>
            <a:xfrm>
              <a:off x="2891481" y="1574250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377440" y="1574250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891481" y="1574250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77440" y="1574250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96102" y="962971"/>
            <a:ext cx="3771898" cy="926550"/>
            <a:chOff x="2377440" y="738934"/>
            <a:chExt cx="2120419" cy="642551"/>
          </a:xfrm>
          <a:solidFill>
            <a:srgbClr val="00B050"/>
          </a:solidFill>
        </p:grpSpPr>
        <p:sp>
          <p:nvSpPr>
            <p:cNvPr id="27" name="Rounded Rectangle 26"/>
            <p:cNvSpPr/>
            <p:nvPr/>
          </p:nvSpPr>
          <p:spPr>
            <a:xfrm>
              <a:off x="2891481" y="738934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4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5283" y="0"/>
                  </a:lnTo>
                  <a:lnTo>
                    <a:pt x="1289327" y="0"/>
                  </a:lnTo>
                  <a:cubicBezTo>
                    <a:pt x="1464604" y="0"/>
                    <a:pt x="1606378" y="143839"/>
                    <a:pt x="1606378" y="321275"/>
                  </a:cubicBezTo>
                  <a:cubicBezTo>
                    <a:pt x="1606378" y="498711"/>
                    <a:pt x="1464604" y="642551"/>
                    <a:pt x="1289327" y="642551"/>
                  </a:cubicBezTo>
                  <a:lnTo>
                    <a:pt x="5283" y="64255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77440" y="738934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4"/>
                    <a:pt x="321275" y="561804"/>
                  </a:cubicBezTo>
                  <a:cubicBezTo>
                    <a:pt x="454114" y="561804"/>
                    <a:pt x="561804" y="454114"/>
                    <a:pt x="561804" y="321275"/>
                  </a:cubicBezTo>
                  <a:cubicBezTo>
                    <a:pt x="561804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91481" y="738934"/>
              <a:ext cx="1606378" cy="642551"/>
            </a:xfrm>
            <a:custGeom>
              <a:avLst/>
              <a:gdLst/>
              <a:ahLst/>
              <a:cxnLst/>
              <a:rect l="0" t="0" r="0" b="0"/>
              <a:pathLst>
                <a:path w="1606378" h="642551">
                  <a:moveTo>
                    <a:pt x="0" y="642551"/>
                  </a:moveTo>
                  <a:lnTo>
                    <a:pt x="5283" y="639871"/>
                  </a:lnTo>
                  <a:cubicBezTo>
                    <a:pt x="116778" y="578456"/>
                    <a:pt x="192448" y="458811"/>
                    <a:pt x="192448" y="321275"/>
                  </a:cubicBezTo>
                  <a:cubicBezTo>
                    <a:pt x="192448" y="183739"/>
                    <a:pt x="116778" y="64094"/>
                    <a:pt x="5283" y="2678"/>
                  </a:cubicBezTo>
                  <a:lnTo>
                    <a:pt x="0" y="0"/>
                  </a:lnTo>
                  <a:lnTo>
                    <a:pt x="1289330" y="0"/>
                  </a:lnTo>
                  <a:cubicBezTo>
                    <a:pt x="1464606" y="0"/>
                    <a:pt x="1606378" y="143839"/>
                    <a:pt x="1606378" y="321275"/>
                  </a:cubicBezTo>
                  <a:cubicBezTo>
                    <a:pt x="1606378" y="498711"/>
                    <a:pt x="1464606" y="642551"/>
                    <a:pt x="1289330" y="642551"/>
                  </a:cubicBezTo>
                  <a:close/>
                </a:path>
              </a:pathLst>
            </a:custGeom>
            <a:grp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77440" y="738934"/>
              <a:ext cx="642551" cy="642551"/>
            </a:xfrm>
            <a:custGeom>
              <a:avLst/>
              <a:gdLst/>
              <a:ahLst/>
              <a:cxnLst/>
              <a:rect l="0" t="0" r="0" b="0"/>
              <a:pathLst>
                <a:path w="642551" h="642551">
                  <a:moveTo>
                    <a:pt x="642551" y="321275"/>
                  </a:moveTo>
                  <a:cubicBezTo>
                    <a:pt x="642551" y="498711"/>
                    <a:pt x="498711" y="642551"/>
                    <a:pt x="321275" y="642551"/>
                  </a:cubicBezTo>
                  <a:cubicBezTo>
                    <a:pt x="143839" y="642551"/>
                    <a:pt x="0" y="498711"/>
                    <a:pt x="0" y="321275"/>
                  </a:cubicBezTo>
                  <a:cubicBezTo>
                    <a:pt x="0" y="143839"/>
                    <a:pt x="143839" y="0"/>
                    <a:pt x="321275" y="0"/>
                  </a:cubicBezTo>
                  <a:cubicBezTo>
                    <a:pt x="498711" y="0"/>
                    <a:pt x="642551" y="143839"/>
                    <a:pt x="642551" y="321275"/>
                  </a:cubicBezTo>
                  <a:close/>
                  <a:moveTo>
                    <a:pt x="80749" y="321275"/>
                  </a:moveTo>
                  <a:cubicBezTo>
                    <a:pt x="80749" y="454114"/>
                    <a:pt x="188436" y="561801"/>
                    <a:pt x="321275" y="561801"/>
                  </a:cubicBezTo>
                  <a:cubicBezTo>
                    <a:pt x="454114" y="561801"/>
                    <a:pt x="561801" y="454114"/>
                    <a:pt x="561801" y="321275"/>
                  </a:cubicBezTo>
                  <a:cubicBezTo>
                    <a:pt x="561801" y="188436"/>
                    <a:pt x="454114" y="80749"/>
                    <a:pt x="321275" y="80749"/>
                  </a:cubicBezTo>
                  <a:cubicBezTo>
                    <a:pt x="188436" y="80749"/>
                    <a:pt x="80749" y="188436"/>
                    <a:pt x="80749" y="321275"/>
                  </a:cubicBezTo>
                  <a:close/>
                </a:path>
              </a:pathLst>
            </a:custGeom>
            <a:grp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86125" y="3495147"/>
            <a:ext cx="2057399" cy="1899430"/>
            <a:chOff x="257020" y="2570205"/>
            <a:chExt cx="1156592" cy="1156592"/>
          </a:xfrm>
        </p:grpSpPr>
        <p:sp>
          <p:nvSpPr>
            <p:cNvPr id="32" name="Rounded Rectangle 31"/>
            <p:cNvSpPr/>
            <p:nvPr/>
          </p:nvSpPr>
          <p:spPr>
            <a:xfrm>
              <a:off x="257020" y="2570205"/>
              <a:ext cx="1156592" cy="1156592"/>
            </a:xfrm>
            <a:custGeom>
              <a:avLst/>
              <a:gdLst/>
              <a:ahLst/>
              <a:cxnLst/>
              <a:rect l="0" t="0" r="0" b="0"/>
              <a:pathLst>
                <a:path w="1156592" h="1156592">
                  <a:moveTo>
                    <a:pt x="1156592" y="578296"/>
                  </a:moveTo>
                  <a:cubicBezTo>
                    <a:pt x="1156592" y="897681"/>
                    <a:pt x="897681" y="1156592"/>
                    <a:pt x="578296" y="1156592"/>
                  </a:cubicBezTo>
                  <a:cubicBezTo>
                    <a:pt x="258911" y="1156592"/>
                    <a:pt x="0" y="897681"/>
                    <a:pt x="0" y="578296"/>
                  </a:cubicBezTo>
                  <a:cubicBezTo>
                    <a:pt x="0" y="258911"/>
                    <a:pt x="258911" y="0"/>
                    <a:pt x="578296" y="0"/>
                  </a:cubicBezTo>
                  <a:cubicBezTo>
                    <a:pt x="897681" y="0"/>
                    <a:pt x="1156592" y="258911"/>
                    <a:pt x="1156592" y="578296"/>
                  </a:cubicBezTo>
                  <a:close/>
                  <a:moveTo>
                    <a:pt x="114913" y="578296"/>
                  </a:moveTo>
                  <a:cubicBezTo>
                    <a:pt x="114913" y="834213"/>
                    <a:pt x="322377" y="1041677"/>
                    <a:pt x="578296" y="1041677"/>
                  </a:cubicBezTo>
                  <a:cubicBezTo>
                    <a:pt x="834213" y="1041677"/>
                    <a:pt x="1041677" y="834213"/>
                    <a:pt x="1041677" y="578296"/>
                  </a:cubicBezTo>
                  <a:cubicBezTo>
                    <a:pt x="1041677" y="322377"/>
                    <a:pt x="834213" y="114913"/>
                    <a:pt x="578296" y="114913"/>
                  </a:cubicBezTo>
                  <a:cubicBezTo>
                    <a:pt x="322377" y="114913"/>
                    <a:pt x="114913" y="322377"/>
                    <a:pt x="114913" y="578296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57020" y="2570205"/>
              <a:ext cx="1156592" cy="1156592"/>
            </a:xfrm>
            <a:custGeom>
              <a:avLst/>
              <a:gdLst/>
              <a:ahLst/>
              <a:cxnLst/>
              <a:rect l="0" t="0" r="0" b="0"/>
              <a:pathLst>
                <a:path w="1156592" h="1156592">
                  <a:moveTo>
                    <a:pt x="1156592" y="578296"/>
                  </a:moveTo>
                  <a:cubicBezTo>
                    <a:pt x="1156592" y="897680"/>
                    <a:pt x="897680" y="1156592"/>
                    <a:pt x="578296" y="1156592"/>
                  </a:cubicBezTo>
                  <a:cubicBezTo>
                    <a:pt x="258911" y="1156592"/>
                    <a:pt x="0" y="897680"/>
                    <a:pt x="0" y="578296"/>
                  </a:cubicBezTo>
                  <a:cubicBezTo>
                    <a:pt x="0" y="258911"/>
                    <a:pt x="258911" y="0"/>
                    <a:pt x="578296" y="0"/>
                  </a:cubicBezTo>
                  <a:cubicBezTo>
                    <a:pt x="897680" y="0"/>
                    <a:pt x="1156592" y="258911"/>
                    <a:pt x="1156592" y="578296"/>
                  </a:cubicBezTo>
                  <a:close/>
                  <a:moveTo>
                    <a:pt x="114913" y="578296"/>
                  </a:moveTo>
                  <a:cubicBezTo>
                    <a:pt x="114913" y="834215"/>
                    <a:pt x="322377" y="1041678"/>
                    <a:pt x="578296" y="1041678"/>
                  </a:cubicBezTo>
                  <a:cubicBezTo>
                    <a:pt x="834215" y="1041678"/>
                    <a:pt x="1041678" y="834215"/>
                    <a:pt x="1041678" y="578296"/>
                  </a:cubicBezTo>
                  <a:cubicBezTo>
                    <a:pt x="1041678" y="322377"/>
                    <a:pt x="834215" y="114913"/>
                    <a:pt x="578296" y="114913"/>
                  </a:cubicBezTo>
                  <a:cubicBezTo>
                    <a:pt x="322377" y="114913"/>
                    <a:pt x="114913" y="322377"/>
                    <a:pt x="114913" y="578296"/>
                  </a:cubicBezTo>
                  <a:close/>
                </a:path>
              </a:pathLst>
            </a:custGeom>
            <a:noFill/>
            <a:ln w="803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314826" y="1379917"/>
            <a:ext cx="2524123" cy="2147281"/>
            <a:chOff x="926344" y="1028082"/>
            <a:chExt cx="1418967" cy="1489112"/>
          </a:xfrm>
        </p:grpSpPr>
        <p:sp>
          <p:nvSpPr>
            <p:cNvPr id="35" name="Rounded Rectangle 34"/>
            <p:cNvSpPr/>
            <p:nvPr/>
          </p:nvSpPr>
          <p:spPr>
            <a:xfrm>
              <a:off x="926344" y="1028082"/>
              <a:ext cx="1418967" cy="1489112"/>
            </a:xfrm>
            <a:custGeom>
              <a:avLst/>
              <a:gdLst/>
              <a:ahLst/>
              <a:cxnLst/>
              <a:rect l="0" t="0" r="0" b="0"/>
              <a:pathLst>
                <a:path w="1418967" h="1489112">
                  <a:moveTo>
                    <a:pt x="1418967" y="32127"/>
                  </a:moveTo>
                  <a:cubicBezTo>
                    <a:pt x="1418967" y="49871"/>
                    <a:pt x="1404585" y="64255"/>
                    <a:pt x="1386840" y="64255"/>
                  </a:cubicBezTo>
                  <a:cubicBezTo>
                    <a:pt x="1369094" y="64255"/>
                    <a:pt x="1354712" y="49871"/>
                    <a:pt x="1354712" y="32127"/>
                  </a:cubicBezTo>
                  <a:cubicBezTo>
                    <a:pt x="1354712" y="14384"/>
                    <a:pt x="1369094" y="0"/>
                    <a:pt x="1386840" y="0"/>
                  </a:cubicBezTo>
                  <a:cubicBezTo>
                    <a:pt x="1404585" y="0"/>
                    <a:pt x="1418967" y="14384"/>
                    <a:pt x="1418967" y="32127"/>
                  </a:cubicBezTo>
                  <a:close/>
                  <a:moveTo>
                    <a:pt x="64255" y="1456985"/>
                  </a:moveTo>
                  <a:cubicBezTo>
                    <a:pt x="64255" y="1474724"/>
                    <a:pt x="49871" y="1489112"/>
                    <a:pt x="32127" y="1489112"/>
                  </a:cubicBezTo>
                  <a:cubicBezTo>
                    <a:pt x="14384" y="1489112"/>
                    <a:pt x="0" y="1474724"/>
                    <a:pt x="0" y="1456985"/>
                  </a:cubicBezTo>
                  <a:cubicBezTo>
                    <a:pt x="0" y="1439240"/>
                    <a:pt x="14384" y="1424857"/>
                    <a:pt x="32127" y="1424857"/>
                  </a:cubicBezTo>
                  <a:cubicBezTo>
                    <a:pt x="49871" y="1424857"/>
                    <a:pt x="64255" y="1439240"/>
                    <a:pt x="64255" y="14569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926344" y="1028082"/>
              <a:ext cx="1418967" cy="1489112"/>
            </a:xfrm>
            <a:custGeom>
              <a:avLst/>
              <a:gdLst/>
              <a:ahLst/>
              <a:cxnLst/>
              <a:rect l="0" t="0" r="0" b="0"/>
              <a:pathLst>
                <a:path w="1418967" h="1489112">
                  <a:moveTo>
                    <a:pt x="1418967" y="32127"/>
                  </a:moveTo>
                  <a:cubicBezTo>
                    <a:pt x="1418967" y="49871"/>
                    <a:pt x="1404583" y="64255"/>
                    <a:pt x="1386840" y="64255"/>
                  </a:cubicBezTo>
                  <a:cubicBezTo>
                    <a:pt x="1369096" y="64255"/>
                    <a:pt x="1354712" y="49871"/>
                    <a:pt x="1354712" y="32127"/>
                  </a:cubicBezTo>
                  <a:cubicBezTo>
                    <a:pt x="1354712" y="14384"/>
                    <a:pt x="1369096" y="0"/>
                    <a:pt x="1386840" y="0"/>
                  </a:cubicBezTo>
                  <a:cubicBezTo>
                    <a:pt x="1404583" y="0"/>
                    <a:pt x="1418967" y="14384"/>
                    <a:pt x="1418967" y="32127"/>
                  </a:cubicBezTo>
                  <a:close/>
                  <a:moveTo>
                    <a:pt x="64255" y="1456985"/>
                  </a:moveTo>
                  <a:cubicBezTo>
                    <a:pt x="64255" y="1474728"/>
                    <a:pt x="49871" y="1489112"/>
                    <a:pt x="32127" y="1489112"/>
                  </a:cubicBezTo>
                  <a:cubicBezTo>
                    <a:pt x="14384" y="1489112"/>
                    <a:pt x="0" y="1474728"/>
                    <a:pt x="0" y="1456985"/>
                  </a:cubicBezTo>
                  <a:cubicBezTo>
                    <a:pt x="0" y="1439241"/>
                    <a:pt x="14384" y="1424857"/>
                    <a:pt x="32127" y="1424857"/>
                  </a:cubicBezTo>
                  <a:cubicBezTo>
                    <a:pt x="49871" y="1424857"/>
                    <a:pt x="64255" y="1439241"/>
                    <a:pt x="64255" y="1456985"/>
                  </a:cubicBezTo>
                  <a:close/>
                  <a:moveTo>
                    <a:pt x="45514" y="1432354"/>
                  </a:moveTo>
                  <a:lnTo>
                    <a:pt x="805403" y="32127"/>
                  </a:lnTo>
                  <a:lnTo>
                    <a:pt x="1354712" y="32127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895850" y="2584433"/>
            <a:ext cx="1943100" cy="1174403"/>
            <a:chOff x="1252975" y="1863398"/>
            <a:chExt cx="1092337" cy="814433"/>
          </a:xfrm>
        </p:grpSpPr>
        <p:sp>
          <p:nvSpPr>
            <p:cNvPr id="38" name="Rounded Rectangle 37"/>
            <p:cNvSpPr/>
            <p:nvPr/>
          </p:nvSpPr>
          <p:spPr>
            <a:xfrm>
              <a:off x="1252975" y="1863398"/>
              <a:ext cx="1092337" cy="814433"/>
            </a:xfrm>
            <a:custGeom>
              <a:avLst/>
              <a:gdLst/>
              <a:ahLst/>
              <a:cxnLst/>
              <a:rect l="0" t="0" r="0" b="0"/>
              <a:pathLst>
                <a:path w="1092337" h="814433">
                  <a:moveTo>
                    <a:pt x="1092337" y="32127"/>
                  </a:moveTo>
                  <a:cubicBezTo>
                    <a:pt x="1092337" y="49871"/>
                    <a:pt x="1077954" y="64255"/>
                    <a:pt x="1060209" y="64255"/>
                  </a:cubicBezTo>
                  <a:cubicBezTo>
                    <a:pt x="1042464" y="64255"/>
                    <a:pt x="1028082" y="49871"/>
                    <a:pt x="1028082" y="32127"/>
                  </a:cubicBezTo>
                  <a:cubicBezTo>
                    <a:pt x="1028082" y="14384"/>
                    <a:pt x="1042464" y="0"/>
                    <a:pt x="1060209" y="0"/>
                  </a:cubicBezTo>
                  <a:cubicBezTo>
                    <a:pt x="1077954" y="0"/>
                    <a:pt x="1092337" y="14384"/>
                    <a:pt x="1092337" y="32127"/>
                  </a:cubicBezTo>
                  <a:close/>
                  <a:moveTo>
                    <a:pt x="64255" y="782306"/>
                  </a:moveTo>
                  <a:cubicBezTo>
                    <a:pt x="64255" y="800046"/>
                    <a:pt x="49871" y="814433"/>
                    <a:pt x="32127" y="814433"/>
                  </a:cubicBezTo>
                  <a:cubicBezTo>
                    <a:pt x="14384" y="814433"/>
                    <a:pt x="0" y="800046"/>
                    <a:pt x="0" y="782306"/>
                  </a:cubicBezTo>
                  <a:cubicBezTo>
                    <a:pt x="0" y="764561"/>
                    <a:pt x="14384" y="750178"/>
                    <a:pt x="32127" y="750178"/>
                  </a:cubicBezTo>
                  <a:cubicBezTo>
                    <a:pt x="49871" y="750178"/>
                    <a:pt x="64255" y="764561"/>
                    <a:pt x="64255" y="782306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252975" y="1863398"/>
              <a:ext cx="1092337" cy="814433"/>
            </a:xfrm>
            <a:custGeom>
              <a:avLst/>
              <a:gdLst/>
              <a:ahLst/>
              <a:cxnLst/>
              <a:rect l="0" t="0" r="0" b="0"/>
              <a:pathLst>
                <a:path w="1092337" h="814433">
                  <a:moveTo>
                    <a:pt x="1092337" y="32127"/>
                  </a:moveTo>
                  <a:cubicBezTo>
                    <a:pt x="1092337" y="49871"/>
                    <a:pt x="1077953" y="64255"/>
                    <a:pt x="1060209" y="64255"/>
                  </a:cubicBezTo>
                  <a:cubicBezTo>
                    <a:pt x="1042466" y="64255"/>
                    <a:pt x="1028082" y="49871"/>
                    <a:pt x="1028082" y="32127"/>
                  </a:cubicBezTo>
                  <a:cubicBezTo>
                    <a:pt x="1028082" y="14384"/>
                    <a:pt x="1042466" y="0"/>
                    <a:pt x="1060209" y="0"/>
                  </a:cubicBezTo>
                  <a:cubicBezTo>
                    <a:pt x="1077953" y="0"/>
                    <a:pt x="1092337" y="14384"/>
                    <a:pt x="1092337" y="32127"/>
                  </a:cubicBezTo>
                  <a:close/>
                  <a:moveTo>
                    <a:pt x="64255" y="782306"/>
                  </a:moveTo>
                  <a:cubicBezTo>
                    <a:pt x="64255" y="800049"/>
                    <a:pt x="49871" y="814433"/>
                    <a:pt x="32127" y="814433"/>
                  </a:cubicBezTo>
                  <a:cubicBezTo>
                    <a:pt x="14384" y="814433"/>
                    <a:pt x="0" y="800049"/>
                    <a:pt x="0" y="782306"/>
                  </a:cubicBezTo>
                  <a:cubicBezTo>
                    <a:pt x="0" y="764562"/>
                    <a:pt x="14384" y="750178"/>
                    <a:pt x="32127" y="750178"/>
                  </a:cubicBezTo>
                  <a:cubicBezTo>
                    <a:pt x="49871" y="750178"/>
                    <a:pt x="64255" y="764562"/>
                    <a:pt x="64255" y="782306"/>
                  </a:cubicBezTo>
                  <a:close/>
                  <a:moveTo>
                    <a:pt x="50868" y="757675"/>
                  </a:moveTo>
                  <a:lnTo>
                    <a:pt x="516718" y="32127"/>
                  </a:lnTo>
                  <a:lnTo>
                    <a:pt x="1028082" y="32127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45894" y="3788949"/>
            <a:ext cx="1593054" cy="416948"/>
            <a:chOff x="1449756" y="2698715"/>
            <a:chExt cx="895555" cy="289148"/>
          </a:xfrm>
        </p:grpSpPr>
        <p:sp>
          <p:nvSpPr>
            <p:cNvPr id="41" name="Rounded Rectangle 40"/>
            <p:cNvSpPr/>
            <p:nvPr/>
          </p:nvSpPr>
          <p:spPr>
            <a:xfrm>
              <a:off x="1449756" y="2698715"/>
              <a:ext cx="895555" cy="289148"/>
            </a:xfrm>
            <a:custGeom>
              <a:avLst/>
              <a:gdLst/>
              <a:ahLst/>
              <a:cxnLst/>
              <a:rect l="0" t="0" r="0" b="0"/>
              <a:pathLst>
                <a:path w="895555" h="289148">
                  <a:moveTo>
                    <a:pt x="895555" y="32127"/>
                  </a:moveTo>
                  <a:cubicBezTo>
                    <a:pt x="895555" y="49871"/>
                    <a:pt x="881173" y="64255"/>
                    <a:pt x="863428" y="64255"/>
                  </a:cubicBezTo>
                  <a:cubicBezTo>
                    <a:pt x="845683" y="64255"/>
                    <a:pt x="831300" y="49871"/>
                    <a:pt x="831300" y="32127"/>
                  </a:cubicBezTo>
                  <a:cubicBezTo>
                    <a:pt x="831300" y="14384"/>
                    <a:pt x="845683" y="0"/>
                    <a:pt x="863428" y="0"/>
                  </a:cubicBezTo>
                  <a:cubicBezTo>
                    <a:pt x="881173" y="0"/>
                    <a:pt x="895555" y="14384"/>
                    <a:pt x="895555" y="32127"/>
                  </a:cubicBezTo>
                  <a:close/>
                  <a:moveTo>
                    <a:pt x="64255" y="257020"/>
                  </a:moveTo>
                  <a:cubicBezTo>
                    <a:pt x="64255" y="274764"/>
                    <a:pt x="49871" y="289148"/>
                    <a:pt x="32127" y="289148"/>
                  </a:cubicBezTo>
                  <a:cubicBezTo>
                    <a:pt x="14384" y="289148"/>
                    <a:pt x="0" y="274764"/>
                    <a:pt x="0" y="257020"/>
                  </a:cubicBezTo>
                  <a:cubicBezTo>
                    <a:pt x="0" y="239277"/>
                    <a:pt x="14384" y="224892"/>
                    <a:pt x="32127" y="224892"/>
                  </a:cubicBezTo>
                  <a:cubicBezTo>
                    <a:pt x="49871" y="224892"/>
                    <a:pt x="64255" y="239277"/>
                    <a:pt x="64255" y="257020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449756" y="2698715"/>
              <a:ext cx="895555" cy="289148"/>
            </a:xfrm>
            <a:custGeom>
              <a:avLst/>
              <a:gdLst/>
              <a:ahLst/>
              <a:cxnLst/>
              <a:rect l="0" t="0" r="0" b="0"/>
              <a:pathLst>
                <a:path w="895555" h="289148">
                  <a:moveTo>
                    <a:pt x="895555" y="32127"/>
                  </a:moveTo>
                  <a:cubicBezTo>
                    <a:pt x="895555" y="49871"/>
                    <a:pt x="881171" y="64255"/>
                    <a:pt x="863428" y="64255"/>
                  </a:cubicBezTo>
                  <a:cubicBezTo>
                    <a:pt x="845684" y="64255"/>
                    <a:pt x="831300" y="49871"/>
                    <a:pt x="831300" y="32127"/>
                  </a:cubicBezTo>
                  <a:cubicBezTo>
                    <a:pt x="831300" y="14384"/>
                    <a:pt x="845684" y="0"/>
                    <a:pt x="863428" y="0"/>
                  </a:cubicBezTo>
                  <a:cubicBezTo>
                    <a:pt x="881171" y="0"/>
                    <a:pt x="895555" y="14384"/>
                    <a:pt x="895555" y="32127"/>
                  </a:cubicBezTo>
                  <a:close/>
                  <a:moveTo>
                    <a:pt x="64255" y="257020"/>
                  </a:moveTo>
                  <a:cubicBezTo>
                    <a:pt x="64255" y="274764"/>
                    <a:pt x="49871" y="289148"/>
                    <a:pt x="32127" y="289148"/>
                  </a:cubicBezTo>
                  <a:cubicBezTo>
                    <a:pt x="14384" y="289148"/>
                    <a:pt x="0" y="274764"/>
                    <a:pt x="0" y="257020"/>
                  </a:cubicBezTo>
                  <a:cubicBezTo>
                    <a:pt x="0" y="239277"/>
                    <a:pt x="14384" y="224892"/>
                    <a:pt x="32127" y="224892"/>
                  </a:cubicBezTo>
                  <a:cubicBezTo>
                    <a:pt x="49871" y="224892"/>
                    <a:pt x="64255" y="239277"/>
                    <a:pt x="64255" y="257020"/>
                  </a:cubicBezTo>
                  <a:close/>
                  <a:moveTo>
                    <a:pt x="57561" y="238279"/>
                  </a:moveTo>
                  <a:lnTo>
                    <a:pt x="348092" y="32127"/>
                  </a:lnTo>
                  <a:lnTo>
                    <a:pt x="831300" y="32127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243511" y="4676896"/>
            <a:ext cx="1595436" cy="409226"/>
            <a:chOff x="1448417" y="3314494"/>
            <a:chExt cx="896894" cy="283793"/>
          </a:xfrm>
        </p:grpSpPr>
        <p:sp>
          <p:nvSpPr>
            <p:cNvPr id="44" name="Rounded Rectangle 43"/>
            <p:cNvSpPr/>
            <p:nvPr/>
          </p:nvSpPr>
          <p:spPr>
            <a:xfrm>
              <a:off x="1448417" y="3314494"/>
              <a:ext cx="896894" cy="283793"/>
            </a:xfrm>
            <a:custGeom>
              <a:avLst/>
              <a:gdLst/>
              <a:ahLst/>
              <a:cxnLst/>
              <a:rect l="0" t="0" r="0" b="0"/>
              <a:pathLst>
                <a:path w="896894" h="283793">
                  <a:moveTo>
                    <a:pt x="896894" y="251665"/>
                  </a:moveTo>
                  <a:cubicBezTo>
                    <a:pt x="896894" y="269409"/>
                    <a:pt x="882512" y="283793"/>
                    <a:pt x="864767" y="283793"/>
                  </a:cubicBezTo>
                  <a:cubicBezTo>
                    <a:pt x="847021" y="283793"/>
                    <a:pt x="832639" y="269409"/>
                    <a:pt x="832639" y="251665"/>
                  </a:cubicBezTo>
                  <a:cubicBezTo>
                    <a:pt x="832639" y="233922"/>
                    <a:pt x="847021" y="219538"/>
                    <a:pt x="864767" y="219538"/>
                  </a:cubicBezTo>
                  <a:cubicBezTo>
                    <a:pt x="882512" y="219538"/>
                    <a:pt x="896894" y="233922"/>
                    <a:pt x="896894" y="251665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448417" y="3314494"/>
              <a:ext cx="896894" cy="283793"/>
            </a:xfrm>
            <a:custGeom>
              <a:avLst/>
              <a:gdLst/>
              <a:ahLst/>
              <a:cxnLst/>
              <a:rect l="0" t="0" r="0" b="0"/>
              <a:pathLst>
                <a:path w="896894" h="283793">
                  <a:moveTo>
                    <a:pt x="896894" y="251665"/>
                  </a:moveTo>
                  <a:cubicBezTo>
                    <a:pt x="896894" y="269409"/>
                    <a:pt x="882510" y="283793"/>
                    <a:pt x="864767" y="283793"/>
                  </a:cubicBezTo>
                  <a:cubicBezTo>
                    <a:pt x="847023" y="283793"/>
                    <a:pt x="832639" y="269409"/>
                    <a:pt x="832639" y="251665"/>
                  </a:cubicBezTo>
                  <a:cubicBezTo>
                    <a:pt x="832639" y="233922"/>
                    <a:pt x="847023" y="219538"/>
                    <a:pt x="864767" y="219538"/>
                  </a:cubicBezTo>
                  <a:cubicBezTo>
                    <a:pt x="882510" y="219538"/>
                    <a:pt x="896894" y="233922"/>
                    <a:pt x="896894" y="251665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  <a:moveTo>
                    <a:pt x="832639" y="251665"/>
                  </a:moveTo>
                  <a:lnTo>
                    <a:pt x="337780" y="251665"/>
                  </a:lnTo>
                  <a:lnTo>
                    <a:pt x="56223" y="48191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95850" y="5116235"/>
            <a:ext cx="1943100" cy="1174405"/>
            <a:chOff x="1252975" y="3619170"/>
            <a:chExt cx="1092337" cy="814435"/>
          </a:xfrm>
        </p:grpSpPr>
        <p:sp>
          <p:nvSpPr>
            <p:cNvPr id="47" name="Rounded Rectangle 46"/>
            <p:cNvSpPr/>
            <p:nvPr/>
          </p:nvSpPr>
          <p:spPr>
            <a:xfrm>
              <a:off x="1252975" y="3619172"/>
              <a:ext cx="1092337" cy="814433"/>
            </a:xfrm>
            <a:custGeom>
              <a:avLst/>
              <a:gdLst/>
              <a:ahLst/>
              <a:cxnLst/>
              <a:rect l="0" t="0" r="0" b="0"/>
              <a:pathLst>
                <a:path w="1092337" h="814433">
                  <a:moveTo>
                    <a:pt x="1092337" y="782306"/>
                  </a:moveTo>
                  <a:cubicBezTo>
                    <a:pt x="1092337" y="800046"/>
                    <a:pt x="1077954" y="814433"/>
                    <a:pt x="1060209" y="814433"/>
                  </a:cubicBezTo>
                  <a:cubicBezTo>
                    <a:pt x="1042464" y="814433"/>
                    <a:pt x="1028082" y="800046"/>
                    <a:pt x="1028082" y="782306"/>
                  </a:cubicBezTo>
                  <a:cubicBezTo>
                    <a:pt x="1028082" y="764561"/>
                    <a:pt x="1042464" y="750178"/>
                    <a:pt x="1060209" y="750178"/>
                  </a:cubicBezTo>
                  <a:cubicBezTo>
                    <a:pt x="1077954" y="750178"/>
                    <a:pt x="1092337" y="764561"/>
                    <a:pt x="1092337" y="782306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252975" y="3619170"/>
              <a:ext cx="1092337" cy="814433"/>
            </a:xfrm>
            <a:custGeom>
              <a:avLst/>
              <a:gdLst/>
              <a:ahLst/>
              <a:cxnLst/>
              <a:rect l="0" t="0" r="0" b="0"/>
              <a:pathLst>
                <a:path w="1092337" h="814433">
                  <a:moveTo>
                    <a:pt x="1092337" y="782306"/>
                  </a:moveTo>
                  <a:cubicBezTo>
                    <a:pt x="1092337" y="800049"/>
                    <a:pt x="1077953" y="814433"/>
                    <a:pt x="1060209" y="814433"/>
                  </a:cubicBezTo>
                  <a:cubicBezTo>
                    <a:pt x="1042466" y="814433"/>
                    <a:pt x="1028082" y="800049"/>
                    <a:pt x="1028082" y="782306"/>
                  </a:cubicBezTo>
                  <a:cubicBezTo>
                    <a:pt x="1028082" y="764562"/>
                    <a:pt x="1042466" y="750178"/>
                    <a:pt x="1060209" y="750178"/>
                  </a:cubicBezTo>
                  <a:cubicBezTo>
                    <a:pt x="1077953" y="750178"/>
                    <a:pt x="1092337" y="764562"/>
                    <a:pt x="1092337" y="782306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  <a:moveTo>
                    <a:pt x="1028082" y="782306"/>
                  </a:moveTo>
                  <a:lnTo>
                    <a:pt x="501844" y="782306"/>
                  </a:lnTo>
                  <a:lnTo>
                    <a:pt x="48191" y="59436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314826" y="5348644"/>
            <a:ext cx="2524123" cy="2146510"/>
            <a:chOff x="926344" y="3780343"/>
            <a:chExt cx="1418967" cy="1488577"/>
          </a:xfrm>
        </p:grpSpPr>
        <p:sp>
          <p:nvSpPr>
            <p:cNvPr id="50" name="Rounded Rectangle 49"/>
            <p:cNvSpPr/>
            <p:nvPr/>
          </p:nvSpPr>
          <p:spPr>
            <a:xfrm>
              <a:off x="926344" y="3780343"/>
              <a:ext cx="1418967" cy="1488577"/>
            </a:xfrm>
            <a:custGeom>
              <a:avLst/>
              <a:gdLst/>
              <a:ahLst/>
              <a:cxnLst/>
              <a:rect l="0" t="0" r="0" b="0"/>
              <a:pathLst>
                <a:path w="1418967" h="1488577">
                  <a:moveTo>
                    <a:pt x="1418967" y="1456449"/>
                  </a:moveTo>
                  <a:cubicBezTo>
                    <a:pt x="1418967" y="1474194"/>
                    <a:pt x="1404585" y="1488577"/>
                    <a:pt x="1386840" y="1488577"/>
                  </a:cubicBezTo>
                  <a:cubicBezTo>
                    <a:pt x="1369094" y="1488577"/>
                    <a:pt x="1354712" y="1474194"/>
                    <a:pt x="1354712" y="1456449"/>
                  </a:cubicBezTo>
                  <a:cubicBezTo>
                    <a:pt x="1354712" y="1438704"/>
                    <a:pt x="1369094" y="1424322"/>
                    <a:pt x="1386840" y="1424322"/>
                  </a:cubicBezTo>
                  <a:cubicBezTo>
                    <a:pt x="1404585" y="1424322"/>
                    <a:pt x="1418967" y="1438704"/>
                    <a:pt x="1418967" y="1456449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926344" y="3780343"/>
              <a:ext cx="1418967" cy="1488577"/>
            </a:xfrm>
            <a:custGeom>
              <a:avLst/>
              <a:gdLst/>
              <a:ahLst/>
              <a:cxnLst/>
              <a:rect l="0" t="0" r="0" b="0"/>
              <a:pathLst>
                <a:path w="1418967" h="1488577">
                  <a:moveTo>
                    <a:pt x="1418967" y="1456449"/>
                  </a:moveTo>
                  <a:cubicBezTo>
                    <a:pt x="1418967" y="1474193"/>
                    <a:pt x="1404583" y="1488577"/>
                    <a:pt x="1386840" y="1488577"/>
                  </a:cubicBezTo>
                  <a:cubicBezTo>
                    <a:pt x="1369096" y="1488577"/>
                    <a:pt x="1354712" y="1474193"/>
                    <a:pt x="1354712" y="1456449"/>
                  </a:cubicBezTo>
                  <a:cubicBezTo>
                    <a:pt x="1354712" y="1438706"/>
                    <a:pt x="1369096" y="1424322"/>
                    <a:pt x="1386840" y="1424322"/>
                  </a:cubicBezTo>
                  <a:cubicBezTo>
                    <a:pt x="1404583" y="1424322"/>
                    <a:pt x="1418967" y="1438706"/>
                    <a:pt x="1418967" y="1456449"/>
                  </a:cubicBezTo>
                  <a:close/>
                  <a:moveTo>
                    <a:pt x="64255" y="32127"/>
                  </a:moveTo>
                  <a:cubicBezTo>
                    <a:pt x="64255" y="49871"/>
                    <a:pt x="49871" y="64255"/>
                    <a:pt x="32127" y="64255"/>
                  </a:cubicBezTo>
                  <a:cubicBezTo>
                    <a:pt x="14384" y="64255"/>
                    <a:pt x="0" y="49871"/>
                    <a:pt x="0" y="32127"/>
                  </a:cubicBezTo>
                  <a:cubicBezTo>
                    <a:pt x="0" y="14384"/>
                    <a:pt x="14384" y="0"/>
                    <a:pt x="32127" y="0"/>
                  </a:cubicBezTo>
                  <a:cubicBezTo>
                    <a:pt x="49871" y="0"/>
                    <a:pt x="64255" y="14384"/>
                    <a:pt x="64255" y="32127"/>
                  </a:cubicBezTo>
                  <a:close/>
                  <a:moveTo>
                    <a:pt x="1354712" y="1456449"/>
                  </a:moveTo>
                  <a:lnTo>
                    <a:pt x="787286" y="1456449"/>
                  </a:lnTo>
                  <a:lnTo>
                    <a:pt x="45514" y="61577"/>
                  </a:lnTo>
                </a:path>
              </a:pathLst>
            </a:custGeom>
            <a:noFill/>
            <a:ln w="803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59" name="Rounded Rectangle 58"/>
          <p:cNvSpPr/>
          <p:nvPr/>
        </p:nvSpPr>
        <p:spPr>
          <a:xfrm>
            <a:off x="3867149" y="3881604"/>
            <a:ext cx="488165" cy="463275"/>
          </a:xfrm>
          <a:custGeom>
            <a:avLst/>
            <a:gdLst/>
            <a:ahLst/>
            <a:cxnLst/>
            <a:rect l="0" t="0" r="0" b="0"/>
            <a:pathLst>
              <a:path w="274428" h="321275">
                <a:moveTo>
                  <a:pt x="46852" y="204545"/>
                </a:moveTo>
                <a:cubicBezTo>
                  <a:pt x="46859" y="202236"/>
                  <a:pt x="48079" y="200101"/>
                  <a:pt x="50065" y="198923"/>
                </a:cubicBezTo>
                <a:cubicBezTo>
                  <a:pt x="52102" y="197778"/>
                  <a:pt x="54588" y="197778"/>
                  <a:pt x="56624" y="198923"/>
                </a:cubicBezTo>
                <a:lnTo>
                  <a:pt x="107091" y="224223"/>
                </a:lnTo>
                <a:lnTo>
                  <a:pt x="156621" y="187410"/>
                </a:lnTo>
                <a:cubicBezTo>
                  <a:pt x="158969" y="185531"/>
                  <a:pt x="162306" y="185531"/>
                  <a:pt x="164653" y="187410"/>
                </a:cubicBezTo>
                <a:lnTo>
                  <a:pt x="214183" y="224223"/>
                </a:lnTo>
                <a:lnTo>
                  <a:pt x="261973" y="180717"/>
                </a:lnTo>
                <a:cubicBezTo>
                  <a:pt x="263789" y="178971"/>
                  <a:pt x="266459" y="178447"/>
                  <a:pt x="268800" y="179378"/>
                </a:cubicBezTo>
                <a:cubicBezTo>
                  <a:pt x="271142" y="180263"/>
                  <a:pt x="272795" y="182380"/>
                  <a:pt x="273084" y="184867"/>
                </a:cubicBezTo>
                <a:cubicBezTo>
                  <a:pt x="273981" y="192374"/>
                  <a:pt x="274428" y="199929"/>
                  <a:pt x="274422" y="207490"/>
                </a:cubicBezTo>
                <a:cubicBezTo>
                  <a:pt x="274422" y="270332"/>
                  <a:pt x="223479" y="321275"/>
                  <a:pt x="160637" y="321275"/>
                </a:cubicBezTo>
                <a:cubicBezTo>
                  <a:pt x="97796" y="321275"/>
                  <a:pt x="46852" y="270332"/>
                  <a:pt x="46852" y="207490"/>
                </a:cubicBezTo>
                <a:close/>
                <a:moveTo>
                  <a:pt x="0" y="0"/>
                </a:moveTo>
                <a:moveTo>
                  <a:pt x="55553" y="135203"/>
                </a:moveTo>
                <a:cubicBezTo>
                  <a:pt x="54253" y="133994"/>
                  <a:pt x="53524" y="132293"/>
                  <a:pt x="53545" y="130518"/>
                </a:cubicBezTo>
                <a:lnTo>
                  <a:pt x="53545" y="100800"/>
                </a:lnTo>
                <a:cubicBezTo>
                  <a:pt x="53545" y="78620"/>
                  <a:pt x="71525" y="60640"/>
                  <a:pt x="93705" y="60640"/>
                </a:cubicBezTo>
                <a:lnTo>
                  <a:pt x="110438" y="60640"/>
                </a:lnTo>
                <a:cubicBezTo>
                  <a:pt x="118367" y="44507"/>
                  <a:pt x="133100" y="32769"/>
                  <a:pt x="150597" y="28647"/>
                </a:cubicBezTo>
                <a:lnTo>
                  <a:pt x="150597" y="13386"/>
                </a:lnTo>
                <a:cubicBezTo>
                  <a:pt x="150597" y="5993"/>
                  <a:pt x="156591" y="0"/>
                  <a:pt x="163984" y="0"/>
                </a:cubicBezTo>
                <a:cubicBezTo>
                  <a:pt x="171377" y="0"/>
                  <a:pt x="177370" y="5993"/>
                  <a:pt x="177370" y="13386"/>
                </a:cubicBezTo>
                <a:lnTo>
                  <a:pt x="177370" y="28780"/>
                </a:lnTo>
                <a:cubicBezTo>
                  <a:pt x="184659" y="30385"/>
                  <a:pt x="191569" y="33385"/>
                  <a:pt x="197718" y="37616"/>
                </a:cubicBezTo>
                <a:lnTo>
                  <a:pt x="212845" y="22489"/>
                </a:lnTo>
                <a:cubicBezTo>
                  <a:pt x="216116" y="18669"/>
                  <a:pt x="221253" y="17005"/>
                  <a:pt x="226143" y="18181"/>
                </a:cubicBezTo>
                <a:cubicBezTo>
                  <a:pt x="231033" y="19357"/>
                  <a:pt x="234851" y="23175"/>
                  <a:pt x="236027" y="28065"/>
                </a:cubicBezTo>
                <a:cubicBezTo>
                  <a:pt x="237204" y="32955"/>
                  <a:pt x="235540" y="38092"/>
                  <a:pt x="231720" y="41364"/>
                </a:cubicBezTo>
                <a:lnTo>
                  <a:pt x="216057" y="57160"/>
                </a:lnTo>
                <a:cubicBezTo>
                  <a:pt x="221437" y="66332"/>
                  <a:pt x="224257" y="76780"/>
                  <a:pt x="224223" y="87413"/>
                </a:cubicBezTo>
                <a:lnTo>
                  <a:pt x="240956" y="87413"/>
                </a:lnTo>
                <a:cubicBezTo>
                  <a:pt x="248349" y="87413"/>
                  <a:pt x="254343" y="93407"/>
                  <a:pt x="254343" y="100800"/>
                </a:cubicBezTo>
                <a:cubicBezTo>
                  <a:pt x="254343" y="108193"/>
                  <a:pt x="248349" y="114186"/>
                  <a:pt x="240956" y="114186"/>
                </a:cubicBezTo>
                <a:lnTo>
                  <a:pt x="224223" y="114186"/>
                </a:lnTo>
                <a:lnTo>
                  <a:pt x="224223" y="187812"/>
                </a:lnTo>
                <a:lnTo>
                  <a:pt x="212979" y="198120"/>
                </a:lnTo>
                <a:lnTo>
                  <a:pt x="176701" y="171347"/>
                </a:lnTo>
                <a:cubicBezTo>
                  <a:pt x="167182" y="164207"/>
                  <a:pt x="154093" y="164207"/>
                  <a:pt x="144574" y="171347"/>
                </a:cubicBezTo>
                <a:lnTo>
                  <a:pt x="117131" y="191828"/>
                </a:lnTo>
                <a:lnTo>
                  <a:pt x="117131" y="137211"/>
                </a:lnTo>
                <a:lnTo>
                  <a:pt x="60239" y="137211"/>
                </a:lnTo>
                <a:cubicBezTo>
                  <a:pt x="58438" y="137376"/>
                  <a:pt x="56676" y="136620"/>
                  <a:pt x="55553" y="135203"/>
                </a:cubicBezTo>
                <a:close/>
                <a:moveTo>
                  <a:pt x="140558" y="70279"/>
                </a:moveTo>
                <a:cubicBezTo>
                  <a:pt x="140558" y="77672"/>
                  <a:pt x="146551" y="83665"/>
                  <a:pt x="153944" y="83665"/>
                </a:cubicBezTo>
                <a:cubicBezTo>
                  <a:pt x="161337" y="83665"/>
                  <a:pt x="167331" y="77672"/>
                  <a:pt x="167331" y="70279"/>
                </a:cubicBezTo>
                <a:cubicBezTo>
                  <a:pt x="167331" y="62885"/>
                  <a:pt x="161337" y="56892"/>
                  <a:pt x="153944" y="56892"/>
                </a:cubicBezTo>
                <a:cubicBezTo>
                  <a:pt x="146551" y="56892"/>
                  <a:pt x="140558" y="62885"/>
                  <a:pt x="140558" y="70279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0" name="Rounded Rectangle 59"/>
          <p:cNvSpPr/>
          <p:nvPr/>
        </p:nvSpPr>
        <p:spPr>
          <a:xfrm>
            <a:off x="7239761" y="3682385"/>
            <a:ext cx="456151" cy="298051"/>
          </a:xfrm>
          <a:custGeom>
            <a:avLst/>
            <a:gdLst/>
            <a:ahLst/>
            <a:cxnLst/>
            <a:rect l="0" t="0" r="0" b="0"/>
            <a:pathLst>
              <a:path w="256431" h="206695">
                <a:moveTo>
                  <a:pt x="132901" y="33206"/>
                </a:moveTo>
                <a:cubicBezTo>
                  <a:pt x="132896" y="14868"/>
                  <a:pt x="147761" y="0"/>
                  <a:pt x="166099" y="0"/>
                </a:cubicBezTo>
                <a:cubicBezTo>
                  <a:pt x="184437" y="0"/>
                  <a:pt x="199302" y="14868"/>
                  <a:pt x="199298" y="33206"/>
                </a:cubicBezTo>
                <a:cubicBezTo>
                  <a:pt x="199293" y="51538"/>
                  <a:pt x="184431" y="66396"/>
                  <a:pt x="166099" y="66396"/>
                </a:cubicBezTo>
                <a:cubicBezTo>
                  <a:pt x="147767" y="66396"/>
                  <a:pt x="132905" y="51538"/>
                  <a:pt x="132901" y="33206"/>
                </a:cubicBezTo>
                <a:close/>
                <a:moveTo>
                  <a:pt x="105057" y="100674"/>
                </a:moveTo>
                <a:lnTo>
                  <a:pt x="99702" y="110312"/>
                </a:lnTo>
                <a:cubicBezTo>
                  <a:pt x="96489" y="115667"/>
                  <a:pt x="91135" y="118880"/>
                  <a:pt x="85780" y="118880"/>
                </a:cubicBezTo>
                <a:cubicBezTo>
                  <a:pt x="83638" y="118880"/>
                  <a:pt x="80426" y="117809"/>
                  <a:pt x="78284" y="116738"/>
                </a:cubicBezTo>
                <a:cubicBezTo>
                  <a:pt x="70787" y="112454"/>
                  <a:pt x="67574" y="102816"/>
                  <a:pt x="70787" y="95319"/>
                </a:cubicBezTo>
                <a:lnTo>
                  <a:pt x="76142" y="85681"/>
                </a:lnTo>
                <a:cubicBezTo>
                  <a:pt x="80426" y="77114"/>
                  <a:pt x="87922" y="69617"/>
                  <a:pt x="97560" y="66405"/>
                </a:cubicBezTo>
                <a:cubicBezTo>
                  <a:pt x="107198" y="64263"/>
                  <a:pt x="117908" y="65334"/>
                  <a:pt x="126475" y="69617"/>
                </a:cubicBezTo>
                <a:lnTo>
                  <a:pt x="150035" y="81397"/>
                </a:lnTo>
                <a:lnTo>
                  <a:pt x="175737" y="94248"/>
                </a:lnTo>
                <a:cubicBezTo>
                  <a:pt x="177879" y="95319"/>
                  <a:pt x="180021" y="95319"/>
                  <a:pt x="182163" y="93178"/>
                </a:cubicBezTo>
                <a:lnTo>
                  <a:pt x="189659" y="84610"/>
                </a:lnTo>
                <a:cubicBezTo>
                  <a:pt x="196085" y="78185"/>
                  <a:pt x="205723" y="78185"/>
                  <a:pt x="212149" y="84610"/>
                </a:cubicBezTo>
                <a:cubicBezTo>
                  <a:pt x="218574" y="91036"/>
                  <a:pt x="218574" y="100674"/>
                  <a:pt x="212149" y="107099"/>
                </a:cubicBezTo>
                <a:lnTo>
                  <a:pt x="204652" y="115667"/>
                </a:lnTo>
                <a:cubicBezTo>
                  <a:pt x="192872" y="127447"/>
                  <a:pt x="175737" y="129589"/>
                  <a:pt x="161815" y="123163"/>
                </a:cubicBezTo>
                <a:lnTo>
                  <a:pt x="150035" y="116738"/>
                </a:lnTo>
                <a:lnTo>
                  <a:pt x="140397" y="133872"/>
                </a:lnTo>
                <a:lnTo>
                  <a:pt x="163957" y="147794"/>
                </a:lnTo>
                <a:cubicBezTo>
                  <a:pt x="170383" y="152078"/>
                  <a:pt x="174666" y="157433"/>
                  <a:pt x="177879" y="163858"/>
                </a:cubicBezTo>
                <a:lnTo>
                  <a:pt x="184305" y="184206"/>
                </a:lnTo>
                <a:cubicBezTo>
                  <a:pt x="187517" y="192773"/>
                  <a:pt x="184305" y="201340"/>
                  <a:pt x="175737" y="205624"/>
                </a:cubicBezTo>
                <a:cubicBezTo>
                  <a:pt x="173595" y="206695"/>
                  <a:pt x="171454" y="206695"/>
                  <a:pt x="169312" y="206695"/>
                </a:cubicBezTo>
                <a:cubicBezTo>
                  <a:pt x="162886" y="206695"/>
                  <a:pt x="157532" y="203482"/>
                  <a:pt x="154319" y="197057"/>
                </a:cubicBezTo>
                <a:lnTo>
                  <a:pt x="147893" y="176709"/>
                </a:lnTo>
                <a:cubicBezTo>
                  <a:pt x="147893" y="175638"/>
                  <a:pt x="146822" y="174567"/>
                  <a:pt x="145752" y="174567"/>
                </a:cubicBezTo>
                <a:lnTo>
                  <a:pt x="126475" y="163858"/>
                </a:lnTo>
                <a:lnTo>
                  <a:pt x="124333" y="170284"/>
                </a:lnTo>
                <a:cubicBezTo>
                  <a:pt x="118979" y="185277"/>
                  <a:pt x="105057" y="194915"/>
                  <a:pt x="88993" y="194915"/>
                </a:cubicBezTo>
                <a:cubicBezTo>
                  <a:pt x="85780" y="194915"/>
                  <a:pt x="82567" y="194915"/>
                  <a:pt x="79355" y="193844"/>
                </a:cubicBezTo>
                <a:lnTo>
                  <a:pt x="72929" y="191702"/>
                </a:lnTo>
                <a:cubicBezTo>
                  <a:pt x="64362" y="189560"/>
                  <a:pt x="59007" y="180993"/>
                  <a:pt x="61149" y="172426"/>
                </a:cubicBezTo>
                <a:cubicBezTo>
                  <a:pt x="63291" y="163858"/>
                  <a:pt x="71858" y="158504"/>
                  <a:pt x="80426" y="160645"/>
                </a:cubicBezTo>
                <a:lnTo>
                  <a:pt x="86851" y="162787"/>
                </a:lnTo>
                <a:cubicBezTo>
                  <a:pt x="88993" y="163858"/>
                  <a:pt x="92206" y="161716"/>
                  <a:pt x="93277" y="159575"/>
                </a:cubicBezTo>
                <a:lnTo>
                  <a:pt x="99702" y="142440"/>
                </a:lnTo>
                <a:lnTo>
                  <a:pt x="121120" y="102816"/>
                </a:lnTo>
                <a:lnTo>
                  <a:pt x="112553" y="98532"/>
                </a:lnTo>
                <a:cubicBezTo>
                  <a:pt x="110411" y="97461"/>
                  <a:pt x="107198" y="98532"/>
                  <a:pt x="105057" y="100674"/>
                </a:cubicBezTo>
                <a:close/>
                <a:moveTo>
                  <a:pt x="229904" y="110130"/>
                </a:moveTo>
                <a:cubicBezTo>
                  <a:pt x="234736" y="106716"/>
                  <a:pt x="241421" y="107867"/>
                  <a:pt x="244833" y="112700"/>
                </a:cubicBezTo>
                <a:cubicBezTo>
                  <a:pt x="252790" y="123966"/>
                  <a:pt x="256431" y="138295"/>
                  <a:pt x="256431" y="152078"/>
                </a:cubicBezTo>
                <a:cubicBezTo>
                  <a:pt x="256431" y="165861"/>
                  <a:pt x="252790" y="180190"/>
                  <a:pt x="244833" y="191456"/>
                </a:cubicBezTo>
                <a:cubicBezTo>
                  <a:pt x="241420" y="196288"/>
                  <a:pt x="234737" y="197439"/>
                  <a:pt x="229904" y="194026"/>
                </a:cubicBezTo>
                <a:cubicBezTo>
                  <a:pt x="225072" y="190613"/>
                  <a:pt x="223921" y="183930"/>
                  <a:pt x="227334" y="179097"/>
                </a:cubicBezTo>
                <a:cubicBezTo>
                  <a:pt x="232228" y="172158"/>
                  <a:pt x="235013" y="162391"/>
                  <a:pt x="235013" y="152078"/>
                </a:cubicBezTo>
                <a:cubicBezTo>
                  <a:pt x="235013" y="141765"/>
                  <a:pt x="232228" y="131998"/>
                  <a:pt x="227334" y="125059"/>
                </a:cubicBezTo>
                <a:cubicBezTo>
                  <a:pt x="223920" y="120227"/>
                  <a:pt x="225071" y="113542"/>
                  <a:pt x="229904" y="110130"/>
                </a:cubicBezTo>
                <a:close/>
                <a:moveTo>
                  <a:pt x="214933" y="152078"/>
                </a:moveTo>
                <a:cubicBezTo>
                  <a:pt x="214933" y="157026"/>
                  <a:pt x="213819" y="162520"/>
                  <a:pt x="211003" y="167232"/>
                </a:cubicBezTo>
                <a:cubicBezTo>
                  <a:pt x="207956" y="172302"/>
                  <a:pt x="201376" y="173943"/>
                  <a:pt x="196305" y="170898"/>
                </a:cubicBezTo>
                <a:cubicBezTo>
                  <a:pt x="191234" y="167852"/>
                  <a:pt x="189592" y="161273"/>
                  <a:pt x="192636" y="156201"/>
                </a:cubicBezTo>
                <a:cubicBezTo>
                  <a:pt x="193266" y="154921"/>
                  <a:pt x="193568" y="153504"/>
                  <a:pt x="193515" y="152078"/>
                </a:cubicBezTo>
                <a:cubicBezTo>
                  <a:pt x="193515" y="150065"/>
                  <a:pt x="193022" y="148598"/>
                  <a:pt x="192636" y="147955"/>
                </a:cubicBezTo>
                <a:cubicBezTo>
                  <a:pt x="189592" y="142883"/>
                  <a:pt x="191234" y="136304"/>
                  <a:pt x="196305" y="133258"/>
                </a:cubicBezTo>
                <a:cubicBezTo>
                  <a:pt x="201376" y="130213"/>
                  <a:pt x="207956" y="131854"/>
                  <a:pt x="211003" y="136925"/>
                </a:cubicBezTo>
                <a:cubicBezTo>
                  <a:pt x="213819" y="141626"/>
                  <a:pt x="214933" y="147120"/>
                  <a:pt x="214933" y="152078"/>
                </a:cubicBezTo>
                <a:close/>
                <a:moveTo>
                  <a:pt x="26526" y="110130"/>
                </a:moveTo>
                <a:cubicBezTo>
                  <a:pt x="31359" y="113542"/>
                  <a:pt x="32510" y="120227"/>
                  <a:pt x="29096" y="125059"/>
                </a:cubicBezTo>
                <a:cubicBezTo>
                  <a:pt x="24202" y="131998"/>
                  <a:pt x="21418" y="141765"/>
                  <a:pt x="21418" y="152078"/>
                </a:cubicBezTo>
                <a:cubicBezTo>
                  <a:pt x="21418" y="162391"/>
                  <a:pt x="24202" y="172158"/>
                  <a:pt x="29096" y="179097"/>
                </a:cubicBezTo>
                <a:cubicBezTo>
                  <a:pt x="31397" y="182218"/>
                  <a:pt x="31830" y="186339"/>
                  <a:pt x="30231" y="189870"/>
                </a:cubicBezTo>
                <a:cubicBezTo>
                  <a:pt x="28631" y="193402"/>
                  <a:pt x="25247" y="195793"/>
                  <a:pt x="21384" y="196122"/>
                </a:cubicBezTo>
                <a:cubicBezTo>
                  <a:pt x="17521" y="196451"/>
                  <a:pt x="13782" y="194666"/>
                  <a:pt x="11608" y="191456"/>
                </a:cubicBezTo>
                <a:cubicBezTo>
                  <a:pt x="3662" y="180190"/>
                  <a:pt x="0" y="165861"/>
                  <a:pt x="0" y="152078"/>
                </a:cubicBezTo>
                <a:cubicBezTo>
                  <a:pt x="0" y="138295"/>
                  <a:pt x="3641" y="123966"/>
                  <a:pt x="11608" y="112700"/>
                </a:cubicBezTo>
                <a:cubicBezTo>
                  <a:pt x="15020" y="107874"/>
                  <a:pt x="21696" y="106723"/>
                  <a:pt x="26526" y="110130"/>
                </a:cubicBezTo>
                <a:close/>
                <a:moveTo>
                  <a:pt x="58686" y="152528"/>
                </a:moveTo>
                <a:cubicBezTo>
                  <a:pt x="58914" y="158439"/>
                  <a:pt x="54306" y="163416"/>
                  <a:pt x="48394" y="163644"/>
                </a:cubicBezTo>
                <a:cubicBezTo>
                  <a:pt x="42483" y="163872"/>
                  <a:pt x="37506" y="159264"/>
                  <a:pt x="37278" y="153352"/>
                </a:cubicBezTo>
                <a:cubicBezTo>
                  <a:pt x="37075" y="148019"/>
                  <a:pt x="38146" y="142001"/>
                  <a:pt x="41198" y="136925"/>
                </a:cubicBezTo>
                <a:cubicBezTo>
                  <a:pt x="44323" y="132046"/>
                  <a:pt x="50761" y="130537"/>
                  <a:pt x="55728" y="133519"/>
                </a:cubicBezTo>
                <a:cubicBezTo>
                  <a:pt x="60695" y="136501"/>
                  <a:pt x="62390" y="142893"/>
                  <a:pt x="59553" y="147944"/>
                </a:cubicBezTo>
                <a:cubicBezTo>
                  <a:pt x="58866" y="149369"/>
                  <a:pt x="58566" y="150950"/>
                  <a:pt x="58686" y="152528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1" name="Rounded Rectangle 60"/>
          <p:cNvSpPr/>
          <p:nvPr/>
        </p:nvSpPr>
        <p:spPr>
          <a:xfrm>
            <a:off x="7238574" y="6062860"/>
            <a:ext cx="458050" cy="362897"/>
          </a:xfrm>
          <a:custGeom>
            <a:avLst/>
            <a:gdLst/>
            <a:ahLst/>
            <a:cxnLst/>
            <a:rect l="0" t="0" r="0" b="0"/>
            <a:pathLst>
              <a:path w="257498" h="251665">
                <a:moveTo>
                  <a:pt x="53784" y="251665"/>
                </a:moveTo>
                <a:cubicBezTo>
                  <a:pt x="47870" y="251665"/>
                  <a:pt x="43075" y="246871"/>
                  <a:pt x="43075" y="240956"/>
                </a:cubicBezTo>
                <a:cubicBezTo>
                  <a:pt x="43075" y="235042"/>
                  <a:pt x="47870" y="230247"/>
                  <a:pt x="53784" y="230247"/>
                </a:cubicBezTo>
                <a:lnTo>
                  <a:pt x="110008" y="230247"/>
                </a:lnTo>
                <a:cubicBezTo>
                  <a:pt x="111486" y="230247"/>
                  <a:pt x="112685" y="229048"/>
                  <a:pt x="112685" y="227570"/>
                </a:cubicBezTo>
                <a:lnTo>
                  <a:pt x="112685" y="211506"/>
                </a:lnTo>
                <a:cubicBezTo>
                  <a:pt x="112685" y="210027"/>
                  <a:pt x="111486" y="208829"/>
                  <a:pt x="110008" y="208829"/>
                </a:cubicBezTo>
                <a:lnTo>
                  <a:pt x="32366" y="208829"/>
                </a:lnTo>
                <a:cubicBezTo>
                  <a:pt x="14622" y="208829"/>
                  <a:pt x="238" y="194445"/>
                  <a:pt x="238" y="176701"/>
                </a:cubicBezTo>
                <a:lnTo>
                  <a:pt x="238" y="27736"/>
                </a:lnTo>
                <a:cubicBezTo>
                  <a:pt x="0" y="12695"/>
                  <a:pt x="11971" y="293"/>
                  <a:pt x="27011" y="0"/>
                </a:cubicBezTo>
                <a:lnTo>
                  <a:pt x="230486" y="0"/>
                </a:lnTo>
                <a:cubicBezTo>
                  <a:pt x="245527" y="293"/>
                  <a:pt x="257498" y="12695"/>
                  <a:pt x="257259" y="27736"/>
                </a:cubicBezTo>
                <a:lnTo>
                  <a:pt x="257259" y="176701"/>
                </a:lnTo>
                <a:cubicBezTo>
                  <a:pt x="257259" y="194445"/>
                  <a:pt x="242875" y="208829"/>
                  <a:pt x="225131" y="208829"/>
                </a:cubicBezTo>
                <a:lnTo>
                  <a:pt x="136780" y="208829"/>
                </a:lnTo>
                <a:cubicBezTo>
                  <a:pt x="135302" y="208829"/>
                  <a:pt x="134103" y="210027"/>
                  <a:pt x="134103" y="211506"/>
                </a:cubicBezTo>
                <a:lnTo>
                  <a:pt x="134103" y="227570"/>
                </a:lnTo>
                <a:cubicBezTo>
                  <a:pt x="134103" y="229048"/>
                  <a:pt x="135302" y="230247"/>
                  <a:pt x="136780" y="230247"/>
                </a:cubicBezTo>
                <a:lnTo>
                  <a:pt x="203713" y="230247"/>
                </a:lnTo>
                <a:cubicBezTo>
                  <a:pt x="209627" y="230247"/>
                  <a:pt x="214422" y="235042"/>
                  <a:pt x="214422" y="240956"/>
                </a:cubicBezTo>
                <a:cubicBezTo>
                  <a:pt x="214422" y="246871"/>
                  <a:pt x="209627" y="251665"/>
                  <a:pt x="203713" y="251665"/>
                </a:cubicBezTo>
                <a:close/>
                <a:moveTo>
                  <a:pt x="21657" y="155283"/>
                </a:moveTo>
                <a:cubicBezTo>
                  <a:pt x="21657" y="158240"/>
                  <a:pt x="24054" y="160637"/>
                  <a:pt x="27011" y="160637"/>
                </a:cubicBezTo>
                <a:lnTo>
                  <a:pt x="230486" y="160637"/>
                </a:lnTo>
                <a:cubicBezTo>
                  <a:pt x="233443" y="160637"/>
                  <a:pt x="235840" y="158240"/>
                  <a:pt x="235840" y="155283"/>
                </a:cubicBezTo>
                <a:lnTo>
                  <a:pt x="235840" y="27736"/>
                </a:lnTo>
                <a:cubicBezTo>
                  <a:pt x="236088" y="24519"/>
                  <a:pt x="233700" y="21702"/>
                  <a:pt x="230486" y="21418"/>
                </a:cubicBezTo>
                <a:lnTo>
                  <a:pt x="27011" y="21418"/>
                </a:lnTo>
                <a:cubicBezTo>
                  <a:pt x="23797" y="21702"/>
                  <a:pt x="21410" y="24519"/>
                  <a:pt x="21657" y="27736"/>
                </a:cubicBezTo>
                <a:close/>
                <a:moveTo>
                  <a:pt x="125964" y="81175"/>
                </a:moveTo>
                <a:cubicBezTo>
                  <a:pt x="125005" y="82665"/>
                  <a:pt x="123345" y="83555"/>
                  <a:pt x="121573" y="83531"/>
                </a:cubicBezTo>
                <a:lnTo>
                  <a:pt x="78737" y="83531"/>
                </a:lnTo>
                <a:cubicBezTo>
                  <a:pt x="77912" y="83557"/>
                  <a:pt x="77122" y="83201"/>
                  <a:pt x="76595" y="82567"/>
                </a:cubicBezTo>
                <a:cubicBezTo>
                  <a:pt x="76291" y="81848"/>
                  <a:pt x="76291" y="81037"/>
                  <a:pt x="76595" y="80318"/>
                </a:cubicBezTo>
                <a:cubicBezTo>
                  <a:pt x="81660" y="55502"/>
                  <a:pt x="103421" y="37629"/>
                  <a:pt x="128749" y="37482"/>
                </a:cubicBezTo>
                <a:cubicBezTo>
                  <a:pt x="135601" y="37524"/>
                  <a:pt x="142375" y="38944"/>
                  <a:pt x="148668" y="41658"/>
                </a:cubicBezTo>
                <a:cubicBezTo>
                  <a:pt x="149398" y="41978"/>
                  <a:pt x="149947" y="42606"/>
                  <a:pt x="150167" y="43372"/>
                </a:cubicBezTo>
                <a:cubicBezTo>
                  <a:pt x="150483" y="44088"/>
                  <a:pt x="150483" y="44904"/>
                  <a:pt x="150167" y="45621"/>
                </a:cubicBezTo>
                <a:close/>
                <a:moveTo>
                  <a:pt x="167195" y="53974"/>
                </a:moveTo>
                <a:cubicBezTo>
                  <a:pt x="185571" y="73032"/>
                  <a:pt x="186990" y="102753"/>
                  <a:pt x="170514" y="123476"/>
                </a:cubicBezTo>
                <a:cubicBezTo>
                  <a:pt x="170022" y="124110"/>
                  <a:pt x="169281" y="124500"/>
                  <a:pt x="168480" y="124547"/>
                </a:cubicBezTo>
                <a:cubicBezTo>
                  <a:pt x="167655" y="124573"/>
                  <a:pt x="166865" y="124218"/>
                  <a:pt x="166338" y="123584"/>
                </a:cubicBezTo>
                <a:lnTo>
                  <a:pt x="141064" y="93384"/>
                </a:lnTo>
                <a:cubicBezTo>
                  <a:pt x="139685" y="91424"/>
                  <a:pt x="139685" y="88810"/>
                  <a:pt x="141064" y="86851"/>
                </a:cubicBezTo>
                <a:lnTo>
                  <a:pt x="163446" y="54723"/>
                </a:lnTo>
                <a:cubicBezTo>
                  <a:pt x="163831" y="54013"/>
                  <a:pt x="164566" y="53563"/>
                  <a:pt x="165374" y="53545"/>
                </a:cubicBezTo>
                <a:cubicBezTo>
                  <a:pt x="166166" y="53450"/>
                  <a:pt x="166957" y="53726"/>
                  <a:pt x="167516" y="54295"/>
                </a:cubicBezTo>
                <a:close/>
                <a:moveTo>
                  <a:pt x="122537" y="99060"/>
                </a:moveTo>
                <a:cubicBezTo>
                  <a:pt x="124102" y="99113"/>
                  <a:pt x="125574" y="99811"/>
                  <a:pt x="126607" y="100987"/>
                </a:cubicBezTo>
                <a:lnTo>
                  <a:pt x="154344" y="134186"/>
                </a:lnTo>
                <a:cubicBezTo>
                  <a:pt x="154865" y="134811"/>
                  <a:pt x="155098" y="135628"/>
                  <a:pt x="154986" y="136435"/>
                </a:cubicBezTo>
                <a:cubicBezTo>
                  <a:pt x="154781" y="137202"/>
                  <a:pt x="154281" y="137857"/>
                  <a:pt x="153594" y="138255"/>
                </a:cubicBezTo>
                <a:cubicBezTo>
                  <a:pt x="145957" y="142371"/>
                  <a:pt x="137424" y="144541"/>
                  <a:pt x="128749" y="144574"/>
                </a:cubicBezTo>
                <a:cubicBezTo>
                  <a:pt x="103785" y="144231"/>
                  <a:pt x="82371" y="126682"/>
                  <a:pt x="77130" y="102272"/>
                </a:cubicBezTo>
                <a:cubicBezTo>
                  <a:pt x="76827" y="101553"/>
                  <a:pt x="76827" y="100742"/>
                  <a:pt x="77130" y="100023"/>
                </a:cubicBezTo>
                <a:cubicBezTo>
                  <a:pt x="77691" y="99434"/>
                  <a:pt x="78460" y="99088"/>
                  <a:pt x="79272" y="99060"/>
                </a:cubicBezTo>
                <a:close/>
              </a:path>
            </a:pathLst>
          </a:custGeom>
          <a:solidFill>
            <a:srgbClr val="7F64E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2" name="Rounded Rectangle 61"/>
          <p:cNvSpPr/>
          <p:nvPr/>
        </p:nvSpPr>
        <p:spPr>
          <a:xfrm>
            <a:off x="7239000" y="1256377"/>
            <a:ext cx="457300" cy="355177"/>
          </a:xfrm>
          <a:custGeom>
            <a:avLst/>
            <a:gdLst/>
            <a:ahLst/>
            <a:cxnLst/>
            <a:rect l="0" t="0" r="0" b="0"/>
            <a:pathLst>
              <a:path w="257077" h="246311">
                <a:moveTo>
                  <a:pt x="236994" y="145752"/>
                </a:moveTo>
                <a:lnTo>
                  <a:pt x="236994" y="171882"/>
                </a:lnTo>
                <a:cubicBezTo>
                  <a:pt x="236994" y="186964"/>
                  <a:pt x="224767" y="199191"/>
                  <a:pt x="209685" y="199191"/>
                </a:cubicBezTo>
                <a:lnTo>
                  <a:pt x="141682" y="199191"/>
                </a:lnTo>
                <a:cubicBezTo>
                  <a:pt x="143575" y="210139"/>
                  <a:pt x="147420" y="220659"/>
                  <a:pt x="153034" y="230247"/>
                </a:cubicBezTo>
                <a:lnTo>
                  <a:pt x="176594" y="230247"/>
                </a:lnTo>
                <a:cubicBezTo>
                  <a:pt x="181030" y="230247"/>
                  <a:pt x="184626" y="233843"/>
                  <a:pt x="184626" y="238279"/>
                </a:cubicBezTo>
                <a:cubicBezTo>
                  <a:pt x="184626" y="242715"/>
                  <a:pt x="181030" y="246311"/>
                  <a:pt x="176594" y="246311"/>
                </a:cubicBezTo>
                <a:lnTo>
                  <a:pt x="60506" y="246311"/>
                </a:lnTo>
                <a:cubicBezTo>
                  <a:pt x="56071" y="246311"/>
                  <a:pt x="52475" y="242715"/>
                  <a:pt x="52475" y="238279"/>
                </a:cubicBezTo>
                <a:cubicBezTo>
                  <a:pt x="52475" y="233843"/>
                  <a:pt x="56071" y="230247"/>
                  <a:pt x="60506" y="230247"/>
                </a:cubicBezTo>
                <a:lnTo>
                  <a:pt x="84067" y="230247"/>
                </a:lnTo>
                <a:cubicBezTo>
                  <a:pt x="89647" y="220653"/>
                  <a:pt x="93456" y="210134"/>
                  <a:pt x="95311" y="199191"/>
                </a:cubicBezTo>
                <a:lnTo>
                  <a:pt x="27308" y="199191"/>
                </a:lnTo>
                <a:cubicBezTo>
                  <a:pt x="12268" y="199191"/>
                  <a:pt x="59" y="187030"/>
                  <a:pt x="0" y="171989"/>
                </a:cubicBezTo>
                <a:lnTo>
                  <a:pt x="0" y="39302"/>
                </a:lnTo>
                <a:cubicBezTo>
                  <a:pt x="0" y="24220"/>
                  <a:pt x="12226" y="11994"/>
                  <a:pt x="27308" y="11994"/>
                </a:cubicBezTo>
                <a:lnTo>
                  <a:pt x="89314" y="11994"/>
                </a:lnTo>
                <a:cubicBezTo>
                  <a:pt x="88157" y="15448"/>
                  <a:pt x="87543" y="19061"/>
                  <a:pt x="87494" y="22703"/>
                </a:cubicBezTo>
                <a:lnTo>
                  <a:pt x="87494" y="33412"/>
                </a:lnTo>
                <a:lnTo>
                  <a:pt x="27308" y="33412"/>
                </a:lnTo>
                <a:cubicBezTo>
                  <a:pt x="24055" y="33412"/>
                  <a:pt x="21418" y="36049"/>
                  <a:pt x="21418" y="39302"/>
                </a:cubicBezTo>
                <a:lnTo>
                  <a:pt x="21418" y="171989"/>
                </a:lnTo>
                <a:cubicBezTo>
                  <a:pt x="21475" y="175159"/>
                  <a:pt x="24031" y="177715"/>
                  <a:pt x="27201" y="177772"/>
                </a:cubicBezTo>
                <a:lnTo>
                  <a:pt x="209257" y="177772"/>
                </a:lnTo>
                <a:cubicBezTo>
                  <a:pt x="212510" y="177772"/>
                  <a:pt x="215147" y="175135"/>
                  <a:pt x="215147" y="171882"/>
                </a:cubicBezTo>
                <a:lnTo>
                  <a:pt x="215147" y="145752"/>
                </a:lnTo>
                <a:lnTo>
                  <a:pt x="236565" y="145752"/>
                </a:lnTo>
                <a:close/>
                <a:moveTo>
                  <a:pt x="250384" y="6788"/>
                </a:moveTo>
                <a:cubicBezTo>
                  <a:pt x="254688" y="11132"/>
                  <a:pt x="257077" y="17016"/>
                  <a:pt x="257020" y="23132"/>
                </a:cubicBezTo>
                <a:lnTo>
                  <a:pt x="257020" y="109555"/>
                </a:lnTo>
                <a:cubicBezTo>
                  <a:pt x="257020" y="115623"/>
                  <a:pt x="254602" y="121441"/>
                  <a:pt x="250301" y="125722"/>
                </a:cubicBezTo>
                <a:cubicBezTo>
                  <a:pt x="246000" y="130003"/>
                  <a:pt x="240171" y="132394"/>
                  <a:pt x="234102" y="132365"/>
                </a:cubicBezTo>
                <a:lnTo>
                  <a:pt x="124012" y="132365"/>
                </a:lnTo>
                <a:cubicBezTo>
                  <a:pt x="117944" y="132394"/>
                  <a:pt x="112114" y="130003"/>
                  <a:pt x="107813" y="125722"/>
                </a:cubicBezTo>
                <a:cubicBezTo>
                  <a:pt x="103512" y="121441"/>
                  <a:pt x="101094" y="115623"/>
                  <a:pt x="101094" y="109555"/>
                </a:cubicBezTo>
                <a:lnTo>
                  <a:pt x="101094" y="23132"/>
                </a:lnTo>
                <a:cubicBezTo>
                  <a:pt x="101037" y="17016"/>
                  <a:pt x="103426" y="11132"/>
                  <a:pt x="107730" y="6788"/>
                </a:cubicBezTo>
                <a:cubicBezTo>
                  <a:pt x="112035" y="2443"/>
                  <a:pt x="117896" y="0"/>
                  <a:pt x="124012" y="0"/>
                </a:cubicBezTo>
                <a:lnTo>
                  <a:pt x="234102" y="0"/>
                </a:lnTo>
                <a:cubicBezTo>
                  <a:pt x="240218" y="0"/>
                  <a:pt x="246080" y="2443"/>
                  <a:pt x="250384" y="6788"/>
                </a:cubicBezTo>
                <a:close/>
                <a:moveTo>
                  <a:pt x="200476" y="69609"/>
                </a:moveTo>
                <a:lnTo>
                  <a:pt x="200476" y="37482"/>
                </a:lnTo>
                <a:lnTo>
                  <a:pt x="174773" y="37482"/>
                </a:lnTo>
                <a:lnTo>
                  <a:pt x="174773" y="69609"/>
                </a:lnTo>
                <a:close/>
                <a:moveTo>
                  <a:pt x="174773" y="85673"/>
                </a:moveTo>
                <a:lnTo>
                  <a:pt x="174773" y="116087"/>
                </a:lnTo>
                <a:lnTo>
                  <a:pt x="200476" y="116087"/>
                </a:lnTo>
                <a:lnTo>
                  <a:pt x="200476" y="85673"/>
                </a:lnTo>
                <a:close/>
                <a:moveTo>
                  <a:pt x="117158" y="37589"/>
                </a:moveTo>
                <a:lnTo>
                  <a:pt x="117158" y="69717"/>
                </a:lnTo>
                <a:lnTo>
                  <a:pt x="158710" y="69717"/>
                </a:lnTo>
                <a:lnTo>
                  <a:pt x="158710" y="37589"/>
                </a:lnTo>
                <a:close/>
                <a:moveTo>
                  <a:pt x="216539" y="69717"/>
                </a:moveTo>
                <a:lnTo>
                  <a:pt x="240956" y="69717"/>
                </a:lnTo>
                <a:lnTo>
                  <a:pt x="240956" y="37589"/>
                </a:lnTo>
                <a:lnTo>
                  <a:pt x="216539" y="37589"/>
                </a:lnTo>
                <a:close/>
                <a:moveTo>
                  <a:pt x="117158" y="109555"/>
                </a:moveTo>
                <a:cubicBezTo>
                  <a:pt x="117330" y="113214"/>
                  <a:pt x="120349" y="116091"/>
                  <a:pt x="124012" y="116087"/>
                </a:cubicBezTo>
                <a:lnTo>
                  <a:pt x="158710" y="116087"/>
                </a:lnTo>
                <a:lnTo>
                  <a:pt x="158710" y="85673"/>
                </a:lnTo>
                <a:lnTo>
                  <a:pt x="117158" y="85673"/>
                </a:lnTo>
                <a:lnTo>
                  <a:pt x="117158" y="109341"/>
                </a:lnTo>
                <a:close/>
                <a:moveTo>
                  <a:pt x="234102" y="116302"/>
                </a:moveTo>
                <a:cubicBezTo>
                  <a:pt x="235939" y="116302"/>
                  <a:pt x="237699" y="115565"/>
                  <a:pt x="238987" y="114256"/>
                </a:cubicBezTo>
                <a:cubicBezTo>
                  <a:pt x="240276" y="112948"/>
                  <a:pt x="240985" y="111177"/>
                  <a:pt x="240956" y="109341"/>
                </a:cubicBezTo>
                <a:lnTo>
                  <a:pt x="240956" y="85673"/>
                </a:lnTo>
                <a:lnTo>
                  <a:pt x="216539" y="85673"/>
                </a:lnTo>
                <a:lnTo>
                  <a:pt x="216539" y="116087"/>
                </a:lnTo>
                <a:lnTo>
                  <a:pt x="234102" y="116087"/>
                </a:lnTo>
                <a:close/>
              </a:path>
            </a:pathLst>
          </a:custGeom>
          <a:solidFill>
            <a:srgbClr val="44E09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3" name="Rounded Rectangle 62"/>
          <p:cNvSpPr/>
          <p:nvPr/>
        </p:nvSpPr>
        <p:spPr>
          <a:xfrm>
            <a:off x="7239000" y="7264203"/>
            <a:ext cx="460637" cy="370705"/>
          </a:xfrm>
          <a:custGeom>
            <a:avLst/>
            <a:gdLst/>
            <a:ahLst/>
            <a:cxnLst/>
            <a:rect l="0" t="0" r="0" b="0"/>
            <a:pathLst>
              <a:path w="258953" h="257079">
                <a:moveTo>
                  <a:pt x="39623" y="77272"/>
                </a:moveTo>
                <a:cubicBezTo>
                  <a:pt x="36536" y="74076"/>
                  <a:pt x="36536" y="69009"/>
                  <a:pt x="39623" y="65813"/>
                </a:cubicBezTo>
                <a:cubicBezTo>
                  <a:pt x="42759" y="62681"/>
                  <a:pt x="47839" y="62681"/>
                  <a:pt x="50975" y="65813"/>
                </a:cubicBezTo>
                <a:lnTo>
                  <a:pt x="63398" y="78236"/>
                </a:lnTo>
                <a:lnTo>
                  <a:pt x="86208" y="47822"/>
                </a:lnTo>
                <a:cubicBezTo>
                  <a:pt x="88870" y="44273"/>
                  <a:pt x="93904" y="43554"/>
                  <a:pt x="97453" y="46215"/>
                </a:cubicBezTo>
                <a:cubicBezTo>
                  <a:pt x="101002" y="48877"/>
                  <a:pt x="101721" y="53911"/>
                  <a:pt x="99060" y="57460"/>
                </a:cubicBezTo>
                <a:lnTo>
                  <a:pt x="76249" y="87874"/>
                </a:lnTo>
                <a:cubicBezTo>
                  <a:pt x="73454" y="91596"/>
                  <a:pt x="69182" y="93923"/>
                  <a:pt x="64538" y="94251"/>
                </a:cubicBezTo>
                <a:cubicBezTo>
                  <a:pt x="59895" y="94580"/>
                  <a:pt x="55338" y="92879"/>
                  <a:pt x="52046" y="89588"/>
                </a:cubicBezTo>
                <a:close/>
                <a:moveTo>
                  <a:pt x="97453" y="107793"/>
                </a:moveTo>
                <a:cubicBezTo>
                  <a:pt x="101002" y="110455"/>
                  <a:pt x="101721" y="115489"/>
                  <a:pt x="99060" y="119038"/>
                </a:cubicBezTo>
                <a:lnTo>
                  <a:pt x="76249" y="149452"/>
                </a:lnTo>
                <a:cubicBezTo>
                  <a:pt x="73437" y="153159"/>
                  <a:pt x="69156" y="155465"/>
                  <a:pt x="64514" y="155773"/>
                </a:cubicBezTo>
                <a:cubicBezTo>
                  <a:pt x="59871" y="156081"/>
                  <a:pt x="55323" y="154361"/>
                  <a:pt x="52046" y="151058"/>
                </a:cubicBezTo>
                <a:lnTo>
                  <a:pt x="39624" y="138743"/>
                </a:lnTo>
                <a:cubicBezTo>
                  <a:pt x="36605" y="135561"/>
                  <a:pt x="36605" y="130573"/>
                  <a:pt x="39624" y="127391"/>
                </a:cubicBezTo>
                <a:cubicBezTo>
                  <a:pt x="42759" y="124259"/>
                  <a:pt x="47839" y="124259"/>
                  <a:pt x="50975" y="127391"/>
                </a:cubicBezTo>
                <a:lnTo>
                  <a:pt x="63398" y="139814"/>
                </a:lnTo>
                <a:lnTo>
                  <a:pt x="86744" y="109400"/>
                </a:lnTo>
                <a:cubicBezTo>
                  <a:pt x="89362" y="106176"/>
                  <a:pt x="94005" y="105480"/>
                  <a:pt x="97453" y="107793"/>
                </a:cubicBezTo>
                <a:close/>
                <a:moveTo>
                  <a:pt x="198120" y="56282"/>
                </a:moveTo>
                <a:cubicBezTo>
                  <a:pt x="202555" y="56282"/>
                  <a:pt x="206151" y="59878"/>
                  <a:pt x="206151" y="64314"/>
                </a:cubicBezTo>
                <a:cubicBezTo>
                  <a:pt x="206151" y="68750"/>
                  <a:pt x="202555" y="72346"/>
                  <a:pt x="198120" y="72346"/>
                </a:cubicBezTo>
                <a:lnTo>
                  <a:pt x="139219" y="72346"/>
                </a:lnTo>
                <a:cubicBezTo>
                  <a:pt x="134783" y="72346"/>
                  <a:pt x="131187" y="68750"/>
                  <a:pt x="131187" y="64314"/>
                </a:cubicBezTo>
                <a:cubicBezTo>
                  <a:pt x="131187" y="59878"/>
                  <a:pt x="134783" y="56282"/>
                  <a:pt x="139219" y="56282"/>
                </a:cubicBezTo>
                <a:lnTo>
                  <a:pt x="198334" y="56282"/>
                </a:lnTo>
                <a:close/>
                <a:moveTo>
                  <a:pt x="172846" y="180937"/>
                </a:moveTo>
                <a:cubicBezTo>
                  <a:pt x="172845" y="171946"/>
                  <a:pt x="180133" y="164657"/>
                  <a:pt x="189124" y="164657"/>
                </a:cubicBezTo>
                <a:cubicBezTo>
                  <a:pt x="198115" y="164657"/>
                  <a:pt x="205403" y="171946"/>
                  <a:pt x="205402" y="180937"/>
                </a:cubicBezTo>
                <a:cubicBezTo>
                  <a:pt x="205403" y="189928"/>
                  <a:pt x="198115" y="197217"/>
                  <a:pt x="189124" y="197217"/>
                </a:cubicBezTo>
                <a:cubicBezTo>
                  <a:pt x="180133" y="197217"/>
                  <a:pt x="172845" y="189928"/>
                  <a:pt x="172846" y="180937"/>
                </a:cubicBezTo>
                <a:moveTo>
                  <a:pt x="241385" y="177510"/>
                </a:moveTo>
                <a:cubicBezTo>
                  <a:pt x="239548" y="179384"/>
                  <a:pt x="239548" y="182383"/>
                  <a:pt x="241385" y="184257"/>
                </a:cubicBezTo>
                <a:lnTo>
                  <a:pt x="252094" y="195823"/>
                </a:lnTo>
                <a:cubicBezTo>
                  <a:pt x="257886" y="202040"/>
                  <a:pt x="258953" y="211305"/>
                  <a:pt x="254727" y="218676"/>
                </a:cubicBezTo>
                <a:cubicBezTo>
                  <a:pt x="250501" y="226048"/>
                  <a:pt x="241966" y="229808"/>
                  <a:pt x="233674" y="227950"/>
                </a:cubicBezTo>
                <a:lnTo>
                  <a:pt x="218360" y="224416"/>
                </a:lnTo>
                <a:cubicBezTo>
                  <a:pt x="215854" y="223795"/>
                  <a:pt x="213304" y="225259"/>
                  <a:pt x="212577" y="227736"/>
                </a:cubicBezTo>
                <a:lnTo>
                  <a:pt x="207972" y="242836"/>
                </a:lnTo>
                <a:cubicBezTo>
                  <a:pt x="205537" y="251006"/>
                  <a:pt x="198024" y="256606"/>
                  <a:pt x="189499" y="256606"/>
                </a:cubicBezTo>
                <a:cubicBezTo>
                  <a:pt x="180973" y="256606"/>
                  <a:pt x="173461" y="251006"/>
                  <a:pt x="171025" y="242836"/>
                </a:cubicBezTo>
                <a:lnTo>
                  <a:pt x="166420" y="227736"/>
                </a:lnTo>
                <a:cubicBezTo>
                  <a:pt x="165693" y="225259"/>
                  <a:pt x="163143" y="223795"/>
                  <a:pt x="160637" y="224416"/>
                </a:cubicBezTo>
                <a:lnTo>
                  <a:pt x="145002" y="227950"/>
                </a:lnTo>
                <a:cubicBezTo>
                  <a:pt x="136710" y="229808"/>
                  <a:pt x="128175" y="226048"/>
                  <a:pt x="123949" y="218676"/>
                </a:cubicBezTo>
                <a:cubicBezTo>
                  <a:pt x="119723" y="211305"/>
                  <a:pt x="120790" y="202040"/>
                  <a:pt x="126582" y="195823"/>
                </a:cubicBezTo>
                <a:lnTo>
                  <a:pt x="137291" y="184257"/>
                </a:lnTo>
                <a:cubicBezTo>
                  <a:pt x="139022" y="182341"/>
                  <a:pt x="139022" y="179426"/>
                  <a:pt x="137291" y="177510"/>
                </a:cubicBezTo>
                <a:lnTo>
                  <a:pt x="126582" y="165944"/>
                </a:lnTo>
                <a:cubicBezTo>
                  <a:pt x="120617" y="159774"/>
                  <a:pt x="119449" y="150403"/>
                  <a:pt x="123718" y="142958"/>
                </a:cubicBezTo>
                <a:cubicBezTo>
                  <a:pt x="127987" y="135513"/>
                  <a:pt x="136663" y="131786"/>
                  <a:pt x="145002" y="133816"/>
                </a:cubicBezTo>
                <a:lnTo>
                  <a:pt x="160316" y="137351"/>
                </a:lnTo>
                <a:cubicBezTo>
                  <a:pt x="162822" y="137971"/>
                  <a:pt x="165372" y="136508"/>
                  <a:pt x="166099" y="134031"/>
                </a:cubicBezTo>
                <a:lnTo>
                  <a:pt x="170704" y="118931"/>
                </a:lnTo>
                <a:cubicBezTo>
                  <a:pt x="173139" y="110761"/>
                  <a:pt x="180652" y="105161"/>
                  <a:pt x="189177" y="105161"/>
                </a:cubicBezTo>
                <a:cubicBezTo>
                  <a:pt x="197703" y="105161"/>
                  <a:pt x="205215" y="110761"/>
                  <a:pt x="207651" y="118931"/>
                </a:cubicBezTo>
                <a:lnTo>
                  <a:pt x="212256" y="134031"/>
                </a:lnTo>
                <a:cubicBezTo>
                  <a:pt x="212983" y="136508"/>
                  <a:pt x="215533" y="137971"/>
                  <a:pt x="218039" y="137351"/>
                </a:cubicBezTo>
                <a:lnTo>
                  <a:pt x="233353" y="133816"/>
                </a:lnTo>
                <a:cubicBezTo>
                  <a:pt x="241691" y="131786"/>
                  <a:pt x="250368" y="135513"/>
                  <a:pt x="254637" y="142958"/>
                </a:cubicBezTo>
                <a:cubicBezTo>
                  <a:pt x="258905" y="150403"/>
                  <a:pt x="257738" y="159774"/>
                  <a:pt x="251773" y="165944"/>
                </a:cubicBezTo>
                <a:close/>
                <a:moveTo>
                  <a:pt x="221251" y="181579"/>
                </a:moveTo>
                <a:cubicBezTo>
                  <a:pt x="221251" y="163836"/>
                  <a:pt x="206867" y="149452"/>
                  <a:pt x="189124" y="149452"/>
                </a:cubicBezTo>
                <a:cubicBezTo>
                  <a:pt x="171380" y="149452"/>
                  <a:pt x="156996" y="163836"/>
                  <a:pt x="156996" y="181579"/>
                </a:cubicBezTo>
                <a:cubicBezTo>
                  <a:pt x="156996" y="199323"/>
                  <a:pt x="171380" y="213707"/>
                  <a:pt x="189124" y="213707"/>
                </a:cubicBezTo>
                <a:cubicBezTo>
                  <a:pt x="206747" y="213420"/>
                  <a:pt x="220965" y="199203"/>
                  <a:pt x="221251" y="181579"/>
                </a:cubicBezTo>
                <a:close/>
                <a:moveTo>
                  <a:pt x="140504" y="244550"/>
                </a:moveTo>
                <a:cubicBezTo>
                  <a:pt x="142771" y="244504"/>
                  <a:pt x="145029" y="244253"/>
                  <a:pt x="147251" y="243800"/>
                </a:cubicBezTo>
                <a:lnTo>
                  <a:pt x="147251" y="249047"/>
                </a:lnTo>
                <a:cubicBezTo>
                  <a:pt x="147251" y="253483"/>
                  <a:pt x="143655" y="257079"/>
                  <a:pt x="139219" y="257079"/>
                </a:cubicBezTo>
                <a:lnTo>
                  <a:pt x="64255" y="257079"/>
                </a:lnTo>
                <a:cubicBezTo>
                  <a:pt x="59819" y="257079"/>
                  <a:pt x="56223" y="253483"/>
                  <a:pt x="56223" y="249047"/>
                </a:cubicBezTo>
                <a:cubicBezTo>
                  <a:pt x="56223" y="244611"/>
                  <a:pt x="59819" y="241015"/>
                  <a:pt x="64255" y="241015"/>
                </a:cubicBezTo>
                <a:lnTo>
                  <a:pt x="81818" y="241015"/>
                </a:lnTo>
                <a:lnTo>
                  <a:pt x="87172" y="208888"/>
                </a:lnTo>
                <a:lnTo>
                  <a:pt x="40159" y="208888"/>
                </a:lnTo>
                <a:cubicBezTo>
                  <a:pt x="18004" y="208829"/>
                  <a:pt x="58" y="190884"/>
                  <a:pt x="0" y="168728"/>
                </a:cubicBezTo>
                <a:lnTo>
                  <a:pt x="0" y="40218"/>
                </a:lnTo>
                <a:cubicBezTo>
                  <a:pt x="59" y="17980"/>
                  <a:pt x="18134" y="0"/>
                  <a:pt x="40373" y="59"/>
                </a:cubicBezTo>
                <a:lnTo>
                  <a:pt x="217075" y="59"/>
                </a:lnTo>
                <a:cubicBezTo>
                  <a:pt x="239254" y="59"/>
                  <a:pt x="257234" y="18039"/>
                  <a:pt x="257234" y="40218"/>
                </a:cubicBezTo>
                <a:lnTo>
                  <a:pt x="257234" y="101796"/>
                </a:lnTo>
                <a:cubicBezTo>
                  <a:pt x="257234" y="106232"/>
                  <a:pt x="253638" y="109828"/>
                  <a:pt x="249202" y="109828"/>
                </a:cubicBezTo>
                <a:cubicBezTo>
                  <a:pt x="244766" y="109828"/>
                  <a:pt x="241170" y="106232"/>
                  <a:pt x="241170" y="101796"/>
                </a:cubicBezTo>
                <a:lnTo>
                  <a:pt x="241170" y="40218"/>
                </a:lnTo>
                <a:cubicBezTo>
                  <a:pt x="241170" y="26911"/>
                  <a:pt x="230382" y="16123"/>
                  <a:pt x="217075" y="16123"/>
                </a:cubicBezTo>
                <a:lnTo>
                  <a:pt x="40373" y="16123"/>
                </a:lnTo>
                <a:cubicBezTo>
                  <a:pt x="27065" y="16123"/>
                  <a:pt x="16277" y="26911"/>
                  <a:pt x="16277" y="40218"/>
                </a:cubicBezTo>
                <a:lnTo>
                  <a:pt x="16277" y="168728"/>
                </a:lnTo>
                <a:cubicBezTo>
                  <a:pt x="16277" y="182036"/>
                  <a:pt x="27065" y="192824"/>
                  <a:pt x="40373" y="192824"/>
                </a:cubicBezTo>
                <a:lnTo>
                  <a:pt x="109233" y="192824"/>
                </a:lnTo>
                <a:cubicBezTo>
                  <a:pt x="103668" y="203573"/>
                  <a:pt x="103991" y="216423"/>
                  <a:pt x="110090" y="226879"/>
                </a:cubicBezTo>
                <a:cubicBezTo>
                  <a:pt x="116303" y="237819"/>
                  <a:pt x="127923" y="244570"/>
                  <a:pt x="140504" y="244550"/>
                </a:cubicBezTo>
                <a:close/>
              </a:path>
            </a:pathLst>
          </a:custGeom>
          <a:solidFill>
            <a:srgbClr val="F995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4" name="Rounded Rectangle 63"/>
          <p:cNvSpPr/>
          <p:nvPr/>
        </p:nvSpPr>
        <p:spPr>
          <a:xfrm>
            <a:off x="7237474" y="4854482"/>
            <a:ext cx="463492" cy="370991"/>
          </a:xfrm>
          <a:custGeom>
            <a:avLst/>
            <a:gdLst/>
            <a:ahLst/>
            <a:cxnLst/>
            <a:rect l="0" t="0" r="0" b="0"/>
            <a:pathLst>
              <a:path w="260558" h="257278">
                <a:moveTo>
                  <a:pt x="237101" y="207008"/>
                </a:moveTo>
                <a:cubicBezTo>
                  <a:pt x="235434" y="207391"/>
                  <a:pt x="233684" y="206953"/>
                  <a:pt x="232392" y="205831"/>
                </a:cubicBezTo>
                <a:cubicBezTo>
                  <a:pt x="231100" y="204709"/>
                  <a:pt x="230423" y="203037"/>
                  <a:pt x="230569" y="201332"/>
                </a:cubicBezTo>
                <a:cubicBezTo>
                  <a:pt x="231426" y="190730"/>
                  <a:pt x="229712" y="185804"/>
                  <a:pt x="227892" y="184733"/>
                </a:cubicBezTo>
                <a:cubicBezTo>
                  <a:pt x="226071" y="183662"/>
                  <a:pt x="221038" y="184519"/>
                  <a:pt x="212470" y="190088"/>
                </a:cubicBezTo>
                <a:cubicBezTo>
                  <a:pt x="211000" y="191041"/>
                  <a:pt x="209156" y="191215"/>
                  <a:pt x="207534" y="190554"/>
                </a:cubicBezTo>
                <a:cubicBezTo>
                  <a:pt x="205911" y="189892"/>
                  <a:pt x="204715" y="188478"/>
                  <a:pt x="204331" y="186768"/>
                </a:cubicBezTo>
                <a:cubicBezTo>
                  <a:pt x="202623" y="179724"/>
                  <a:pt x="203784" y="172289"/>
                  <a:pt x="207561" y="166102"/>
                </a:cubicBezTo>
                <a:cubicBezTo>
                  <a:pt x="211337" y="159915"/>
                  <a:pt x="217418" y="155484"/>
                  <a:pt x="224465" y="153783"/>
                </a:cubicBezTo>
                <a:lnTo>
                  <a:pt x="225750" y="153783"/>
                </a:lnTo>
                <a:cubicBezTo>
                  <a:pt x="230725" y="146178"/>
                  <a:pt x="231997" y="136732"/>
                  <a:pt x="229211" y="128082"/>
                </a:cubicBezTo>
                <a:cubicBezTo>
                  <a:pt x="226424" y="119432"/>
                  <a:pt x="219878" y="112505"/>
                  <a:pt x="211399" y="109233"/>
                </a:cubicBezTo>
                <a:cubicBezTo>
                  <a:pt x="211374" y="135148"/>
                  <a:pt x="199105" y="159527"/>
                  <a:pt x="178308" y="174988"/>
                </a:cubicBezTo>
                <a:lnTo>
                  <a:pt x="185590" y="214183"/>
                </a:lnTo>
                <a:cubicBezTo>
                  <a:pt x="175933" y="215416"/>
                  <a:pt x="166752" y="219103"/>
                  <a:pt x="158924" y="224892"/>
                </a:cubicBezTo>
                <a:lnTo>
                  <a:pt x="152713" y="187946"/>
                </a:lnTo>
                <a:cubicBezTo>
                  <a:pt x="137484" y="192512"/>
                  <a:pt x="121250" y="192512"/>
                  <a:pt x="106021" y="187946"/>
                </a:cubicBezTo>
                <a:lnTo>
                  <a:pt x="99810" y="224892"/>
                </a:lnTo>
                <a:cubicBezTo>
                  <a:pt x="91982" y="219103"/>
                  <a:pt x="82801" y="215416"/>
                  <a:pt x="73144" y="214183"/>
                </a:cubicBezTo>
                <a:lnTo>
                  <a:pt x="80962" y="174666"/>
                </a:lnTo>
                <a:cubicBezTo>
                  <a:pt x="60164" y="159206"/>
                  <a:pt x="47895" y="134827"/>
                  <a:pt x="47870" y="108912"/>
                </a:cubicBezTo>
                <a:cubicBezTo>
                  <a:pt x="39310" y="112185"/>
                  <a:pt x="32708" y="119181"/>
                  <a:pt x="29936" y="127915"/>
                </a:cubicBezTo>
                <a:cubicBezTo>
                  <a:pt x="27163" y="136650"/>
                  <a:pt x="28522" y="146173"/>
                  <a:pt x="33627" y="153783"/>
                </a:cubicBezTo>
                <a:cubicBezTo>
                  <a:pt x="40940" y="155135"/>
                  <a:pt x="47377" y="159433"/>
                  <a:pt x="51427" y="165671"/>
                </a:cubicBezTo>
                <a:cubicBezTo>
                  <a:pt x="55478" y="171909"/>
                  <a:pt x="56786" y="179537"/>
                  <a:pt x="55045" y="186768"/>
                </a:cubicBezTo>
                <a:cubicBezTo>
                  <a:pt x="54649" y="188466"/>
                  <a:pt x="53450" y="189864"/>
                  <a:pt x="51833" y="190516"/>
                </a:cubicBezTo>
                <a:cubicBezTo>
                  <a:pt x="50166" y="191154"/>
                  <a:pt x="48294" y="190955"/>
                  <a:pt x="46799" y="189981"/>
                </a:cubicBezTo>
                <a:cubicBezTo>
                  <a:pt x="38446" y="184519"/>
                  <a:pt x="33734" y="183448"/>
                  <a:pt x="31806" y="184519"/>
                </a:cubicBezTo>
                <a:cubicBezTo>
                  <a:pt x="29879" y="185590"/>
                  <a:pt x="28165" y="190730"/>
                  <a:pt x="28808" y="201439"/>
                </a:cubicBezTo>
                <a:cubicBezTo>
                  <a:pt x="28918" y="203126"/>
                  <a:pt x="28225" y="204766"/>
                  <a:pt x="26938" y="205862"/>
                </a:cubicBezTo>
                <a:cubicBezTo>
                  <a:pt x="25652" y="206959"/>
                  <a:pt x="23923" y="207384"/>
                  <a:pt x="22275" y="207008"/>
                </a:cubicBezTo>
                <a:cubicBezTo>
                  <a:pt x="15123" y="205417"/>
                  <a:pt x="8910" y="201017"/>
                  <a:pt x="5033" y="194800"/>
                </a:cubicBezTo>
                <a:cubicBezTo>
                  <a:pt x="1197" y="188675"/>
                  <a:pt x="0" y="181259"/>
                  <a:pt x="1714" y="174238"/>
                </a:cubicBezTo>
                <a:cubicBezTo>
                  <a:pt x="3124" y="168146"/>
                  <a:pt x="6607" y="162733"/>
                  <a:pt x="11566" y="158924"/>
                </a:cubicBezTo>
                <a:cubicBezTo>
                  <a:pt x="6182" y="147473"/>
                  <a:pt x="5154" y="134453"/>
                  <a:pt x="8674" y="122298"/>
                </a:cubicBezTo>
                <a:cubicBezTo>
                  <a:pt x="13330" y="106768"/>
                  <a:pt x="25039" y="94345"/>
                  <a:pt x="40267" y="88779"/>
                </a:cubicBezTo>
                <a:cubicBezTo>
                  <a:pt x="52689" y="84602"/>
                  <a:pt x="51618" y="84602"/>
                  <a:pt x="52689" y="84602"/>
                </a:cubicBezTo>
                <a:lnTo>
                  <a:pt x="205938" y="84602"/>
                </a:lnTo>
                <a:cubicBezTo>
                  <a:pt x="207116" y="84602"/>
                  <a:pt x="207116" y="84709"/>
                  <a:pt x="218360" y="88779"/>
                </a:cubicBezTo>
                <a:cubicBezTo>
                  <a:pt x="231920" y="93718"/>
                  <a:pt x="242772" y="104141"/>
                  <a:pt x="248254" y="117490"/>
                </a:cubicBezTo>
                <a:cubicBezTo>
                  <a:pt x="253736" y="130839"/>
                  <a:pt x="253342" y="145880"/>
                  <a:pt x="247168" y="158924"/>
                </a:cubicBezTo>
                <a:cubicBezTo>
                  <a:pt x="252167" y="162716"/>
                  <a:pt x="255689" y="168131"/>
                  <a:pt x="257128" y="174238"/>
                </a:cubicBezTo>
                <a:cubicBezTo>
                  <a:pt x="260558" y="188803"/>
                  <a:pt x="251628" y="203416"/>
                  <a:pt x="237101" y="207008"/>
                </a:cubicBezTo>
                <a:close/>
                <a:moveTo>
                  <a:pt x="152285" y="148643"/>
                </a:moveTo>
                <a:cubicBezTo>
                  <a:pt x="158199" y="148643"/>
                  <a:pt x="162994" y="143848"/>
                  <a:pt x="162994" y="137934"/>
                </a:cubicBezTo>
                <a:lnTo>
                  <a:pt x="162994" y="118979"/>
                </a:lnTo>
                <a:cubicBezTo>
                  <a:pt x="162994" y="113064"/>
                  <a:pt x="158199" y="108269"/>
                  <a:pt x="152285" y="108269"/>
                </a:cubicBezTo>
                <a:lnTo>
                  <a:pt x="106449" y="108269"/>
                </a:lnTo>
                <a:cubicBezTo>
                  <a:pt x="100535" y="108269"/>
                  <a:pt x="95740" y="113064"/>
                  <a:pt x="95740" y="118979"/>
                </a:cubicBezTo>
                <a:lnTo>
                  <a:pt x="95740" y="137934"/>
                </a:lnTo>
                <a:cubicBezTo>
                  <a:pt x="95740" y="143848"/>
                  <a:pt x="100535" y="148643"/>
                  <a:pt x="106449" y="148643"/>
                </a:cubicBezTo>
                <a:close/>
                <a:moveTo>
                  <a:pt x="97239" y="238814"/>
                </a:moveTo>
                <a:lnTo>
                  <a:pt x="96061" y="246311"/>
                </a:lnTo>
                <a:cubicBezTo>
                  <a:pt x="96061" y="252225"/>
                  <a:pt x="91267" y="257020"/>
                  <a:pt x="85352" y="257020"/>
                </a:cubicBezTo>
                <a:lnTo>
                  <a:pt x="43694" y="257020"/>
                </a:lnTo>
                <a:cubicBezTo>
                  <a:pt x="39708" y="257278"/>
                  <a:pt x="35910" y="255296"/>
                  <a:pt x="33841" y="251880"/>
                </a:cubicBezTo>
                <a:cubicBezTo>
                  <a:pt x="31928" y="248566"/>
                  <a:pt x="31928" y="244484"/>
                  <a:pt x="33841" y="241170"/>
                </a:cubicBezTo>
                <a:cubicBezTo>
                  <a:pt x="39621" y="230667"/>
                  <a:pt x="50660" y="224142"/>
                  <a:pt x="62649" y="224143"/>
                </a:cubicBezTo>
                <a:cubicBezTo>
                  <a:pt x="84174" y="226285"/>
                  <a:pt x="93277" y="230568"/>
                  <a:pt x="97239" y="238814"/>
                </a:cubicBezTo>
                <a:close/>
                <a:moveTo>
                  <a:pt x="224250" y="251558"/>
                </a:moveTo>
                <a:cubicBezTo>
                  <a:pt x="222322" y="254811"/>
                  <a:pt x="218822" y="256805"/>
                  <a:pt x="215041" y="256806"/>
                </a:cubicBezTo>
                <a:lnTo>
                  <a:pt x="173168" y="256806"/>
                </a:lnTo>
                <a:cubicBezTo>
                  <a:pt x="167253" y="256806"/>
                  <a:pt x="162458" y="252011"/>
                  <a:pt x="162458" y="246097"/>
                </a:cubicBezTo>
                <a:lnTo>
                  <a:pt x="161173" y="238814"/>
                </a:lnTo>
                <a:cubicBezTo>
                  <a:pt x="166849" y="227784"/>
                  <a:pt x="181949" y="225535"/>
                  <a:pt x="196085" y="224143"/>
                </a:cubicBezTo>
                <a:cubicBezTo>
                  <a:pt x="208074" y="224142"/>
                  <a:pt x="219113" y="230667"/>
                  <a:pt x="224893" y="241170"/>
                </a:cubicBezTo>
                <a:cubicBezTo>
                  <a:pt x="226489" y="244511"/>
                  <a:pt x="226246" y="248440"/>
                  <a:pt x="224250" y="251558"/>
                </a:cubicBezTo>
                <a:close/>
                <a:moveTo>
                  <a:pt x="211399" y="42836"/>
                </a:moveTo>
                <a:lnTo>
                  <a:pt x="211399" y="63077"/>
                </a:lnTo>
                <a:cubicBezTo>
                  <a:pt x="211399" y="66034"/>
                  <a:pt x="209002" y="68431"/>
                  <a:pt x="206045" y="68431"/>
                </a:cubicBezTo>
                <a:lnTo>
                  <a:pt x="52689" y="68431"/>
                </a:lnTo>
                <a:cubicBezTo>
                  <a:pt x="49732" y="68431"/>
                  <a:pt x="47335" y="66034"/>
                  <a:pt x="47335" y="63077"/>
                </a:cubicBezTo>
                <a:lnTo>
                  <a:pt x="47335" y="42836"/>
                </a:lnTo>
                <a:lnTo>
                  <a:pt x="75821" y="42836"/>
                </a:lnTo>
                <a:cubicBezTo>
                  <a:pt x="78778" y="42836"/>
                  <a:pt x="81176" y="40439"/>
                  <a:pt x="81176" y="37482"/>
                </a:cubicBezTo>
                <a:cubicBezTo>
                  <a:pt x="81176" y="34524"/>
                  <a:pt x="78778" y="32127"/>
                  <a:pt x="75821" y="32127"/>
                </a:cubicBezTo>
                <a:lnTo>
                  <a:pt x="47335" y="32127"/>
                </a:lnTo>
                <a:lnTo>
                  <a:pt x="47335" y="26772"/>
                </a:lnTo>
                <a:cubicBezTo>
                  <a:pt x="47393" y="12011"/>
                  <a:pt x="59346" y="58"/>
                  <a:pt x="74108" y="0"/>
                </a:cubicBezTo>
                <a:lnTo>
                  <a:pt x="184626" y="0"/>
                </a:lnTo>
                <a:cubicBezTo>
                  <a:pt x="199347" y="117"/>
                  <a:pt x="211234" y="12052"/>
                  <a:pt x="211292" y="26772"/>
                </a:cubicBezTo>
                <a:lnTo>
                  <a:pt x="211292" y="32127"/>
                </a:lnTo>
                <a:lnTo>
                  <a:pt x="182913" y="32127"/>
                </a:lnTo>
                <a:cubicBezTo>
                  <a:pt x="179956" y="32127"/>
                  <a:pt x="177558" y="34524"/>
                  <a:pt x="177558" y="37482"/>
                </a:cubicBezTo>
                <a:cubicBezTo>
                  <a:pt x="177558" y="40439"/>
                  <a:pt x="179956" y="42836"/>
                  <a:pt x="182913" y="42836"/>
                </a:cubicBezTo>
                <a:close/>
                <a:moveTo>
                  <a:pt x="105271" y="48191"/>
                </a:moveTo>
                <a:cubicBezTo>
                  <a:pt x="111144" y="48132"/>
                  <a:pt x="115874" y="43355"/>
                  <a:pt x="115873" y="37482"/>
                </a:cubicBezTo>
                <a:cubicBezTo>
                  <a:pt x="115873" y="31567"/>
                  <a:pt x="111079" y="26772"/>
                  <a:pt x="105164" y="26772"/>
                </a:cubicBezTo>
                <a:cubicBezTo>
                  <a:pt x="99250" y="26772"/>
                  <a:pt x="94455" y="31567"/>
                  <a:pt x="94455" y="37482"/>
                </a:cubicBezTo>
                <a:cubicBezTo>
                  <a:pt x="94455" y="43396"/>
                  <a:pt x="99250" y="48191"/>
                  <a:pt x="105164" y="48191"/>
                </a:cubicBezTo>
                <a:close/>
                <a:moveTo>
                  <a:pt x="153463" y="48191"/>
                </a:moveTo>
                <a:cubicBezTo>
                  <a:pt x="159335" y="48132"/>
                  <a:pt x="164065" y="43355"/>
                  <a:pt x="164065" y="37482"/>
                </a:cubicBezTo>
                <a:cubicBezTo>
                  <a:pt x="164065" y="31567"/>
                  <a:pt x="159270" y="26772"/>
                  <a:pt x="153356" y="26772"/>
                </a:cubicBezTo>
                <a:cubicBezTo>
                  <a:pt x="147441" y="26772"/>
                  <a:pt x="142646" y="31567"/>
                  <a:pt x="142646" y="37482"/>
                </a:cubicBezTo>
                <a:cubicBezTo>
                  <a:pt x="142646" y="43396"/>
                  <a:pt x="147441" y="48191"/>
                  <a:pt x="153356" y="48191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5" name="Rounded Rectangle 64"/>
          <p:cNvSpPr/>
          <p:nvPr/>
        </p:nvSpPr>
        <p:spPr>
          <a:xfrm>
            <a:off x="7238999" y="2445451"/>
            <a:ext cx="457200" cy="370620"/>
          </a:xfrm>
          <a:custGeom>
            <a:avLst/>
            <a:gdLst/>
            <a:ahLst/>
            <a:cxnLst/>
            <a:rect l="0" t="0" r="0" b="0"/>
            <a:pathLst>
              <a:path w="257020" h="257020">
                <a:moveTo>
                  <a:pt x="257020" y="16063"/>
                </a:moveTo>
                <a:lnTo>
                  <a:pt x="257020" y="240956"/>
                </a:lnTo>
                <a:cubicBezTo>
                  <a:pt x="257020" y="249828"/>
                  <a:pt x="249828" y="257020"/>
                  <a:pt x="240956" y="257020"/>
                </a:cubicBezTo>
                <a:lnTo>
                  <a:pt x="16063" y="257020"/>
                </a:lnTo>
                <a:cubicBezTo>
                  <a:pt x="7191" y="257020"/>
                  <a:pt x="0" y="249828"/>
                  <a:pt x="0" y="240956"/>
                </a:cubicBezTo>
                <a:lnTo>
                  <a:pt x="0" y="16063"/>
                </a:lnTo>
                <a:cubicBezTo>
                  <a:pt x="0" y="7191"/>
                  <a:pt x="7191" y="0"/>
                  <a:pt x="16063" y="0"/>
                </a:cubicBezTo>
                <a:lnTo>
                  <a:pt x="240956" y="0"/>
                </a:lnTo>
                <a:cubicBezTo>
                  <a:pt x="249828" y="0"/>
                  <a:pt x="257020" y="7191"/>
                  <a:pt x="257020" y="16063"/>
                </a:cubicBezTo>
                <a:close/>
                <a:moveTo>
                  <a:pt x="32127" y="34804"/>
                </a:moveTo>
                <a:cubicBezTo>
                  <a:pt x="32127" y="39240"/>
                  <a:pt x="35723" y="42836"/>
                  <a:pt x="40159" y="42836"/>
                </a:cubicBezTo>
                <a:lnTo>
                  <a:pt x="104414" y="42836"/>
                </a:lnTo>
                <a:cubicBezTo>
                  <a:pt x="108850" y="42836"/>
                  <a:pt x="112446" y="39240"/>
                  <a:pt x="112446" y="34804"/>
                </a:cubicBezTo>
                <a:cubicBezTo>
                  <a:pt x="112446" y="30368"/>
                  <a:pt x="108850" y="26772"/>
                  <a:pt x="104414" y="26772"/>
                </a:cubicBezTo>
                <a:lnTo>
                  <a:pt x="40159" y="26772"/>
                </a:lnTo>
                <a:cubicBezTo>
                  <a:pt x="35723" y="26772"/>
                  <a:pt x="32127" y="30368"/>
                  <a:pt x="32127" y="34804"/>
                </a:cubicBezTo>
                <a:close/>
                <a:moveTo>
                  <a:pt x="107091" y="93705"/>
                </a:moveTo>
                <a:cubicBezTo>
                  <a:pt x="104134" y="93705"/>
                  <a:pt x="101737" y="96102"/>
                  <a:pt x="101737" y="99060"/>
                </a:cubicBezTo>
                <a:lnTo>
                  <a:pt x="101737" y="107091"/>
                </a:lnTo>
                <a:cubicBezTo>
                  <a:pt x="101737" y="110049"/>
                  <a:pt x="104134" y="112446"/>
                  <a:pt x="107091" y="112446"/>
                </a:cubicBezTo>
                <a:cubicBezTo>
                  <a:pt x="110049" y="112446"/>
                  <a:pt x="112446" y="110049"/>
                  <a:pt x="112446" y="107091"/>
                </a:cubicBezTo>
                <a:lnTo>
                  <a:pt x="112446" y="99060"/>
                </a:lnTo>
                <a:cubicBezTo>
                  <a:pt x="112446" y="96102"/>
                  <a:pt x="110049" y="93705"/>
                  <a:pt x="107091" y="93705"/>
                </a:cubicBezTo>
                <a:close/>
                <a:moveTo>
                  <a:pt x="74964" y="93705"/>
                </a:moveTo>
                <a:cubicBezTo>
                  <a:pt x="72007" y="93705"/>
                  <a:pt x="69609" y="96102"/>
                  <a:pt x="69609" y="99060"/>
                </a:cubicBezTo>
                <a:lnTo>
                  <a:pt x="69609" y="107091"/>
                </a:lnTo>
                <a:cubicBezTo>
                  <a:pt x="69609" y="110049"/>
                  <a:pt x="72007" y="112446"/>
                  <a:pt x="74964" y="112446"/>
                </a:cubicBezTo>
                <a:cubicBezTo>
                  <a:pt x="77921" y="112446"/>
                  <a:pt x="80318" y="110049"/>
                  <a:pt x="80318" y="107091"/>
                </a:cubicBezTo>
                <a:lnTo>
                  <a:pt x="80318" y="99060"/>
                </a:lnTo>
                <a:cubicBezTo>
                  <a:pt x="80318" y="96102"/>
                  <a:pt x="77921" y="93705"/>
                  <a:pt x="74964" y="93705"/>
                </a:cubicBezTo>
                <a:close/>
                <a:moveTo>
                  <a:pt x="48191" y="174024"/>
                </a:moveTo>
                <a:cubicBezTo>
                  <a:pt x="48191" y="171067"/>
                  <a:pt x="45793" y="168669"/>
                  <a:pt x="42836" y="168669"/>
                </a:cubicBezTo>
                <a:lnTo>
                  <a:pt x="34804" y="168669"/>
                </a:lnTo>
                <a:cubicBezTo>
                  <a:pt x="31847" y="168669"/>
                  <a:pt x="29450" y="171067"/>
                  <a:pt x="29450" y="174024"/>
                </a:cubicBezTo>
                <a:cubicBezTo>
                  <a:pt x="29450" y="176981"/>
                  <a:pt x="31847" y="179378"/>
                  <a:pt x="34804" y="179378"/>
                </a:cubicBezTo>
                <a:lnTo>
                  <a:pt x="42836" y="179378"/>
                </a:lnTo>
                <a:cubicBezTo>
                  <a:pt x="45793" y="179378"/>
                  <a:pt x="48191" y="176981"/>
                  <a:pt x="48191" y="174024"/>
                </a:cubicBezTo>
                <a:close/>
                <a:moveTo>
                  <a:pt x="48191" y="141896"/>
                </a:moveTo>
                <a:cubicBezTo>
                  <a:pt x="48191" y="138939"/>
                  <a:pt x="45793" y="136542"/>
                  <a:pt x="42836" y="136542"/>
                </a:cubicBezTo>
                <a:lnTo>
                  <a:pt x="34804" y="136542"/>
                </a:lnTo>
                <a:cubicBezTo>
                  <a:pt x="31847" y="136542"/>
                  <a:pt x="29450" y="138939"/>
                  <a:pt x="29450" y="141896"/>
                </a:cubicBezTo>
                <a:cubicBezTo>
                  <a:pt x="29450" y="144853"/>
                  <a:pt x="31847" y="147251"/>
                  <a:pt x="34804" y="147251"/>
                </a:cubicBezTo>
                <a:lnTo>
                  <a:pt x="42836" y="147251"/>
                </a:lnTo>
                <a:cubicBezTo>
                  <a:pt x="45793" y="147251"/>
                  <a:pt x="48191" y="144853"/>
                  <a:pt x="48191" y="141896"/>
                </a:cubicBezTo>
                <a:close/>
                <a:moveTo>
                  <a:pt x="80318" y="208829"/>
                </a:moveTo>
                <a:cubicBezTo>
                  <a:pt x="80318" y="205871"/>
                  <a:pt x="77921" y="203474"/>
                  <a:pt x="74964" y="203474"/>
                </a:cubicBezTo>
                <a:cubicBezTo>
                  <a:pt x="72007" y="203474"/>
                  <a:pt x="69609" y="205871"/>
                  <a:pt x="69609" y="208829"/>
                </a:cubicBezTo>
                <a:lnTo>
                  <a:pt x="69609" y="216861"/>
                </a:lnTo>
                <a:cubicBezTo>
                  <a:pt x="69609" y="219818"/>
                  <a:pt x="72007" y="222215"/>
                  <a:pt x="74964" y="222215"/>
                </a:cubicBezTo>
                <a:cubicBezTo>
                  <a:pt x="77921" y="222215"/>
                  <a:pt x="80318" y="219818"/>
                  <a:pt x="80318" y="216861"/>
                </a:cubicBezTo>
                <a:close/>
                <a:moveTo>
                  <a:pt x="112446" y="208829"/>
                </a:moveTo>
                <a:cubicBezTo>
                  <a:pt x="112446" y="205871"/>
                  <a:pt x="110049" y="203474"/>
                  <a:pt x="107091" y="203474"/>
                </a:cubicBezTo>
                <a:cubicBezTo>
                  <a:pt x="104134" y="203474"/>
                  <a:pt x="101737" y="205871"/>
                  <a:pt x="101737" y="208829"/>
                </a:cubicBezTo>
                <a:lnTo>
                  <a:pt x="101737" y="216861"/>
                </a:lnTo>
                <a:cubicBezTo>
                  <a:pt x="101737" y="219818"/>
                  <a:pt x="104134" y="222215"/>
                  <a:pt x="107091" y="222215"/>
                </a:cubicBezTo>
                <a:cubicBezTo>
                  <a:pt x="110049" y="222215"/>
                  <a:pt x="112446" y="219818"/>
                  <a:pt x="112446" y="216861"/>
                </a:cubicBezTo>
                <a:close/>
                <a:moveTo>
                  <a:pt x="123155" y="128510"/>
                </a:moveTo>
                <a:cubicBezTo>
                  <a:pt x="123155" y="125553"/>
                  <a:pt x="120758" y="123155"/>
                  <a:pt x="117801" y="123155"/>
                </a:cubicBezTo>
                <a:lnTo>
                  <a:pt x="64255" y="123155"/>
                </a:lnTo>
                <a:cubicBezTo>
                  <a:pt x="61297" y="123155"/>
                  <a:pt x="58900" y="125553"/>
                  <a:pt x="58900" y="128510"/>
                </a:cubicBezTo>
                <a:lnTo>
                  <a:pt x="58900" y="187410"/>
                </a:lnTo>
                <a:cubicBezTo>
                  <a:pt x="58900" y="190368"/>
                  <a:pt x="61297" y="192765"/>
                  <a:pt x="64255" y="192765"/>
                </a:cubicBezTo>
                <a:lnTo>
                  <a:pt x="117801" y="192765"/>
                </a:lnTo>
                <a:cubicBezTo>
                  <a:pt x="120758" y="192765"/>
                  <a:pt x="123155" y="190368"/>
                  <a:pt x="123155" y="187410"/>
                </a:cubicBezTo>
                <a:close/>
                <a:moveTo>
                  <a:pt x="152605" y="174024"/>
                </a:moveTo>
                <a:cubicBezTo>
                  <a:pt x="152605" y="171067"/>
                  <a:pt x="150208" y="168669"/>
                  <a:pt x="147251" y="168669"/>
                </a:cubicBezTo>
                <a:lnTo>
                  <a:pt x="139219" y="168669"/>
                </a:lnTo>
                <a:cubicBezTo>
                  <a:pt x="136262" y="168669"/>
                  <a:pt x="133864" y="171067"/>
                  <a:pt x="133864" y="174024"/>
                </a:cubicBezTo>
                <a:cubicBezTo>
                  <a:pt x="133864" y="176981"/>
                  <a:pt x="136262" y="179378"/>
                  <a:pt x="139219" y="179378"/>
                </a:cubicBezTo>
                <a:lnTo>
                  <a:pt x="147251" y="179378"/>
                </a:lnTo>
                <a:cubicBezTo>
                  <a:pt x="150208" y="179378"/>
                  <a:pt x="152605" y="176981"/>
                  <a:pt x="152605" y="174024"/>
                </a:cubicBezTo>
                <a:close/>
                <a:moveTo>
                  <a:pt x="152605" y="141896"/>
                </a:moveTo>
                <a:cubicBezTo>
                  <a:pt x="152605" y="138939"/>
                  <a:pt x="150208" y="136542"/>
                  <a:pt x="147251" y="136542"/>
                </a:cubicBezTo>
                <a:lnTo>
                  <a:pt x="139219" y="136542"/>
                </a:lnTo>
                <a:cubicBezTo>
                  <a:pt x="136262" y="136542"/>
                  <a:pt x="133864" y="138939"/>
                  <a:pt x="133864" y="141896"/>
                </a:cubicBezTo>
                <a:cubicBezTo>
                  <a:pt x="133864" y="144853"/>
                  <a:pt x="136262" y="147251"/>
                  <a:pt x="139219" y="147251"/>
                </a:cubicBezTo>
                <a:lnTo>
                  <a:pt x="147251" y="147251"/>
                </a:lnTo>
                <a:cubicBezTo>
                  <a:pt x="150208" y="147251"/>
                  <a:pt x="152605" y="144853"/>
                  <a:pt x="152605" y="141896"/>
                </a:cubicBezTo>
                <a:close/>
                <a:moveTo>
                  <a:pt x="203474" y="198120"/>
                </a:moveTo>
                <a:cubicBezTo>
                  <a:pt x="203474" y="192205"/>
                  <a:pt x="198679" y="187410"/>
                  <a:pt x="192765" y="187410"/>
                </a:cubicBezTo>
                <a:cubicBezTo>
                  <a:pt x="186850" y="187410"/>
                  <a:pt x="182056" y="192205"/>
                  <a:pt x="182056" y="198120"/>
                </a:cubicBezTo>
                <a:cubicBezTo>
                  <a:pt x="182056" y="204034"/>
                  <a:pt x="186850" y="208829"/>
                  <a:pt x="192765" y="208829"/>
                </a:cubicBezTo>
                <a:cubicBezTo>
                  <a:pt x="198679" y="208829"/>
                  <a:pt x="203474" y="204034"/>
                  <a:pt x="203474" y="198120"/>
                </a:cubicBezTo>
                <a:close/>
                <a:moveTo>
                  <a:pt x="203474" y="160637"/>
                </a:moveTo>
                <a:cubicBezTo>
                  <a:pt x="203474" y="154723"/>
                  <a:pt x="198679" y="149928"/>
                  <a:pt x="192765" y="149928"/>
                </a:cubicBezTo>
                <a:cubicBezTo>
                  <a:pt x="186850" y="149928"/>
                  <a:pt x="182056" y="154723"/>
                  <a:pt x="182056" y="160637"/>
                </a:cubicBezTo>
                <a:cubicBezTo>
                  <a:pt x="182056" y="166552"/>
                  <a:pt x="186850" y="171347"/>
                  <a:pt x="192765" y="171347"/>
                </a:cubicBezTo>
                <a:cubicBezTo>
                  <a:pt x="198679" y="171347"/>
                  <a:pt x="203474" y="166552"/>
                  <a:pt x="203474" y="160637"/>
                </a:cubicBezTo>
                <a:close/>
                <a:moveTo>
                  <a:pt x="203474" y="123155"/>
                </a:moveTo>
                <a:cubicBezTo>
                  <a:pt x="203474" y="117241"/>
                  <a:pt x="198679" y="112446"/>
                  <a:pt x="192765" y="112446"/>
                </a:cubicBezTo>
                <a:cubicBezTo>
                  <a:pt x="186850" y="112446"/>
                  <a:pt x="182056" y="117241"/>
                  <a:pt x="182056" y="123155"/>
                </a:cubicBezTo>
                <a:cubicBezTo>
                  <a:pt x="182056" y="129070"/>
                  <a:pt x="186850" y="133864"/>
                  <a:pt x="192765" y="133864"/>
                </a:cubicBezTo>
                <a:cubicBezTo>
                  <a:pt x="198679" y="133864"/>
                  <a:pt x="203474" y="129070"/>
                  <a:pt x="203474" y="123155"/>
                </a:cubicBezTo>
                <a:close/>
                <a:moveTo>
                  <a:pt x="224892" y="72287"/>
                </a:moveTo>
                <a:cubicBezTo>
                  <a:pt x="224892" y="67851"/>
                  <a:pt x="221296" y="64255"/>
                  <a:pt x="216861" y="64255"/>
                </a:cubicBezTo>
                <a:lnTo>
                  <a:pt x="179378" y="64255"/>
                </a:lnTo>
                <a:cubicBezTo>
                  <a:pt x="174943" y="64255"/>
                  <a:pt x="171347" y="67851"/>
                  <a:pt x="171347" y="72287"/>
                </a:cubicBezTo>
                <a:cubicBezTo>
                  <a:pt x="171347" y="76722"/>
                  <a:pt x="174943" y="80318"/>
                  <a:pt x="179378" y="80318"/>
                </a:cubicBezTo>
                <a:lnTo>
                  <a:pt x="216861" y="80318"/>
                </a:lnTo>
                <a:cubicBezTo>
                  <a:pt x="221296" y="80318"/>
                  <a:pt x="224892" y="76722"/>
                  <a:pt x="224892" y="72287"/>
                </a:cubicBezTo>
                <a:close/>
                <a:moveTo>
                  <a:pt x="224892" y="34804"/>
                </a:moveTo>
                <a:cubicBezTo>
                  <a:pt x="224892" y="30368"/>
                  <a:pt x="221296" y="26772"/>
                  <a:pt x="216861" y="26772"/>
                </a:cubicBezTo>
                <a:lnTo>
                  <a:pt x="152605" y="26772"/>
                </a:lnTo>
                <a:cubicBezTo>
                  <a:pt x="148170" y="26772"/>
                  <a:pt x="144574" y="30368"/>
                  <a:pt x="144574" y="34804"/>
                </a:cubicBezTo>
                <a:cubicBezTo>
                  <a:pt x="144574" y="39240"/>
                  <a:pt x="148170" y="42836"/>
                  <a:pt x="152605" y="42836"/>
                </a:cubicBezTo>
                <a:lnTo>
                  <a:pt x="216861" y="42836"/>
                </a:lnTo>
                <a:cubicBezTo>
                  <a:pt x="221296" y="42836"/>
                  <a:pt x="224892" y="39240"/>
                  <a:pt x="224892" y="34804"/>
                </a:cubicBezTo>
                <a:close/>
                <a:moveTo>
                  <a:pt x="74964" y="139219"/>
                </a:moveTo>
                <a:lnTo>
                  <a:pt x="107091" y="139219"/>
                </a:lnTo>
                <a:lnTo>
                  <a:pt x="107091" y="176701"/>
                </a:lnTo>
                <a:lnTo>
                  <a:pt x="74964" y="176701"/>
                </a:ln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6" name="TextBox 65"/>
          <p:cNvSpPr txBox="1"/>
          <p:nvPr/>
        </p:nvSpPr>
        <p:spPr>
          <a:xfrm>
            <a:off x="8286748" y="3480100"/>
            <a:ext cx="155651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FFFFFF"/>
                </a:solidFill>
                <a:latin typeface="Roboto"/>
              </a:rPr>
              <a:t>Sensor Technology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86748" y="3777367"/>
            <a:ext cx="2164054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FFFFFF"/>
                </a:solidFill>
                <a:latin typeface="Roboto"/>
              </a:rPr>
              <a:t>Advanced sensors maintain
optimal temperature and</a:t>
            </a:r>
            <a:r>
              <a:rPr lang="en-US" sz="1100" dirty="0">
                <a:solidFill>
                  <a:srgbClr val="FFFFFF"/>
                </a:solidFill>
                <a:latin typeface="Roboto"/>
              </a:rPr>
              <a:t> </a:t>
            </a:r>
            <a:r>
              <a:rPr sz="1100" dirty="0">
                <a:solidFill>
                  <a:srgbClr val="FFFFFF"/>
                </a:solidFill>
                <a:latin typeface="Roboto"/>
              </a:rPr>
              <a:t>humidity.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286748" y="2665508"/>
            <a:ext cx="1847852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dirty="0">
                <a:solidFill>
                  <a:srgbClr val="FFFFFF"/>
                </a:solidFill>
                <a:latin typeface="Roboto"/>
              </a:rPr>
              <a:t>AVR microcontroller ensures
precise environmental</a:t>
            </a:r>
            <a:r>
              <a:rPr lang="en-US" sz="1000" dirty="0">
                <a:solidFill>
                  <a:srgbClr val="FFFFFF"/>
                </a:solidFill>
                <a:latin typeface="Roboto"/>
              </a:rPr>
              <a:t> </a:t>
            </a:r>
            <a:r>
              <a:rPr sz="1000" dirty="0">
                <a:solidFill>
                  <a:srgbClr val="FFFFFF"/>
                </a:solidFill>
                <a:latin typeface="Roboto"/>
              </a:rPr>
              <a:t>control.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542381" y="4450622"/>
            <a:ext cx="1243930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374840"/>
                </a:solidFill>
                <a:latin typeface="Roboto"/>
              </a:rPr>
              <a:t>Automated Egg
Incubator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86748" y="2182928"/>
            <a:ext cx="1316066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FFFFFF"/>
                </a:solidFill>
                <a:latin typeface="Roboto"/>
              </a:rPr>
              <a:t>Microcontroller-
Based Control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286748" y="4703917"/>
            <a:ext cx="186108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FFFFFF"/>
                </a:solidFill>
                <a:latin typeface="Roboto"/>
              </a:rPr>
              <a:t>Actuation</a:t>
            </a:r>
            <a:r>
              <a:rPr lang="en-US" sz="14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</a:rPr>
              <a:t>Mechanisms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286748" y="1437827"/>
            <a:ext cx="1888337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dirty="0">
                <a:solidFill>
                  <a:srgbClr val="FFFFFF"/>
                </a:solidFill>
                <a:latin typeface="Roboto"/>
              </a:rPr>
              <a:t>Initial planning and setup of
the incubator.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86748" y="1163723"/>
            <a:ext cx="120866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FFFFFF"/>
                </a:solidFill>
                <a:latin typeface="Roboto"/>
              </a:rPr>
              <a:t>System Design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286748" y="5074539"/>
            <a:ext cx="2090316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50" dirty="0">
                <a:solidFill>
                  <a:srgbClr val="FFFFFF"/>
                </a:solidFill>
                <a:latin typeface="Roboto"/>
              </a:rPr>
              <a:t>Precise mechanisms adjust
conditions for successful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 </a:t>
            </a:r>
            <a:r>
              <a:rPr sz="1050" dirty="0">
                <a:solidFill>
                  <a:srgbClr val="FFFFFF"/>
                </a:solidFill>
                <a:latin typeface="Roboto"/>
              </a:rPr>
              <a:t>hatching.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286748" y="7483572"/>
            <a:ext cx="2066271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50" dirty="0">
                <a:solidFill>
                  <a:srgbClr val="FFFFFF"/>
                </a:solidFill>
                <a:latin typeface="Roboto"/>
              </a:rPr>
              <a:t>Ensuring consistent and
accurate environmental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 </a:t>
            </a:r>
            <a:r>
              <a:rPr sz="1050" dirty="0">
                <a:solidFill>
                  <a:srgbClr val="FFFFFF"/>
                </a:solidFill>
                <a:latin typeface="Roboto"/>
              </a:rPr>
              <a:t>conditions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86748" y="5889133"/>
            <a:ext cx="165910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FFFFFF"/>
                </a:solidFill>
                <a:latin typeface="Roboto"/>
              </a:rPr>
              <a:t>Real-Time Feedback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86748" y="6186401"/>
            <a:ext cx="2095125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50" dirty="0">
                <a:solidFill>
                  <a:srgbClr val="FFFFFF"/>
                </a:solidFill>
                <a:latin typeface="Roboto"/>
              </a:rPr>
              <a:t>LCD display and alerts
provide real-time system</a:t>
            </a:r>
            <a:r>
              <a:rPr lang="en-US" sz="1050" dirty="0">
                <a:solidFill>
                  <a:srgbClr val="FFFFFF"/>
                </a:solidFill>
                <a:latin typeface="Roboto"/>
              </a:rPr>
              <a:t> f</a:t>
            </a:r>
            <a:r>
              <a:rPr sz="1050" dirty="0">
                <a:solidFill>
                  <a:srgbClr val="FFFFFF"/>
                </a:solidFill>
                <a:latin typeface="Roboto"/>
              </a:rPr>
              <a:t>eedback.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92844" y="7142929"/>
            <a:ext cx="181780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 b="1" dirty="0">
                <a:solidFill>
                  <a:srgbClr val="FFFFFF"/>
                </a:solidFill>
                <a:latin typeface="Roboto"/>
              </a:rPr>
              <a:t>Testing and</a:t>
            </a:r>
            <a:r>
              <a:rPr lang="en-US" sz="14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1400" b="1" dirty="0">
                <a:solidFill>
                  <a:srgbClr val="FFFFFF"/>
                </a:solidFill>
                <a:latin typeface="Roboto"/>
              </a:rPr>
              <a:t>Validation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983438" y="321321"/>
            <a:ext cx="4893968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200" dirty="0">
                <a:solidFill>
                  <a:srgbClr val="F669BE"/>
                </a:solidFill>
                <a:latin typeface="Roboto"/>
              </a:rPr>
              <a:t>Unveiling the Automated Egg Incubator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4554852" y="236010"/>
            <a:ext cx="340998" cy="360890"/>
          </a:xfrm>
          <a:custGeom>
            <a:avLst/>
            <a:gdLst/>
            <a:ahLst/>
            <a:cxnLst/>
            <a:rect l="0" t="0" r="0" b="0"/>
            <a:pathLst>
              <a:path w="150597" h="151080">
                <a:moveTo>
                  <a:pt x="97052" y="84148"/>
                </a:moveTo>
                <a:cubicBezTo>
                  <a:pt x="97052" y="71210"/>
                  <a:pt x="107540" y="60721"/>
                  <a:pt x="120478" y="60721"/>
                </a:cubicBezTo>
                <a:cubicBezTo>
                  <a:pt x="133416" y="60721"/>
                  <a:pt x="143904" y="71210"/>
                  <a:pt x="143904" y="84148"/>
                </a:cubicBezTo>
                <a:cubicBezTo>
                  <a:pt x="143904" y="97086"/>
                  <a:pt x="133416" y="107574"/>
                  <a:pt x="120478" y="107574"/>
                </a:cubicBezTo>
                <a:cubicBezTo>
                  <a:pt x="107540" y="107574"/>
                  <a:pt x="97052" y="97086"/>
                  <a:pt x="97052" y="84148"/>
                </a:cubicBezTo>
                <a:close/>
                <a:moveTo>
                  <a:pt x="89689" y="150411"/>
                </a:moveTo>
                <a:cubicBezTo>
                  <a:pt x="89689" y="149072"/>
                  <a:pt x="90358" y="147064"/>
                  <a:pt x="90358" y="145726"/>
                </a:cubicBezTo>
                <a:cubicBezTo>
                  <a:pt x="62916" y="134347"/>
                  <a:pt x="48860" y="112929"/>
                  <a:pt x="48191" y="111590"/>
                </a:cubicBezTo>
                <a:cubicBezTo>
                  <a:pt x="44844" y="106236"/>
                  <a:pt x="46852" y="98873"/>
                  <a:pt x="52207" y="95526"/>
                </a:cubicBezTo>
                <a:cubicBezTo>
                  <a:pt x="57561" y="92180"/>
                  <a:pt x="64924" y="94188"/>
                  <a:pt x="68271" y="99542"/>
                </a:cubicBezTo>
                <a:cubicBezTo>
                  <a:pt x="68940" y="99542"/>
                  <a:pt x="80988" y="118283"/>
                  <a:pt x="103745" y="125646"/>
                </a:cubicBezTo>
                <a:cubicBezTo>
                  <a:pt x="108430" y="122969"/>
                  <a:pt x="114454" y="120961"/>
                  <a:pt x="120478" y="120961"/>
                </a:cubicBezTo>
                <a:cubicBezTo>
                  <a:pt x="137211" y="120961"/>
                  <a:pt x="150597" y="134347"/>
                  <a:pt x="150597" y="151080"/>
                </a:cubicBezTo>
                <a:moveTo>
                  <a:pt x="93126" y="10522"/>
                </a:moveTo>
                <a:lnTo>
                  <a:pt x="76393" y="10522"/>
                </a:lnTo>
                <a:lnTo>
                  <a:pt x="76393" y="25247"/>
                </a:lnTo>
                <a:lnTo>
                  <a:pt x="51637" y="25247"/>
                </a:lnTo>
                <a:moveTo>
                  <a:pt x="93126" y="10522"/>
                </a:moveTo>
                <a:cubicBezTo>
                  <a:pt x="93126" y="4977"/>
                  <a:pt x="97620" y="482"/>
                  <a:pt x="103166" y="482"/>
                </a:cubicBezTo>
                <a:cubicBezTo>
                  <a:pt x="108710" y="482"/>
                  <a:pt x="113206" y="4977"/>
                  <a:pt x="113206" y="10522"/>
                </a:cubicBezTo>
                <a:cubicBezTo>
                  <a:pt x="113206" y="16067"/>
                  <a:pt x="108710" y="20562"/>
                  <a:pt x="103166" y="20562"/>
                </a:cubicBezTo>
                <a:cubicBezTo>
                  <a:pt x="97620" y="20562"/>
                  <a:pt x="93126" y="16067"/>
                  <a:pt x="93126" y="10522"/>
                </a:cubicBezTo>
                <a:close/>
                <a:moveTo>
                  <a:pt x="76393" y="35287"/>
                </a:moveTo>
                <a:lnTo>
                  <a:pt x="76393" y="25247"/>
                </a:lnTo>
                <a:moveTo>
                  <a:pt x="13386" y="73933"/>
                </a:moveTo>
                <a:lnTo>
                  <a:pt x="13386" y="92514"/>
                </a:lnTo>
                <a:moveTo>
                  <a:pt x="3346" y="102554"/>
                </a:moveTo>
                <a:cubicBezTo>
                  <a:pt x="3346" y="97010"/>
                  <a:pt x="7841" y="92514"/>
                  <a:pt x="13386" y="92514"/>
                </a:cubicBezTo>
                <a:cubicBezTo>
                  <a:pt x="18931" y="92514"/>
                  <a:pt x="23426" y="97010"/>
                  <a:pt x="23426" y="102554"/>
                </a:cubicBezTo>
                <a:cubicBezTo>
                  <a:pt x="23426" y="108099"/>
                  <a:pt x="18931" y="112594"/>
                  <a:pt x="13386" y="112594"/>
                </a:cubicBezTo>
                <a:cubicBezTo>
                  <a:pt x="7841" y="112594"/>
                  <a:pt x="3346" y="108099"/>
                  <a:pt x="3346" y="102554"/>
                </a:cubicBezTo>
                <a:close/>
                <a:moveTo>
                  <a:pt x="51641" y="74681"/>
                </a:moveTo>
                <a:cubicBezTo>
                  <a:pt x="51641" y="77064"/>
                  <a:pt x="50052" y="79448"/>
                  <a:pt x="48463" y="81037"/>
                </a:cubicBezTo>
                <a:cubicBezTo>
                  <a:pt x="46079" y="82626"/>
                  <a:pt x="43696" y="82626"/>
                  <a:pt x="41313" y="82626"/>
                </a:cubicBezTo>
                <a:lnTo>
                  <a:pt x="5561" y="71503"/>
                </a:lnTo>
                <a:cubicBezTo>
                  <a:pt x="2383" y="70708"/>
                  <a:pt x="0" y="67531"/>
                  <a:pt x="0" y="63558"/>
                </a:cubicBezTo>
                <a:lnTo>
                  <a:pt x="0" y="19862"/>
                </a:lnTo>
                <a:cubicBezTo>
                  <a:pt x="0" y="16684"/>
                  <a:pt x="2383" y="13506"/>
                  <a:pt x="5561" y="11917"/>
                </a:cubicBezTo>
                <a:lnTo>
                  <a:pt x="41313" y="794"/>
                </a:lnTo>
                <a:cubicBezTo>
                  <a:pt x="43696" y="0"/>
                  <a:pt x="46079" y="794"/>
                  <a:pt x="48463" y="2383"/>
                </a:cubicBezTo>
                <a:cubicBezTo>
                  <a:pt x="50846" y="3972"/>
                  <a:pt x="51641" y="6355"/>
                  <a:pt x="51641" y="8739"/>
                </a:cubicBezTo>
                <a:close/>
              </a:path>
            </a:pathLst>
          </a:custGeom>
          <a:noFill/>
          <a:ln w="803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</p:spTree>
    <p:extLst>
      <p:ext uri="{BB962C8B-B14F-4D97-AF65-F5344CB8AC3E}">
        <p14:creationId xmlns:p14="http://schemas.microsoft.com/office/powerpoint/2010/main" val="269770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819408" y="2210643"/>
            <a:ext cx="8229599" cy="346734"/>
            <a:chOff x="457200" y="2686050"/>
            <a:chExt cx="6400797" cy="342900"/>
          </a:xfrm>
        </p:grpSpPr>
        <p:sp>
          <p:nvSpPr>
            <p:cNvPr id="2" name="Rounded Rectangle 1"/>
            <p:cNvSpPr/>
            <p:nvPr/>
          </p:nvSpPr>
          <p:spPr>
            <a:xfrm>
              <a:off x="457200" y="2686050"/>
              <a:ext cx="254763" cy="342900"/>
            </a:xfrm>
            <a:custGeom>
              <a:avLst/>
              <a:gdLst/>
              <a:ahLst/>
              <a:cxnLst/>
              <a:rect l="0" t="0" r="0" b="0"/>
              <a:pathLst>
                <a:path w="254763" h="342900">
                  <a:moveTo>
                    <a:pt x="254763" y="0"/>
                  </a:moveTo>
                  <a:cubicBezTo>
                    <a:pt x="237764" y="54123"/>
                    <a:pt x="228600" y="111716"/>
                    <a:pt x="228600" y="171450"/>
                  </a:cubicBezTo>
                  <a:cubicBezTo>
                    <a:pt x="228600" y="231183"/>
                    <a:pt x="237764" y="288777"/>
                    <a:pt x="254763" y="342900"/>
                  </a:cubicBezTo>
                  <a:lnTo>
                    <a:pt x="171450" y="342900"/>
                  </a:ln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02643" y="2686050"/>
              <a:ext cx="509524" cy="342900"/>
            </a:xfrm>
            <a:custGeom>
              <a:avLst/>
              <a:gdLst/>
              <a:ahLst/>
              <a:cxnLst/>
              <a:rect l="0" t="0" r="0" b="0"/>
              <a:pathLst>
                <a:path w="509524" h="342900">
                  <a:moveTo>
                    <a:pt x="509524" y="0"/>
                  </a:moveTo>
                  <a:cubicBezTo>
                    <a:pt x="492525" y="54123"/>
                    <a:pt x="483361" y="111716"/>
                    <a:pt x="483361" y="171450"/>
                  </a:cubicBezTo>
                  <a:cubicBezTo>
                    <a:pt x="483361" y="231183"/>
                    <a:pt x="492525" y="288777"/>
                    <a:pt x="509524" y="342900"/>
                  </a:cubicBezTo>
                  <a:lnTo>
                    <a:pt x="0" y="342900"/>
                  </a:lnTo>
                  <a:cubicBezTo>
                    <a:pt x="16999" y="288776"/>
                    <a:pt x="26163" y="231183"/>
                    <a:pt x="26163" y="171450"/>
                  </a:cubicBezTo>
                  <a:cubicBezTo>
                    <a:pt x="26163" y="111716"/>
                    <a:pt x="16999" y="5412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402843" y="2686050"/>
              <a:ext cx="509524" cy="342900"/>
            </a:xfrm>
            <a:custGeom>
              <a:avLst/>
              <a:gdLst/>
              <a:ahLst/>
              <a:cxnLst/>
              <a:rect l="0" t="0" r="0" b="0"/>
              <a:pathLst>
                <a:path w="509524" h="342900">
                  <a:moveTo>
                    <a:pt x="509524" y="0"/>
                  </a:moveTo>
                  <a:cubicBezTo>
                    <a:pt x="492525" y="54123"/>
                    <a:pt x="483361" y="111716"/>
                    <a:pt x="483361" y="171450"/>
                  </a:cubicBezTo>
                  <a:cubicBezTo>
                    <a:pt x="483361" y="231183"/>
                    <a:pt x="492525" y="288777"/>
                    <a:pt x="509524" y="342900"/>
                  </a:cubicBezTo>
                  <a:lnTo>
                    <a:pt x="0" y="342900"/>
                  </a:lnTo>
                  <a:cubicBezTo>
                    <a:pt x="16999" y="288776"/>
                    <a:pt x="26163" y="231183"/>
                    <a:pt x="26163" y="171450"/>
                  </a:cubicBezTo>
                  <a:cubicBezTo>
                    <a:pt x="26163" y="111716"/>
                    <a:pt x="16999" y="5412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003043" y="2686050"/>
              <a:ext cx="509524" cy="342900"/>
            </a:xfrm>
            <a:custGeom>
              <a:avLst/>
              <a:gdLst/>
              <a:ahLst/>
              <a:cxnLst/>
              <a:rect l="0" t="0" r="0" b="0"/>
              <a:pathLst>
                <a:path w="509524" h="342900">
                  <a:moveTo>
                    <a:pt x="509524" y="0"/>
                  </a:moveTo>
                  <a:cubicBezTo>
                    <a:pt x="492525" y="54123"/>
                    <a:pt x="483361" y="111716"/>
                    <a:pt x="483361" y="171450"/>
                  </a:cubicBezTo>
                  <a:cubicBezTo>
                    <a:pt x="483361" y="231183"/>
                    <a:pt x="492525" y="288777"/>
                    <a:pt x="509524" y="342900"/>
                  </a:cubicBezTo>
                  <a:lnTo>
                    <a:pt x="0" y="342900"/>
                  </a:lnTo>
                  <a:cubicBezTo>
                    <a:pt x="16999" y="288776"/>
                    <a:pt x="26163" y="231183"/>
                    <a:pt x="26163" y="171450"/>
                  </a:cubicBezTo>
                  <a:cubicBezTo>
                    <a:pt x="26163" y="111716"/>
                    <a:pt x="16999" y="5412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03234" y="2686050"/>
              <a:ext cx="254763" cy="342900"/>
            </a:xfrm>
            <a:custGeom>
              <a:avLst/>
              <a:gdLst/>
              <a:ahLst/>
              <a:cxnLst/>
              <a:rect l="0" t="0" r="0" b="0"/>
              <a:pathLst>
                <a:path w="254763" h="342900">
                  <a:moveTo>
                    <a:pt x="83313" y="0"/>
                  </a:moveTo>
                  <a:cubicBezTo>
                    <a:pt x="178002" y="0"/>
                    <a:pt x="254763" y="76761"/>
                    <a:pt x="254763" y="171450"/>
                  </a:cubicBezTo>
                  <a:cubicBezTo>
                    <a:pt x="254763" y="266138"/>
                    <a:pt x="178002" y="342900"/>
                    <a:pt x="83313" y="342900"/>
                  </a:cubicBezTo>
                  <a:lnTo>
                    <a:pt x="0" y="342900"/>
                  </a:lnTo>
                  <a:cubicBezTo>
                    <a:pt x="16999" y="288777"/>
                    <a:pt x="26163" y="231183"/>
                    <a:pt x="26163" y="171450"/>
                  </a:cubicBezTo>
                  <a:cubicBezTo>
                    <a:pt x="26163" y="111716"/>
                    <a:pt x="16999" y="5412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" y="2686050"/>
              <a:ext cx="254763" cy="342900"/>
            </a:xfrm>
            <a:custGeom>
              <a:avLst/>
              <a:gdLst/>
              <a:ahLst/>
              <a:cxnLst/>
              <a:rect l="0" t="0" r="0" b="0"/>
              <a:pathLst>
                <a:path w="254763" h="342900">
                  <a:moveTo>
                    <a:pt x="254763" y="0"/>
                  </a:moveTo>
                  <a:cubicBezTo>
                    <a:pt x="237764" y="54122"/>
                    <a:pt x="228600" y="111716"/>
                    <a:pt x="228600" y="171450"/>
                  </a:cubicBezTo>
                  <a:cubicBezTo>
                    <a:pt x="228600" y="231183"/>
                    <a:pt x="237764" y="288777"/>
                    <a:pt x="254763" y="342900"/>
                  </a:cubicBezTo>
                  <a:lnTo>
                    <a:pt x="171450" y="342900"/>
                  </a:ln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802643" y="2686050"/>
              <a:ext cx="509524" cy="342900"/>
            </a:xfrm>
            <a:custGeom>
              <a:avLst/>
              <a:gdLst/>
              <a:ahLst/>
              <a:cxnLst/>
              <a:rect l="0" t="0" r="0" b="0"/>
              <a:pathLst>
                <a:path w="509524" h="342900">
                  <a:moveTo>
                    <a:pt x="509524" y="0"/>
                  </a:moveTo>
                  <a:cubicBezTo>
                    <a:pt x="492525" y="54122"/>
                    <a:pt x="483361" y="111716"/>
                    <a:pt x="483361" y="171450"/>
                  </a:cubicBezTo>
                  <a:cubicBezTo>
                    <a:pt x="483361" y="231183"/>
                    <a:pt x="492525" y="288777"/>
                    <a:pt x="509524" y="342900"/>
                  </a:cubicBezTo>
                  <a:lnTo>
                    <a:pt x="0" y="342900"/>
                  </a:lnTo>
                  <a:cubicBezTo>
                    <a:pt x="16999" y="288776"/>
                    <a:pt x="26163" y="231183"/>
                    <a:pt x="26163" y="171450"/>
                  </a:cubicBezTo>
                  <a:cubicBezTo>
                    <a:pt x="26163" y="111716"/>
                    <a:pt x="16999" y="54123"/>
                    <a:pt x="0" y="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02843" y="2686050"/>
              <a:ext cx="509524" cy="342900"/>
            </a:xfrm>
            <a:custGeom>
              <a:avLst/>
              <a:gdLst/>
              <a:ahLst/>
              <a:cxnLst/>
              <a:rect l="0" t="0" r="0" b="0"/>
              <a:pathLst>
                <a:path w="509524" h="342900">
                  <a:moveTo>
                    <a:pt x="509524" y="0"/>
                  </a:moveTo>
                  <a:cubicBezTo>
                    <a:pt x="492525" y="54122"/>
                    <a:pt x="483361" y="111716"/>
                    <a:pt x="483361" y="171450"/>
                  </a:cubicBezTo>
                  <a:cubicBezTo>
                    <a:pt x="483361" y="231183"/>
                    <a:pt x="492525" y="288777"/>
                    <a:pt x="509524" y="342900"/>
                  </a:cubicBezTo>
                  <a:lnTo>
                    <a:pt x="0" y="342900"/>
                  </a:lnTo>
                  <a:cubicBezTo>
                    <a:pt x="16999" y="288776"/>
                    <a:pt x="26163" y="231183"/>
                    <a:pt x="26163" y="171450"/>
                  </a:cubicBezTo>
                  <a:cubicBezTo>
                    <a:pt x="26163" y="111716"/>
                    <a:pt x="16999" y="54123"/>
                    <a:pt x="0" y="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03043" y="2686050"/>
              <a:ext cx="509524" cy="342900"/>
            </a:xfrm>
            <a:custGeom>
              <a:avLst/>
              <a:gdLst/>
              <a:ahLst/>
              <a:cxnLst/>
              <a:rect l="0" t="0" r="0" b="0"/>
              <a:pathLst>
                <a:path w="509524" h="342900">
                  <a:moveTo>
                    <a:pt x="509524" y="0"/>
                  </a:moveTo>
                  <a:cubicBezTo>
                    <a:pt x="492525" y="54122"/>
                    <a:pt x="483361" y="111716"/>
                    <a:pt x="483361" y="171450"/>
                  </a:cubicBezTo>
                  <a:cubicBezTo>
                    <a:pt x="483361" y="231183"/>
                    <a:pt x="492525" y="288777"/>
                    <a:pt x="509524" y="342900"/>
                  </a:cubicBezTo>
                  <a:lnTo>
                    <a:pt x="0" y="342900"/>
                  </a:lnTo>
                  <a:cubicBezTo>
                    <a:pt x="16999" y="288776"/>
                    <a:pt x="26163" y="231183"/>
                    <a:pt x="26163" y="171450"/>
                  </a:cubicBezTo>
                  <a:cubicBezTo>
                    <a:pt x="26163" y="111716"/>
                    <a:pt x="16999" y="54123"/>
                    <a:pt x="0" y="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03234" y="2686050"/>
              <a:ext cx="254763" cy="342900"/>
            </a:xfrm>
            <a:custGeom>
              <a:avLst/>
              <a:gdLst/>
              <a:ahLst/>
              <a:cxnLst/>
              <a:rect l="0" t="0" r="0" b="0"/>
              <a:pathLst>
                <a:path w="254763" h="342900">
                  <a:moveTo>
                    <a:pt x="83313" y="0"/>
                  </a:moveTo>
                  <a:cubicBezTo>
                    <a:pt x="178002" y="0"/>
                    <a:pt x="254763" y="76761"/>
                    <a:pt x="254763" y="171450"/>
                  </a:cubicBezTo>
                  <a:cubicBezTo>
                    <a:pt x="254763" y="266138"/>
                    <a:pt x="178002" y="342900"/>
                    <a:pt x="83313" y="342900"/>
                  </a:cubicBezTo>
                  <a:lnTo>
                    <a:pt x="0" y="342900"/>
                  </a:lnTo>
                  <a:cubicBezTo>
                    <a:pt x="16999" y="288777"/>
                    <a:pt x="26163" y="231183"/>
                    <a:pt x="26163" y="171450"/>
                  </a:cubicBezTo>
                  <a:cubicBezTo>
                    <a:pt x="26163" y="111716"/>
                    <a:pt x="16999" y="54122"/>
                    <a:pt x="0" y="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13322" y="1343809"/>
            <a:ext cx="1469572" cy="2080402"/>
            <a:chOff x="685800" y="1828800"/>
            <a:chExt cx="1143000" cy="2057400"/>
          </a:xfrm>
        </p:grpSpPr>
        <p:sp>
          <p:nvSpPr>
            <p:cNvPr id="13" name="Rounded Rectangle 12"/>
            <p:cNvSpPr/>
            <p:nvPr/>
          </p:nvSpPr>
          <p:spPr>
            <a:xfrm>
              <a:off x="685800" y="1828800"/>
              <a:ext cx="1143000" cy="2057400"/>
            </a:xfrm>
            <a:custGeom>
              <a:avLst/>
              <a:gdLst/>
              <a:ahLst/>
              <a:cxnLst/>
              <a:rect l="0" t="0" r="0" b="0"/>
              <a:pathLst>
                <a:path w="1143000" h="2057400">
                  <a:moveTo>
                    <a:pt x="628650" y="57150"/>
                  </a:moveTo>
                  <a:lnTo>
                    <a:pt x="628650" y="460022"/>
                  </a:lnTo>
                  <a:cubicBezTo>
                    <a:pt x="917447" y="488695"/>
                    <a:pt x="1143000" y="732357"/>
                    <a:pt x="1143000" y="1028700"/>
                  </a:cubicBezTo>
                  <a:cubicBezTo>
                    <a:pt x="1143000" y="1325041"/>
                    <a:pt x="917447" y="1568700"/>
                    <a:pt x="628650" y="1597380"/>
                  </a:cubicBezTo>
                  <a:lnTo>
                    <a:pt x="628650" y="2000250"/>
                  </a:lnTo>
                  <a:cubicBezTo>
                    <a:pt x="628650" y="2031815"/>
                    <a:pt x="603062" y="2057400"/>
                    <a:pt x="571500" y="2057400"/>
                  </a:cubicBezTo>
                  <a:cubicBezTo>
                    <a:pt x="539937" y="2057400"/>
                    <a:pt x="514350" y="2031815"/>
                    <a:pt x="514350" y="2000250"/>
                  </a:cubicBezTo>
                  <a:lnTo>
                    <a:pt x="514350" y="1597380"/>
                  </a:lnTo>
                  <a:cubicBezTo>
                    <a:pt x="225552" y="1568700"/>
                    <a:pt x="0" y="1325041"/>
                    <a:pt x="0" y="1028700"/>
                  </a:cubicBezTo>
                  <a:cubicBezTo>
                    <a:pt x="0" y="732357"/>
                    <a:pt x="225552" y="488695"/>
                    <a:pt x="514350" y="460022"/>
                  </a:cubicBezTo>
                  <a:lnTo>
                    <a:pt x="514350" y="57150"/>
                  </a:lnTo>
                  <a:cubicBezTo>
                    <a:pt x="514350" y="25587"/>
                    <a:pt x="539937" y="0"/>
                    <a:pt x="571500" y="0"/>
                  </a:cubicBezTo>
                  <a:cubicBezTo>
                    <a:pt x="603062" y="0"/>
                    <a:pt x="628650" y="25587"/>
                    <a:pt x="628650" y="57150"/>
                  </a:cubicBezTo>
                  <a:close/>
                  <a:moveTo>
                    <a:pt x="571500" y="1485900"/>
                  </a:moveTo>
                  <a:cubicBezTo>
                    <a:pt x="824004" y="1485900"/>
                    <a:pt x="1028700" y="1281207"/>
                    <a:pt x="1028700" y="1028700"/>
                  </a:cubicBezTo>
                  <a:cubicBezTo>
                    <a:pt x="1028700" y="776195"/>
                    <a:pt x="824004" y="571500"/>
                    <a:pt x="571500" y="571500"/>
                  </a:cubicBezTo>
                  <a:cubicBezTo>
                    <a:pt x="318995" y="571500"/>
                    <a:pt x="114300" y="776195"/>
                    <a:pt x="114300" y="1028700"/>
                  </a:cubicBezTo>
                  <a:cubicBezTo>
                    <a:pt x="114300" y="1281207"/>
                    <a:pt x="318995" y="1485900"/>
                    <a:pt x="571500" y="1485900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85800" y="1828800"/>
              <a:ext cx="1143000" cy="2057400"/>
            </a:xfrm>
            <a:custGeom>
              <a:avLst/>
              <a:gdLst/>
              <a:ahLst/>
              <a:cxnLst/>
              <a:rect l="0" t="0" r="0" b="0"/>
              <a:pathLst>
                <a:path w="1143000" h="2057400">
                  <a:moveTo>
                    <a:pt x="628650" y="57150"/>
                  </a:moveTo>
                  <a:lnTo>
                    <a:pt x="628650" y="460022"/>
                  </a:lnTo>
                  <a:cubicBezTo>
                    <a:pt x="917447" y="488695"/>
                    <a:pt x="1143000" y="732357"/>
                    <a:pt x="1143000" y="1028700"/>
                  </a:cubicBezTo>
                  <a:cubicBezTo>
                    <a:pt x="1143000" y="1325042"/>
                    <a:pt x="917447" y="1568704"/>
                    <a:pt x="628650" y="1597378"/>
                  </a:cubicBezTo>
                  <a:lnTo>
                    <a:pt x="628650" y="2000250"/>
                  </a:lnTo>
                  <a:cubicBezTo>
                    <a:pt x="628650" y="2031812"/>
                    <a:pt x="603062" y="2057400"/>
                    <a:pt x="571500" y="2057400"/>
                  </a:cubicBezTo>
                  <a:cubicBezTo>
                    <a:pt x="539937" y="2057400"/>
                    <a:pt x="514350" y="2031812"/>
                    <a:pt x="514350" y="2000250"/>
                  </a:cubicBezTo>
                  <a:lnTo>
                    <a:pt x="514350" y="1597378"/>
                  </a:lnTo>
                  <a:cubicBezTo>
                    <a:pt x="225552" y="1568704"/>
                    <a:pt x="0" y="1325042"/>
                    <a:pt x="0" y="1028700"/>
                  </a:cubicBezTo>
                  <a:cubicBezTo>
                    <a:pt x="0" y="732357"/>
                    <a:pt x="225552" y="488695"/>
                    <a:pt x="514350" y="460022"/>
                  </a:cubicBezTo>
                  <a:lnTo>
                    <a:pt x="514350" y="57150"/>
                  </a:lnTo>
                  <a:cubicBezTo>
                    <a:pt x="514350" y="25587"/>
                    <a:pt x="539937" y="0"/>
                    <a:pt x="571500" y="0"/>
                  </a:cubicBezTo>
                  <a:cubicBezTo>
                    <a:pt x="603062" y="0"/>
                    <a:pt x="628650" y="25587"/>
                    <a:pt x="628650" y="57150"/>
                  </a:cubicBezTo>
                  <a:close/>
                  <a:moveTo>
                    <a:pt x="571500" y="1485900"/>
                  </a:moveTo>
                  <a:cubicBezTo>
                    <a:pt x="824004" y="1485900"/>
                    <a:pt x="1028700" y="1281204"/>
                    <a:pt x="1028700" y="1028700"/>
                  </a:cubicBezTo>
                  <a:cubicBezTo>
                    <a:pt x="1028700" y="776195"/>
                    <a:pt x="824004" y="571500"/>
                    <a:pt x="571500" y="571500"/>
                  </a:cubicBezTo>
                  <a:cubicBezTo>
                    <a:pt x="318995" y="571500"/>
                    <a:pt x="114300" y="776195"/>
                    <a:pt x="114300" y="1028700"/>
                  </a:cubicBezTo>
                  <a:cubicBezTo>
                    <a:pt x="114300" y="1281204"/>
                    <a:pt x="318995" y="1485900"/>
                    <a:pt x="571500" y="148590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3322" y="765919"/>
            <a:ext cx="1469572" cy="346734"/>
            <a:chOff x="685800" y="1257300"/>
            <a:chExt cx="1143000" cy="342900"/>
          </a:xfrm>
        </p:grpSpPr>
        <p:sp>
          <p:nvSpPr>
            <p:cNvPr id="16" name="Rounded Rectangle 15"/>
            <p:cNvSpPr/>
            <p:nvPr/>
          </p:nvSpPr>
          <p:spPr>
            <a:xfrm>
              <a:off x="685800" y="1257300"/>
              <a:ext cx="1143000" cy="342900"/>
            </a:xfrm>
            <a:custGeom>
              <a:avLst/>
              <a:gdLst/>
              <a:ahLst/>
              <a:cxnLst/>
              <a:rect l="0" t="0" r="0" b="0"/>
              <a:pathLst>
                <a:path w="1143000" h="342900">
                  <a:moveTo>
                    <a:pt x="971550" y="0"/>
                  </a:moveTo>
                  <a:cubicBezTo>
                    <a:pt x="1066238" y="0"/>
                    <a:pt x="1143000" y="76761"/>
                    <a:pt x="1143000" y="171450"/>
                  </a:cubicBezTo>
                  <a:cubicBezTo>
                    <a:pt x="1143000" y="266138"/>
                    <a:pt x="1066238" y="342900"/>
                    <a:pt x="971550" y="342900"/>
                  </a:cubicBezTo>
                  <a:close/>
                  <a:moveTo>
                    <a:pt x="171450" y="0"/>
                  </a:moveTo>
                  <a:lnTo>
                    <a:pt x="171450" y="342900"/>
                  </a:ln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lose/>
                  <a:moveTo>
                    <a:pt x="971550" y="342900"/>
                  </a:moveTo>
                  <a:lnTo>
                    <a:pt x="171450" y="342900"/>
                  </a:lnTo>
                  <a:lnTo>
                    <a:pt x="171450" y="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85800" y="1257300"/>
              <a:ext cx="1143000" cy="342900"/>
            </a:xfrm>
            <a:custGeom>
              <a:avLst/>
              <a:gdLst/>
              <a:ahLst/>
              <a:cxnLst/>
              <a:rect l="0" t="0" r="0" b="0"/>
              <a:pathLst>
                <a:path w="1143000" h="342900">
                  <a:moveTo>
                    <a:pt x="971550" y="0"/>
                  </a:moveTo>
                  <a:cubicBezTo>
                    <a:pt x="1066238" y="0"/>
                    <a:pt x="1143000" y="76761"/>
                    <a:pt x="1143000" y="171450"/>
                  </a:cubicBezTo>
                  <a:cubicBezTo>
                    <a:pt x="1143000" y="266138"/>
                    <a:pt x="1066238" y="342900"/>
                    <a:pt x="971550" y="342900"/>
                  </a:cubicBezTo>
                  <a:moveTo>
                    <a:pt x="171450" y="342900"/>
                  </a:move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moveTo>
                    <a:pt x="171450" y="0"/>
                  </a:moveTo>
                  <a:lnTo>
                    <a:pt x="971550" y="0"/>
                  </a:lnTo>
                  <a:moveTo>
                    <a:pt x="971550" y="342900"/>
                  </a:moveTo>
                  <a:lnTo>
                    <a:pt x="171450" y="3429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70722" y="1343809"/>
            <a:ext cx="1469572" cy="2080402"/>
            <a:chOff x="2286000" y="1828800"/>
            <a:chExt cx="1143000" cy="20574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0" y="1828800"/>
              <a:ext cx="1143000" cy="2057400"/>
            </a:xfrm>
            <a:custGeom>
              <a:avLst/>
              <a:gdLst/>
              <a:ahLst/>
              <a:cxnLst/>
              <a:rect l="0" t="0" r="0" b="0"/>
              <a:pathLst>
                <a:path w="1143000" h="2057400">
                  <a:moveTo>
                    <a:pt x="628650" y="57150"/>
                  </a:moveTo>
                  <a:lnTo>
                    <a:pt x="628650" y="460022"/>
                  </a:lnTo>
                  <a:cubicBezTo>
                    <a:pt x="917447" y="488695"/>
                    <a:pt x="1143000" y="732357"/>
                    <a:pt x="1143000" y="1028700"/>
                  </a:cubicBezTo>
                  <a:cubicBezTo>
                    <a:pt x="1143000" y="1325041"/>
                    <a:pt x="917447" y="1568700"/>
                    <a:pt x="628650" y="1597380"/>
                  </a:cubicBezTo>
                  <a:lnTo>
                    <a:pt x="628650" y="2000250"/>
                  </a:lnTo>
                  <a:cubicBezTo>
                    <a:pt x="628650" y="2031815"/>
                    <a:pt x="603062" y="2057400"/>
                    <a:pt x="571500" y="2057400"/>
                  </a:cubicBezTo>
                  <a:cubicBezTo>
                    <a:pt x="539937" y="2057400"/>
                    <a:pt x="514350" y="2031815"/>
                    <a:pt x="514350" y="2000250"/>
                  </a:cubicBezTo>
                  <a:lnTo>
                    <a:pt x="514350" y="1597380"/>
                  </a:lnTo>
                  <a:cubicBezTo>
                    <a:pt x="225552" y="1568700"/>
                    <a:pt x="0" y="1325041"/>
                    <a:pt x="0" y="1028700"/>
                  </a:cubicBezTo>
                  <a:cubicBezTo>
                    <a:pt x="0" y="732357"/>
                    <a:pt x="225552" y="488695"/>
                    <a:pt x="514350" y="460022"/>
                  </a:cubicBezTo>
                  <a:lnTo>
                    <a:pt x="514350" y="57150"/>
                  </a:lnTo>
                  <a:cubicBezTo>
                    <a:pt x="514350" y="25587"/>
                    <a:pt x="539937" y="0"/>
                    <a:pt x="571500" y="0"/>
                  </a:cubicBezTo>
                  <a:cubicBezTo>
                    <a:pt x="603062" y="0"/>
                    <a:pt x="628650" y="25587"/>
                    <a:pt x="628650" y="57150"/>
                  </a:cubicBezTo>
                  <a:close/>
                  <a:moveTo>
                    <a:pt x="571500" y="1485900"/>
                  </a:moveTo>
                  <a:cubicBezTo>
                    <a:pt x="824004" y="1485900"/>
                    <a:pt x="1028700" y="1281207"/>
                    <a:pt x="1028700" y="1028700"/>
                  </a:cubicBezTo>
                  <a:cubicBezTo>
                    <a:pt x="1028700" y="776195"/>
                    <a:pt x="824004" y="571500"/>
                    <a:pt x="571500" y="571500"/>
                  </a:cubicBezTo>
                  <a:cubicBezTo>
                    <a:pt x="318995" y="571500"/>
                    <a:pt x="114300" y="776195"/>
                    <a:pt x="114300" y="1028700"/>
                  </a:cubicBezTo>
                  <a:cubicBezTo>
                    <a:pt x="114300" y="1281207"/>
                    <a:pt x="318995" y="1485900"/>
                    <a:pt x="571500" y="1485900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286000" y="1828800"/>
              <a:ext cx="1143000" cy="2057400"/>
            </a:xfrm>
            <a:custGeom>
              <a:avLst/>
              <a:gdLst/>
              <a:ahLst/>
              <a:cxnLst/>
              <a:rect l="0" t="0" r="0" b="0"/>
              <a:pathLst>
                <a:path w="1143000" h="2057400">
                  <a:moveTo>
                    <a:pt x="628650" y="57150"/>
                  </a:moveTo>
                  <a:lnTo>
                    <a:pt x="628650" y="460022"/>
                  </a:lnTo>
                  <a:cubicBezTo>
                    <a:pt x="917447" y="488695"/>
                    <a:pt x="1143000" y="732357"/>
                    <a:pt x="1143000" y="1028700"/>
                  </a:cubicBezTo>
                  <a:cubicBezTo>
                    <a:pt x="1143000" y="1325042"/>
                    <a:pt x="917447" y="1568704"/>
                    <a:pt x="628650" y="1597378"/>
                  </a:cubicBezTo>
                  <a:lnTo>
                    <a:pt x="628650" y="2000250"/>
                  </a:lnTo>
                  <a:cubicBezTo>
                    <a:pt x="628650" y="2031812"/>
                    <a:pt x="603062" y="2057400"/>
                    <a:pt x="571500" y="2057400"/>
                  </a:cubicBezTo>
                  <a:cubicBezTo>
                    <a:pt x="539937" y="2057400"/>
                    <a:pt x="514350" y="2031812"/>
                    <a:pt x="514350" y="2000250"/>
                  </a:cubicBezTo>
                  <a:lnTo>
                    <a:pt x="514350" y="1597378"/>
                  </a:lnTo>
                  <a:cubicBezTo>
                    <a:pt x="225552" y="1568704"/>
                    <a:pt x="0" y="1325042"/>
                    <a:pt x="0" y="1028700"/>
                  </a:cubicBezTo>
                  <a:cubicBezTo>
                    <a:pt x="0" y="732357"/>
                    <a:pt x="225552" y="488695"/>
                    <a:pt x="514350" y="460022"/>
                  </a:cubicBezTo>
                  <a:lnTo>
                    <a:pt x="514350" y="57150"/>
                  </a:lnTo>
                  <a:cubicBezTo>
                    <a:pt x="514350" y="25587"/>
                    <a:pt x="539937" y="0"/>
                    <a:pt x="571500" y="0"/>
                  </a:cubicBezTo>
                  <a:cubicBezTo>
                    <a:pt x="603062" y="0"/>
                    <a:pt x="628650" y="25587"/>
                    <a:pt x="628650" y="57150"/>
                  </a:cubicBezTo>
                  <a:close/>
                  <a:moveTo>
                    <a:pt x="571500" y="1485900"/>
                  </a:moveTo>
                  <a:cubicBezTo>
                    <a:pt x="824004" y="1485900"/>
                    <a:pt x="1028700" y="1281204"/>
                    <a:pt x="1028700" y="1028700"/>
                  </a:cubicBezTo>
                  <a:cubicBezTo>
                    <a:pt x="1028700" y="776195"/>
                    <a:pt x="824004" y="571500"/>
                    <a:pt x="571500" y="571500"/>
                  </a:cubicBezTo>
                  <a:cubicBezTo>
                    <a:pt x="318995" y="571500"/>
                    <a:pt x="114300" y="776195"/>
                    <a:pt x="114300" y="1028700"/>
                  </a:cubicBezTo>
                  <a:cubicBezTo>
                    <a:pt x="114300" y="1281204"/>
                    <a:pt x="318995" y="1485900"/>
                    <a:pt x="571500" y="148590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70722" y="765919"/>
            <a:ext cx="1469572" cy="346734"/>
            <a:chOff x="2286000" y="1257300"/>
            <a:chExt cx="1143000" cy="342900"/>
          </a:xfrm>
        </p:grpSpPr>
        <p:sp>
          <p:nvSpPr>
            <p:cNvPr id="22" name="Rounded Rectangle 21"/>
            <p:cNvSpPr/>
            <p:nvPr/>
          </p:nvSpPr>
          <p:spPr>
            <a:xfrm>
              <a:off x="2286000" y="1257300"/>
              <a:ext cx="1143000" cy="342900"/>
            </a:xfrm>
            <a:custGeom>
              <a:avLst/>
              <a:gdLst/>
              <a:ahLst/>
              <a:cxnLst/>
              <a:rect l="0" t="0" r="0" b="0"/>
              <a:pathLst>
                <a:path w="1143000" h="342900">
                  <a:moveTo>
                    <a:pt x="971550" y="0"/>
                  </a:moveTo>
                  <a:cubicBezTo>
                    <a:pt x="1066238" y="0"/>
                    <a:pt x="1143000" y="76761"/>
                    <a:pt x="1143000" y="171450"/>
                  </a:cubicBezTo>
                  <a:cubicBezTo>
                    <a:pt x="1143000" y="266138"/>
                    <a:pt x="1066238" y="342900"/>
                    <a:pt x="971550" y="342900"/>
                  </a:cubicBezTo>
                  <a:close/>
                  <a:moveTo>
                    <a:pt x="171450" y="0"/>
                  </a:moveTo>
                  <a:lnTo>
                    <a:pt x="171450" y="342900"/>
                  </a:ln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lose/>
                  <a:moveTo>
                    <a:pt x="971550" y="342900"/>
                  </a:moveTo>
                  <a:lnTo>
                    <a:pt x="171450" y="342900"/>
                  </a:lnTo>
                  <a:lnTo>
                    <a:pt x="171450" y="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286000" y="1257300"/>
              <a:ext cx="1143000" cy="342900"/>
            </a:xfrm>
            <a:custGeom>
              <a:avLst/>
              <a:gdLst/>
              <a:ahLst/>
              <a:cxnLst/>
              <a:rect l="0" t="0" r="0" b="0"/>
              <a:pathLst>
                <a:path w="1143000" h="342900">
                  <a:moveTo>
                    <a:pt x="971550" y="0"/>
                  </a:moveTo>
                  <a:cubicBezTo>
                    <a:pt x="1066238" y="0"/>
                    <a:pt x="1143000" y="76761"/>
                    <a:pt x="1143000" y="171450"/>
                  </a:cubicBezTo>
                  <a:cubicBezTo>
                    <a:pt x="1143000" y="266138"/>
                    <a:pt x="1066238" y="342900"/>
                    <a:pt x="971550" y="342900"/>
                  </a:cubicBezTo>
                  <a:moveTo>
                    <a:pt x="171450" y="342900"/>
                  </a:move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moveTo>
                    <a:pt x="171450" y="0"/>
                  </a:moveTo>
                  <a:lnTo>
                    <a:pt x="971550" y="0"/>
                  </a:lnTo>
                  <a:moveTo>
                    <a:pt x="971550" y="342900"/>
                  </a:moveTo>
                  <a:lnTo>
                    <a:pt x="171450" y="3429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228123" y="1343809"/>
            <a:ext cx="1469572" cy="2080402"/>
            <a:chOff x="3886200" y="1828800"/>
            <a:chExt cx="1143000" cy="2057400"/>
          </a:xfrm>
        </p:grpSpPr>
        <p:sp>
          <p:nvSpPr>
            <p:cNvPr id="25" name="Rounded Rectangle 24"/>
            <p:cNvSpPr/>
            <p:nvPr/>
          </p:nvSpPr>
          <p:spPr>
            <a:xfrm>
              <a:off x="3886200" y="1828800"/>
              <a:ext cx="1143000" cy="2057400"/>
            </a:xfrm>
            <a:custGeom>
              <a:avLst/>
              <a:gdLst/>
              <a:ahLst/>
              <a:cxnLst/>
              <a:rect l="0" t="0" r="0" b="0"/>
              <a:pathLst>
                <a:path w="1143000" h="2057400">
                  <a:moveTo>
                    <a:pt x="628650" y="57150"/>
                  </a:moveTo>
                  <a:lnTo>
                    <a:pt x="628650" y="460022"/>
                  </a:lnTo>
                  <a:cubicBezTo>
                    <a:pt x="917447" y="488695"/>
                    <a:pt x="1143000" y="732357"/>
                    <a:pt x="1143000" y="1028700"/>
                  </a:cubicBezTo>
                  <a:cubicBezTo>
                    <a:pt x="1143000" y="1325041"/>
                    <a:pt x="917447" y="1568700"/>
                    <a:pt x="628650" y="1597380"/>
                  </a:cubicBezTo>
                  <a:lnTo>
                    <a:pt x="628650" y="2000250"/>
                  </a:lnTo>
                  <a:cubicBezTo>
                    <a:pt x="628650" y="2031815"/>
                    <a:pt x="603062" y="2057400"/>
                    <a:pt x="571500" y="2057400"/>
                  </a:cubicBezTo>
                  <a:cubicBezTo>
                    <a:pt x="539937" y="2057400"/>
                    <a:pt x="514350" y="2031815"/>
                    <a:pt x="514350" y="2000250"/>
                  </a:cubicBezTo>
                  <a:lnTo>
                    <a:pt x="514350" y="1597380"/>
                  </a:lnTo>
                  <a:cubicBezTo>
                    <a:pt x="225552" y="1568700"/>
                    <a:pt x="0" y="1325041"/>
                    <a:pt x="0" y="1028700"/>
                  </a:cubicBezTo>
                  <a:cubicBezTo>
                    <a:pt x="0" y="732357"/>
                    <a:pt x="225552" y="488695"/>
                    <a:pt x="514350" y="460022"/>
                  </a:cubicBezTo>
                  <a:lnTo>
                    <a:pt x="514350" y="57150"/>
                  </a:lnTo>
                  <a:cubicBezTo>
                    <a:pt x="514350" y="25587"/>
                    <a:pt x="539937" y="0"/>
                    <a:pt x="571500" y="0"/>
                  </a:cubicBezTo>
                  <a:cubicBezTo>
                    <a:pt x="603062" y="0"/>
                    <a:pt x="628650" y="25587"/>
                    <a:pt x="628650" y="57150"/>
                  </a:cubicBezTo>
                  <a:close/>
                  <a:moveTo>
                    <a:pt x="571500" y="1485900"/>
                  </a:moveTo>
                  <a:cubicBezTo>
                    <a:pt x="824004" y="1485900"/>
                    <a:pt x="1028700" y="1281207"/>
                    <a:pt x="1028700" y="1028700"/>
                  </a:cubicBezTo>
                  <a:cubicBezTo>
                    <a:pt x="1028700" y="776195"/>
                    <a:pt x="824004" y="571500"/>
                    <a:pt x="571500" y="571500"/>
                  </a:cubicBezTo>
                  <a:cubicBezTo>
                    <a:pt x="318995" y="571500"/>
                    <a:pt x="114300" y="776195"/>
                    <a:pt x="114300" y="1028700"/>
                  </a:cubicBezTo>
                  <a:cubicBezTo>
                    <a:pt x="114300" y="1281207"/>
                    <a:pt x="318995" y="1485900"/>
                    <a:pt x="571500" y="1485900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86200" y="1828800"/>
              <a:ext cx="1143000" cy="2057400"/>
            </a:xfrm>
            <a:custGeom>
              <a:avLst/>
              <a:gdLst/>
              <a:ahLst/>
              <a:cxnLst/>
              <a:rect l="0" t="0" r="0" b="0"/>
              <a:pathLst>
                <a:path w="1143000" h="2057400">
                  <a:moveTo>
                    <a:pt x="628650" y="57150"/>
                  </a:moveTo>
                  <a:lnTo>
                    <a:pt x="628650" y="460022"/>
                  </a:lnTo>
                  <a:cubicBezTo>
                    <a:pt x="917447" y="488695"/>
                    <a:pt x="1143000" y="732357"/>
                    <a:pt x="1143000" y="1028700"/>
                  </a:cubicBezTo>
                  <a:cubicBezTo>
                    <a:pt x="1143000" y="1325042"/>
                    <a:pt x="917447" y="1568704"/>
                    <a:pt x="628650" y="1597378"/>
                  </a:cubicBezTo>
                  <a:lnTo>
                    <a:pt x="628650" y="2000250"/>
                  </a:lnTo>
                  <a:cubicBezTo>
                    <a:pt x="628650" y="2031812"/>
                    <a:pt x="603062" y="2057400"/>
                    <a:pt x="571500" y="2057400"/>
                  </a:cubicBezTo>
                  <a:cubicBezTo>
                    <a:pt x="539937" y="2057400"/>
                    <a:pt x="514350" y="2031812"/>
                    <a:pt x="514350" y="2000250"/>
                  </a:cubicBezTo>
                  <a:lnTo>
                    <a:pt x="514350" y="1597378"/>
                  </a:lnTo>
                  <a:cubicBezTo>
                    <a:pt x="225552" y="1568704"/>
                    <a:pt x="0" y="1325042"/>
                    <a:pt x="0" y="1028700"/>
                  </a:cubicBezTo>
                  <a:cubicBezTo>
                    <a:pt x="0" y="732357"/>
                    <a:pt x="225552" y="488695"/>
                    <a:pt x="514350" y="460022"/>
                  </a:cubicBezTo>
                  <a:lnTo>
                    <a:pt x="514350" y="57150"/>
                  </a:lnTo>
                  <a:cubicBezTo>
                    <a:pt x="514350" y="25587"/>
                    <a:pt x="539937" y="0"/>
                    <a:pt x="571500" y="0"/>
                  </a:cubicBezTo>
                  <a:cubicBezTo>
                    <a:pt x="603062" y="0"/>
                    <a:pt x="628650" y="25587"/>
                    <a:pt x="628650" y="57150"/>
                  </a:cubicBezTo>
                  <a:close/>
                  <a:moveTo>
                    <a:pt x="571500" y="1485900"/>
                  </a:moveTo>
                  <a:cubicBezTo>
                    <a:pt x="824004" y="1485900"/>
                    <a:pt x="1028700" y="1281204"/>
                    <a:pt x="1028700" y="1028700"/>
                  </a:cubicBezTo>
                  <a:cubicBezTo>
                    <a:pt x="1028700" y="776195"/>
                    <a:pt x="824004" y="571500"/>
                    <a:pt x="571500" y="571500"/>
                  </a:cubicBezTo>
                  <a:cubicBezTo>
                    <a:pt x="318995" y="571500"/>
                    <a:pt x="114300" y="776195"/>
                    <a:pt x="114300" y="1028700"/>
                  </a:cubicBezTo>
                  <a:cubicBezTo>
                    <a:pt x="114300" y="1281204"/>
                    <a:pt x="318995" y="1485900"/>
                    <a:pt x="571500" y="148590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28123" y="765919"/>
            <a:ext cx="1469572" cy="346734"/>
            <a:chOff x="3886200" y="1257300"/>
            <a:chExt cx="1143000" cy="342900"/>
          </a:xfrm>
        </p:grpSpPr>
        <p:sp>
          <p:nvSpPr>
            <p:cNvPr id="28" name="Rounded Rectangle 27"/>
            <p:cNvSpPr/>
            <p:nvPr/>
          </p:nvSpPr>
          <p:spPr>
            <a:xfrm>
              <a:off x="3886200" y="1257300"/>
              <a:ext cx="1143000" cy="342900"/>
            </a:xfrm>
            <a:custGeom>
              <a:avLst/>
              <a:gdLst/>
              <a:ahLst/>
              <a:cxnLst/>
              <a:rect l="0" t="0" r="0" b="0"/>
              <a:pathLst>
                <a:path w="1143000" h="342900">
                  <a:moveTo>
                    <a:pt x="971550" y="0"/>
                  </a:moveTo>
                  <a:cubicBezTo>
                    <a:pt x="1066238" y="0"/>
                    <a:pt x="1143000" y="76761"/>
                    <a:pt x="1143000" y="171450"/>
                  </a:cubicBezTo>
                  <a:cubicBezTo>
                    <a:pt x="1143000" y="266138"/>
                    <a:pt x="1066238" y="342900"/>
                    <a:pt x="971550" y="342900"/>
                  </a:cubicBezTo>
                  <a:close/>
                  <a:moveTo>
                    <a:pt x="171450" y="0"/>
                  </a:moveTo>
                  <a:lnTo>
                    <a:pt x="171450" y="342900"/>
                  </a:ln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lose/>
                  <a:moveTo>
                    <a:pt x="971550" y="342900"/>
                  </a:moveTo>
                  <a:lnTo>
                    <a:pt x="171450" y="342900"/>
                  </a:lnTo>
                  <a:lnTo>
                    <a:pt x="171450" y="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886200" y="1257300"/>
              <a:ext cx="1143000" cy="342900"/>
            </a:xfrm>
            <a:custGeom>
              <a:avLst/>
              <a:gdLst/>
              <a:ahLst/>
              <a:cxnLst/>
              <a:rect l="0" t="0" r="0" b="0"/>
              <a:pathLst>
                <a:path w="1143000" h="342900">
                  <a:moveTo>
                    <a:pt x="971550" y="0"/>
                  </a:moveTo>
                  <a:cubicBezTo>
                    <a:pt x="1066238" y="0"/>
                    <a:pt x="1143000" y="76761"/>
                    <a:pt x="1143000" y="171450"/>
                  </a:cubicBezTo>
                  <a:cubicBezTo>
                    <a:pt x="1143000" y="266138"/>
                    <a:pt x="1066238" y="342900"/>
                    <a:pt x="971550" y="342900"/>
                  </a:cubicBezTo>
                  <a:moveTo>
                    <a:pt x="171450" y="342900"/>
                  </a:move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moveTo>
                    <a:pt x="171450" y="0"/>
                  </a:moveTo>
                  <a:lnTo>
                    <a:pt x="971550" y="0"/>
                  </a:lnTo>
                  <a:moveTo>
                    <a:pt x="971550" y="342900"/>
                  </a:moveTo>
                  <a:lnTo>
                    <a:pt x="171450" y="3429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9285524" y="1343809"/>
            <a:ext cx="1469572" cy="2080402"/>
            <a:chOff x="5486400" y="1828800"/>
            <a:chExt cx="1143000" cy="2057400"/>
          </a:xfrm>
        </p:grpSpPr>
        <p:sp>
          <p:nvSpPr>
            <p:cNvPr id="31" name="Rounded Rectangle 30"/>
            <p:cNvSpPr/>
            <p:nvPr/>
          </p:nvSpPr>
          <p:spPr>
            <a:xfrm>
              <a:off x="5486400" y="1828800"/>
              <a:ext cx="1143000" cy="2057400"/>
            </a:xfrm>
            <a:custGeom>
              <a:avLst/>
              <a:gdLst/>
              <a:ahLst/>
              <a:cxnLst/>
              <a:rect l="0" t="0" r="0" b="0"/>
              <a:pathLst>
                <a:path w="1143000" h="2057400">
                  <a:moveTo>
                    <a:pt x="628650" y="57150"/>
                  </a:moveTo>
                  <a:lnTo>
                    <a:pt x="628650" y="460022"/>
                  </a:lnTo>
                  <a:cubicBezTo>
                    <a:pt x="917447" y="488695"/>
                    <a:pt x="1143000" y="732357"/>
                    <a:pt x="1143000" y="1028700"/>
                  </a:cubicBezTo>
                  <a:cubicBezTo>
                    <a:pt x="1143000" y="1325041"/>
                    <a:pt x="917447" y="1568700"/>
                    <a:pt x="628650" y="1597380"/>
                  </a:cubicBezTo>
                  <a:lnTo>
                    <a:pt x="628650" y="2000250"/>
                  </a:lnTo>
                  <a:cubicBezTo>
                    <a:pt x="628650" y="2031815"/>
                    <a:pt x="603062" y="2057400"/>
                    <a:pt x="571500" y="2057400"/>
                  </a:cubicBezTo>
                  <a:cubicBezTo>
                    <a:pt x="539937" y="2057400"/>
                    <a:pt x="514350" y="2031815"/>
                    <a:pt x="514350" y="2000250"/>
                  </a:cubicBezTo>
                  <a:lnTo>
                    <a:pt x="514350" y="1597380"/>
                  </a:lnTo>
                  <a:cubicBezTo>
                    <a:pt x="225552" y="1568700"/>
                    <a:pt x="0" y="1325041"/>
                    <a:pt x="0" y="1028700"/>
                  </a:cubicBezTo>
                  <a:cubicBezTo>
                    <a:pt x="0" y="732357"/>
                    <a:pt x="225552" y="488695"/>
                    <a:pt x="514350" y="460022"/>
                  </a:cubicBezTo>
                  <a:lnTo>
                    <a:pt x="514350" y="57150"/>
                  </a:lnTo>
                  <a:cubicBezTo>
                    <a:pt x="514350" y="25587"/>
                    <a:pt x="539937" y="0"/>
                    <a:pt x="571500" y="0"/>
                  </a:cubicBezTo>
                  <a:cubicBezTo>
                    <a:pt x="603062" y="0"/>
                    <a:pt x="628650" y="25587"/>
                    <a:pt x="628650" y="57150"/>
                  </a:cubicBezTo>
                  <a:close/>
                  <a:moveTo>
                    <a:pt x="571500" y="1485900"/>
                  </a:moveTo>
                  <a:cubicBezTo>
                    <a:pt x="824004" y="1485900"/>
                    <a:pt x="1028700" y="1281207"/>
                    <a:pt x="1028700" y="1028700"/>
                  </a:cubicBezTo>
                  <a:cubicBezTo>
                    <a:pt x="1028700" y="776195"/>
                    <a:pt x="824004" y="571500"/>
                    <a:pt x="571500" y="571500"/>
                  </a:cubicBezTo>
                  <a:cubicBezTo>
                    <a:pt x="318995" y="571500"/>
                    <a:pt x="114300" y="776195"/>
                    <a:pt x="114300" y="1028700"/>
                  </a:cubicBezTo>
                  <a:cubicBezTo>
                    <a:pt x="114300" y="1281207"/>
                    <a:pt x="318995" y="1485900"/>
                    <a:pt x="571500" y="1485900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486400" y="1828800"/>
              <a:ext cx="1143000" cy="2057400"/>
            </a:xfrm>
            <a:custGeom>
              <a:avLst/>
              <a:gdLst/>
              <a:ahLst/>
              <a:cxnLst/>
              <a:rect l="0" t="0" r="0" b="0"/>
              <a:pathLst>
                <a:path w="1143000" h="2057400">
                  <a:moveTo>
                    <a:pt x="628650" y="57150"/>
                  </a:moveTo>
                  <a:lnTo>
                    <a:pt x="628650" y="460022"/>
                  </a:lnTo>
                  <a:cubicBezTo>
                    <a:pt x="917447" y="488695"/>
                    <a:pt x="1143000" y="732357"/>
                    <a:pt x="1143000" y="1028700"/>
                  </a:cubicBezTo>
                  <a:cubicBezTo>
                    <a:pt x="1143000" y="1325042"/>
                    <a:pt x="917447" y="1568704"/>
                    <a:pt x="628650" y="1597378"/>
                  </a:cubicBezTo>
                  <a:lnTo>
                    <a:pt x="628650" y="2000250"/>
                  </a:lnTo>
                  <a:cubicBezTo>
                    <a:pt x="628650" y="2031812"/>
                    <a:pt x="603062" y="2057400"/>
                    <a:pt x="571500" y="2057400"/>
                  </a:cubicBezTo>
                  <a:cubicBezTo>
                    <a:pt x="539937" y="2057400"/>
                    <a:pt x="514350" y="2031812"/>
                    <a:pt x="514350" y="2000250"/>
                  </a:cubicBezTo>
                  <a:lnTo>
                    <a:pt x="514350" y="1597378"/>
                  </a:lnTo>
                  <a:cubicBezTo>
                    <a:pt x="225552" y="1568704"/>
                    <a:pt x="0" y="1325042"/>
                    <a:pt x="0" y="1028700"/>
                  </a:cubicBezTo>
                  <a:cubicBezTo>
                    <a:pt x="0" y="732357"/>
                    <a:pt x="225552" y="488695"/>
                    <a:pt x="514350" y="460022"/>
                  </a:cubicBezTo>
                  <a:lnTo>
                    <a:pt x="514350" y="57150"/>
                  </a:lnTo>
                  <a:cubicBezTo>
                    <a:pt x="514350" y="25587"/>
                    <a:pt x="539937" y="0"/>
                    <a:pt x="571500" y="0"/>
                  </a:cubicBezTo>
                  <a:cubicBezTo>
                    <a:pt x="603062" y="0"/>
                    <a:pt x="628650" y="25587"/>
                    <a:pt x="628650" y="57150"/>
                  </a:cubicBezTo>
                  <a:close/>
                  <a:moveTo>
                    <a:pt x="571500" y="1485900"/>
                  </a:moveTo>
                  <a:cubicBezTo>
                    <a:pt x="824004" y="1485900"/>
                    <a:pt x="1028700" y="1281204"/>
                    <a:pt x="1028700" y="1028700"/>
                  </a:cubicBezTo>
                  <a:cubicBezTo>
                    <a:pt x="1028700" y="776195"/>
                    <a:pt x="824004" y="571500"/>
                    <a:pt x="571500" y="571500"/>
                  </a:cubicBezTo>
                  <a:cubicBezTo>
                    <a:pt x="318995" y="571500"/>
                    <a:pt x="114300" y="776195"/>
                    <a:pt x="114300" y="1028700"/>
                  </a:cubicBezTo>
                  <a:cubicBezTo>
                    <a:pt x="114300" y="1281204"/>
                    <a:pt x="318995" y="1485900"/>
                    <a:pt x="571500" y="1485900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9285524" y="765919"/>
            <a:ext cx="1469572" cy="346734"/>
            <a:chOff x="5486400" y="1257300"/>
            <a:chExt cx="1143000" cy="342900"/>
          </a:xfrm>
        </p:grpSpPr>
        <p:sp>
          <p:nvSpPr>
            <p:cNvPr id="34" name="Rounded Rectangle 33"/>
            <p:cNvSpPr/>
            <p:nvPr/>
          </p:nvSpPr>
          <p:spPr>
            <a:xfrm>
              <a:off x="5486400" y="1257300"/>
              <a:ext cx="1143000" cy="342900"/>
            </a:xfrm>
            <a:custGeom>
              <a:avLst/>
              <a:gdLst/>
              <a:ahLst/>
              <a:cxnLst/>
              <a:rect l="0" t="0" r="0" b="0"/>
              <a:pathLst>
                <a:path w="1143000" h="342900">
                  <a:moveTo>
                    <a:pt x="971550" y="0"/>
                  </a:moveTo>
                  <a:cubicBezTo>
                    <a:pt x="1066238" y="0"/>
                    <a:pt x="1143000" y="76761"/>
                    <a:pt x="1143000" y="171450"/>
                  </a:cubicBezTo>
                  <a:cubicBezTo>
                    <a:pt x="1143000" y="266138"/>
                    <a:pt x="1066238" y="342900"/>
                    <a:pt x="971550" y="342900"/>
                  </a:cubicBezTo>
                  <a:close/>
                  <a:moveTo>
                    <a:pt x="171450" y="0"/>
                  </a:moveTo>
                  <a:lnTo>
                    <a:pt x="171450" y="342900"/>
                  </a:ln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close/>
                  <a:moveTo>
                    <a:pt x="971550" y="342900"/>
                  </a:moveTo>
                  <a:lnTo>
                    <a:pt x="171450" y="342900"/>
                  </a:lnTo>
                  <a:lnTo>
                    <a:pt x="171450" y="0"/>
                  </a:lnTo>
                  <a:lnTo>
                    <a:pt x="971550" y="0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486400" y="1257300"/>
              <a:ext cx="1143000" cy="342900"/>
            </a:xfrm>
            <a:custGeom>
              <a:avLst/>
              <a:gdLst/>
              <a:ahLst/>
              <a:cxnLst/>
              <a:rect l="0" t="0" r="0" b="0"/>
              <a:pathLst>
                <a:path w="1143000" h="342900">
                  <a:moveTo>
                    <a:pt x="971550" y="0"/>
                  </a:moveTo>
                  <a:cubicBezTo>
                    <a:pt x="1066238" y="0"/>
                    <a:pt x="1143000" y="76761"/>
                    <a:pt x="1143000" y="171450"/>
                  </a:cubicBezTo>
                  <a:cubicBezTo>
                    <a:pt x="1143000" y="266138"/>
                    <a:pt x="1066238" y="342900"/>
                    <a:pt x="971550" y="342900"/>
                  </a:cubicBezTo>
                  <a:moveTo>
                    <a:pt x="171450" y="342900"/>
                  </a:moveTo>
                  <a:cubicBezTo>
                    <a:pt x="76761" y="342900"/>
                    <a:pt x="0" y="266138"/>
                    <a:pt x="0" y="171450"/>
                  </a:cubicBezTo>
                  <a:cubicBezTo>
                    <a:pt x="0" y="76761"/>
                    <a:pt x="76761" y="0"/>
                    <a:pt x="171450" y="0"/>
                  </a:cubicBezTo>
                  <a:moveTo>
                    <a:pt x="171450" y="0"/>
                  </a:moveTo>
                  <a:lnTo>
                    <a:pt x="971550" y="0"/>
                  </a:lnTo>
                  <a:moveTo>
                    <a:pt x="971550" y="342900"/>
                  </a:moveTo>
                  <a:lnTo>
                    <a:pt x="171450" y="3429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5529598" y="842971"/>
            <a:ext cx="867182" cy="2333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61" b="1">
                <a:solidFill>
                  <a:srgbClr val="FFFFFF"/>
                </a:solidFill>
                <a:latin typeface="Roboto"/>
              </a:rPr>
              <a:t>21 days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433583" y="3484117"/>
            <a:ext cx="1288814" cy="39767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dirty="0">
                <a:latin typeface="Roboto"/>
              </a:rPr>
              <a:t>Goose incubation
period ends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72198" y="842971"/>
            <a:ext cx="867182" cy="2333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61" b="1" dirty="0">
                <a:solidFill>
                  <a:srgbClr val="FFFFFF"/>
                </a:solidFill>
                <a:latin typeface="Roboto"/>
              </a:rPr>
              <a:t>18 days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644400" y="842971"/>
            <a:ext cx="867182" cy="2333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61" b="1">
                <a:solidFill>
                  <a:srgbClr val="FFFFFF"/>
                </a:solidFill>
                <a:latin typeface="Roboto"/>
              </a:rPr>
              <a:t>30 days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86998" y="842971"/>
            <a:ext cx="867182" cy="2333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61" b="1" dirty="0">
                <a:solidFill>
                  <a:srgbClr val="FFFFFF"/>
                </a:solidFill>
                <a:latin typeface="Roboto"/>
              </a:rPr>
              <a:t>28 days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85085" y="3506652"/>
            <a:ext cx="1325683" cy="39767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>
                <a:latin typeface="Roboto"/>
              </a:rPr>
              <a:t>Pigeon incubation
period ends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204194" y="3523606"/>
            <a:ext cx="1402628" cy="39767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>
                <a:latin typeface="Roboto"/>
              </a:rPr>
              <a:t>Chicken incubation
period ends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17751" y="3466768"/>
            <a:ext cx="2090316" cy="39767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92" dirty="0">
                <a:latin typeface="Roboto"/>
              </a:rPr>
              <a:t>Peacock, Turkey, and
Duck incubation</a:t>
            </a:r>
            <a:r>
              <a:rPr lang="en-US" sz="1292" dirty="0">
                <a:latin typeface="Roboto"/>
              </a:rPr>
              <a:t> </a:t>
            </a:r>
            <a:r>
              <a:rPr sz="1292" dirty="0">
                <a:latin typeface="Roboto"/>
              </a:rPr>
              <a:t>periods end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3639918" y="2161136"/>
            <a:ext cx="416379" cy="445745"/>
          </a:xfrm>
          <a:custGeom>
            <a:avLst/>
            <a:gdLst/>
            <a:ahLst/>
            <a:cxnLst/>
            <a:rect l="0" t="0" r="0" b="0"/>
            <a:pathLst>
              <a:path w="323850" h="440816">
                <a:moveTo>
                  <a:pt x="104775" y="190500"/>
                </a:moveTo>
                <a:lnTo>
                  <a:pt x="38100" y="190500"/>
                </a:lnTo>
                <a:cubicBezTo>
                  <a:pt x="22318" y="190500"/>
                  <a:pt x="9525" y="177706"/>
                  <a:pt x="9525" y="161925"/>
                </a:cubicBezTo>
                <a:lnTo>
                  <a:pt x="9525" y="123825"/>
                </a:lnTo>
                <a:cubicBezTo>
                  <a:pt x="9525" y="97522"/>
                  <a:pt x="30847" y="76200"/>
                  <a:pt x="57150" y="76200"/>
                </a:cubicBezTo>
                <a:lnTo>
                  <a:pt x="91268" y="76200"/>
                </a:lnTo>
                <a:cubicBezTo>
                  <a:pt x="103599" y="48670"/>
                  <a:pt x="131838" y="31798"/>
                  <a:pt x="161925" y="33985"/>
                </a:cubicBezTo>
                <a:cubicBezTo>
                  <a:pt x="204009" y="33985"/>
                  <a:pt x="238125" y="68101"/>
                  <a:pt x="238125" y="110185"/>
                </a:cubicBezTo>
                <a:lnTo>
                  <a:pt x="238125" y="186385"/>
                </a:lnTo>
                <a:moveTo>
                  <a:pt x="152400" y="100012"/>
                </a:moveTo>
                <a:cubicBezTo>
                  <a:pt x="152400" y="102642"/>
                  <a:pt x="154532" y="104775"/>
                  <a:pt x="157162" y="104775"/>
                </a:cubicBezTo>
                <a:cubicBezTo>
                  <a:pt x="159792" y="104775"/>
                  <a:pt x="161925" y="102642"/>
                  <a:pt x="161925" y="100012"/>
                </a:cubicBezTo>
                <a:cubicBezTo>
                  <a:pt x="161925" y="97382"/>
                  <a:pt x="159792" y="95250"/>
                  <a:pt x="157162" y="95250"/>
                </a:cubicBezTo>
                <a:cubicBezTo>
                  <a:pt x="154532" y="95250"/>
                  <a:pt x="152400" y="97382"/>
                  <a:pt x="152400" y="100012"/>
                </a:cubicBezTo>
                <a:moveTo>
                  <a:pt x="161925" y="33985"/>
                </a:moveTo>
                <a:lnTo>
                  <a:pt x="161925" y="0"/>
                </a:lnTo>
                <a:moveTo>
                  <a:pt x="247650" y="28575"/>
                </a:moveTo>
                <a:lnTo>
                  <a:pt x="217703" y="58369"/>
                </a:lnTo>
                <a:moveTo>
                  <a:pt x="238125" y="123825"/>
                </a:moveTo>
                <a:lnTo>
                  <a:pt x="276225" y="123825"/>
                </a:lnTo>
                <a:moveTo>
                  <a:pt x="571" y="257175"/>
                </a:moveTo>
                <a:lnTo>
                  <a:pt x="85725" y="304800"/>
                </a:lnTo>
                <a:lnTo>
                  <a:pt x="161925" y="238125"/>
                </a:lnTo>
                <a:lnTo>
                  <a:pt x="238125" y="304800"/>
                </a:lnTo>
                <a:lnTo>
                  <a:pt x="319468" y="228600"/>
                </a:lnTo>
                <a:cubicBezTo>
                  <a:pt x="322287" y="245217"/>
                  <a:pt x="323753" y="262037"/>
                  <a:pt x="323850" y="278891"/>
                </a:cubicBezTo>
                <a:cubicBezTo>
                  <a:pt x="323850" y="368320"/>
                  <a:pt x="251353" y="440816"/>
                  <a:pt x="161925" y="440816"/>
                </a:cubicBezTo>
                <a:cubicBezTo>
                  <a:pt x="72496" y="440816"/>
                  <a:pt x="0" y="368320"/>
                  <a:pt x="0" y="278891"/>
                </a:cubicBezTo>
                <a:cubicBezTo>
                  <a:pt x="0" y="272605"/>
                  <a:pt x="190" y="263651"/>
                  <a:pt x="571" y="257175"/>
                </a:cubicBezTo>
                <a:close/>
                <a:moveTo>
                  <a:pt x="152400" y="371475"/>
                </a:moveTo>
                <a:lnTo>
                  <a:pt x="171450" y="333375"/>
                </a:lnTo>
                <a:lnTo>
                  <a:pt x="117062" y="277387"/>
                </a:lnTo>
                <a:moveTo>
                  <a:pt x="95250" y="152400"/>
                </a:moveTo>
                <a:lnTo>
                  <a:pt x="95250" y="133350"/>
                </a:lnTo>
                <a:lnTo>
                  <a:pt x="9525" y="133350"/>
                </a:lnTo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9" name="Rounded Rectangle 48"/>
          <p:cNvSpPr/>
          <p:nvPr/>
        </p:nvSpPr>
        <p:spPr>
          <a:xfrm>
            <a:off x="5658621" y="2162485"/>
            <a:ext cx="495246" cy="443049"/>
          </a:xfrm>
          <a:custGeom>
            <a:avLst/>
            <a:gdLst/>
            <a:ahLst/>
            <a:cxnLst/>
            <a:rect l="0" t="0" r="0" b="0"/>
            <a:pathLst>
              <a:path w="385191" h="438150">
                <a:moveTo>
                  <a:pt x="234886" y="76200"/>
                </a:moveTo>
                <a:cubicBezTo>
                  <a:pt x="234886" y="73569"/>
                  <a:pt x="232754" y="71437"/>
                  <a:pt x="230123" y="71437"/>
                </a:cubicBezTo>
                <a:moveTo>
                  <a:pt x="230123" y="71437"/>
                </a:moveTo>
                <a:cubicBezTo>
                  <a:pt x="227493" y="71437"/>
                  <a:pt x="225361" y="73569"/>
                  <a:pt x="225361" y="76200"/>
                </a:cubicBezTo>
                <a:moveTo>
                  <a:pt x="225361" y="76200"/>
                </a:moveTo>
                <a:cubicBezTo>
                  <a:pt x="225361" y="78830"/>
                  <a:pt x="227493" y="80962"/>
                  <a:pt x="230123" y="80962"/>
                </a:cubicBezTo>
                <a:moveTo>
                  <a:pt x="230123" y="80962"/>
                </a:moveTo>
                <a:cubicBezTo>
                  <a:pt x="232754" y="80962"/>
                  <a:pt x="234886" y="78830"/>
                  <a:pt x="234886" y="76200"/>
                </a:cubicBezTo>
                <a:moveTo>
                  <a:pt x="258698" y="209550"/>
                </a:moveTo>
                <a:lnTo>
                  <a:pt x="315848" y="257175"/>
                </a:lnTo>
                <a:lnTo>
                  <a:pt x="383666" y="209550"/>
                </a:lnTo>
                <a:cubicBezTo>
                  <a:pt x="385191" y="222694"/>
                  <a:pt x="385191" y="234886"/>
                  <a:pt x="385191" y="245554"/>
                </a:cubicBezTo>
                <a:cubicBezTo>
                  <a:pt x="385191" y="351922"/>
                  <a:pt x="298963" y="438150"/>
                  <a:pt x="192595" y="438150"/>
                </a:cubicBezTo>
                <a:cubicBezTo>
                  <a:pt x="86228" y="438150"/>
                  <a:pt x="0" y="351922"/>
                  <a:pt x="0" y="245554"/>
                </a:cubicBezTo>
                <a:cubicBezTo>
                  <a:pt x="0" y="234886"/>
                  <a:pt x="381" y="222694"/>
                  <a:pt x="1524" y="209550"/>
                </a:cubicBezTo>
                <a:lnTo>
                  <a:pt x="68199" y="257175"/>
                </a:lnTo>
                <a:lnTo>
                  <a:pt x="125349" y="209550"/>
                </a:lnTo>
                <a:lnTo>
                  <a:pt x="192024" y="257175"/>
                </a:lnTo>
                <a:close/>
                <a:moveTo>
                  <a:pt x="315848" y="200025"/>
                </a:moveTo>
                <a:cubicBezTo>
                  <a:pt x="311824" y="174099"/>
                  <a:pt x="305448" y="148594"/>
                  <a:pt x="296798" y="123825"/>
                </a:cubicBezTo>
                <a:lnTo>
                  <a:pt x="296798" y="76200"/>
                </a:lnTo>
                <a:moveTo>
                  <a:pt x="68198" y="190500"/>
                </a:moveTo>
                <a:cubicBezTo>
                  <a:pt x="70147" y="148651"/>
                  <a:pt x="91219" y="110020"/>
                  <a:pt x="125348" y="85725"/>
                </a:cubicBezTo>
                <a:cubicBezTo>
                  <a:pt x="125348" y="38380"/>
                  <a:pt x="163729" y="0"/>
                  <a:pt x="211073" y="0"/>
                </a:cubicBezTo>
                <a:cubicBezTo>
                  <a:pt x="258508" y="0"/>
                  <a:pt x="296798" y="28765"/>
                  <a:pt x="296798" y="76200"/>
                </a:cubicBezTo>
                <a:moveTo>
                  <a:pt x="296798" y="76200"/>
                </a:moveTo>
                <a:cubicBezTo>
                  <a:pt x="323101" y="76200"/>
                  <a:pt x="344423" y="97522"/>
                  <a:pt x="344423" y="123825"/>
                </a:cubicBezTo>
                <a:lnTo>
                  <a:pt x="296798" y="123825"/>
                </a:lnTo>
              </a:path>
            </a:pathLst>
          </a:custGeom>
          <a:noFill/>
          <a:ln w="14287">
            <a:solidFill>
              <a:srgbClr val="FFC000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0" name="Rounded Rectangle 49"/>
          <p:cNvSpPr/>
          <p:nvPr/>
        </p:nvSpPr>
        <p:spPr>
          <a:xfrm>
            <a:off x="7681241" y="2162485"/>
            <a:ext cx="563336" cy="443049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333375" y="180975"/>
                </a:moveTo>
                <a:cubicBezTo>
                  <a:pt x="316093" y="138547"/>
                  <a:pt x="306421" y="93408"/>
                  <a:pt x="304800" y="47625"/>
                </a:cubicBezTo>
                <a:cubicBezTo>
                  <a:pt x="304800" y="21322"/>
                  <a:pt x="326122" y="0"/>
                  <a:pt x="352425" y="0"/>
                </a:cubicBezTo>
                <a:cubicBezTo>
                  <a:pt x="378727" y="0"/>
                  <a:pt x="400050" y="21322"/>
                  <a:pt x="400050" y="47625"/>
                </a:cubicBezTo>
                <a:cubicBezTo>
                  <a:pt x="400050" y="73927"/>
                  <a:pt x="378727" y="95250"/>
                  <a:pt x="352425" y="95250"/>
                </a:cubicBezTo>
                <a:cubicBezTo>
                  <a:pt x="375950" y="126165"/>
                  <a:pt x="392226" y="161972"/>
                  <a:pt x="400050" y="200025"/>
                </a:cubicBezTo>
                <a:cubicBezTo>
                  <a:pt x="409575" y="257175"/>
                  <a:pt x="381000" y="295275"/>
                  <a:pt x="285750" y="295275"/>
                </a:cubicBezTo>
                <a:cubicBezTo>
                  <a:pt x="190500" y="295275"/>
                  <a:pt x="161925" y="219075"/>
                  <a:pt x="171450" y="161925"/>
                </a:cubicBezTo>
                <a:cubicBezTo>
                  <a:pt x="214522" y="136531"/>
                  <a:pt x="283616" y="121481"/>
                  <a:pt x="333375" y="180975"/>
                </a:cubicBezTo>
                <a:close/>
                <a:moveTo>
                  <a:pt x="400050" y="38100"/>
                </a:moveTo>
                <a:cubicBezTo>
                  <a:pt x="400050" y="38100"/>
                  <a:pt x="438150" y="66675"/>
                  <a:pt x="438150" y="85725"/>
                </a:cubicBezTo>
                <a:cubicBezTo>
                  <a:pt x="438150" y="104775"/>
                  <a:pt x="381000" y="85725"/>
                  <a:pt x="381000" y="85725"/>
                </a:cubicBezTo>
                <a:moveTo>
                  <a:pt x="204673" y="146856"/>
                </a:moveTo>
                <a:cubicBezTo>
                  <a:pt x="223723" y="242106"/>
                  <a:pt x="304800" y="219075"/>
                  <a:pt x="304800" y="219075"/>
                </a:cubicBezTo>
                <a:moveTo>
                  <a:pt x="357187" y="38100"/>
                </a:moveTo>
                <a:cubicBezTo>
                  <a:pt x="354557" y="38100"/>
                  <a:pt x="352425" y="40232"/>
                  <a:pt x="352425" y="42862"/>
                </a:cubicBezTo>
                <a:moveTo>
                  <a:pt x="361950" y="42862"/>
                </a:moveTo>
                <a:cubicBezTo>
                  <a:pt x="361950" y="40232"/>
                  <a:pt x="359817" y="38100"/>
                  <a:pt x="357187" y="38100"/>
                </a:cubicBezTo>
                <a:moveTo>
                  <a:pt x="357187" y="47625"/>
                </a:moveTo>
                <a:cubicBezTo>
                  <a:pt x="359817" y="47625"/>
                  <a:pt x="361950" y="45492"/>
                  <a:pt x="361950" y="42862"/>
                </a:cubicBezTo>
                <a:moveTo>
                  <a:pt x="352425" y="42862"/>
                </a:moveTo>
                <a:cubicBezTo>
                  <a:pt x="352425" y="45492"/>
                  <a:pt x="354557" y="47625"/>
                  <a:pt x="357187" y="47625"/>
                </a:cubicBezTo>
                <a:moveTo>
                  <a:pt x="342900" y="289026"/>
                </a:moveTo>
                <a:lnTo>
                  <a:pt x="342900" y="323850"/>
                </a:lnTo>
                <a:moveTo>
                  <a:pt x="276225" y="323850"/>
                </a:moveTo>
                <a:lnTo>
                  <a:pt x="276225" y="295008"/>
                </a:lnTo>
                <a:moveTo>
                  <a:pt x="190500" y="314325"/>
                </a:moveTo>
                <a:lnTo>
                  <a:pt x="171450" y="314325"/>
                </a:lnTo>
                <a:cubicBezTo>
                  <a:pt x="172572" y="306455"/>
                  <a:pt x="169925" y="298516"/>
                  <a:pt x="164304" y="292895"/>
                </a:cubicBezTo>
                <a:cubicBezTo>
                  <a:pt x="158683" y="287274"/>
                  <a:pt x="150744" y="284627"/>
                  <a:pt x="142875" y="285750"/>
                </a:cubicBezTo>
                <a:cubicBezTo>
                  <a:pt x="134154" y="286377"/>
                  <a:pt x="126411" y="291556"/>
                  <a:pt x="122501" y="299375"/>
                </a:cubicBezTo>
                <a:cubicBezTo>
                  <a:pt x="118591" y="307195"/>
                  <a:pt x="119094" y="316497"/>
                  <a:pt x="123825" y="323850"/>
                </a:cubicBezTo>
                <a:cubicBezTo>
                  <a:pt x="133350" y="342900"/>
                  <a:pt x="152400" y="342900"/>
                  <a:pt x="161925" y="371475"/>
                </a:cubicBezTo>
                <a:cubicBezTo>
                  <a:pt x="168668" y="391687"/>
                  <a:pt x="152400" y="419100"/>
                  <a:pt x="114300" y="409575"/>
                </a:cubicBezTo>
                <a:cubicBezTo>
                  <a:pt x="92317" y="404102"/>
                  <a:pt x="76714" y="384597"/>
                  <a:pt x="76200" y="361950"/>
                </a:cubicBezTo>
                <a:cubicBezTo>
                  <a:pt x="95250" y="342900"/>
                  <a:pt x="139065" y="340995"/>
                  <a:pt x="139065" y="340995"/>
                </a:cubicBezTo>
                <a:moveTo>
                  <a:pt x="142875" y="438150"/>
                </a:moveTo>
                <a:lnTo>
                  <a:pt x="142875" y="409270"/>
                </a:lnTo>
                <a:moveTo>
                  <a:pt x="114300" y="409575"/>
                </a:moveTo>
                <a:lnTo>
                  <a:pt x="104775" y="438150"/>
                </a:lnTo>
                <a:moveTo>
                  <a:pt x="114300" y="190500"/>
                </a:moveTo>
                <a:lnTo>
                  <a:pt x="95250" y="190500"/>
                </a:lnTo>
                <a:cubicBezTo>
                  <a:pt x="96372" y="182630"/>
                  <a:pt x="93725" y="174691"/>
                  <a:pt x="88104" y="169070"/>
                </a:cubicBezTo>
                <a:cubicBezTo>
                  <a:pt x="82483" y="163449"/>
                  <a:pt x="74544" y="160802"/>
                  <a:pt x="66675" y="161925"/>
                </a:cubicBezTo>
                <a:cubicBezTo>
                  <a:pt x="57954" y="162552"/>
                  <a:pt x="50211" y="167731"/>
                  <a:pt x="46301" y="175550"/>
                </a:cubicBezTo>
                <a:cubicBezTo>
                  <a:pt x="42391" y="183370"/>
                  <a:pt x="42894" y="192672"/>
                  <a:pt x="47625" y="200025"/>
                </a:cubicBezTo>
                <a:cubicBezTo>
                  <a:pt x="57150" y="219075"/>
                  <a:pt x="76200" y="219075"/>
                  <a:pt x="85725" y="247650"/>
                </a:cubicBezTo>
                <a:cubicBezTo>
                  <a:pt x="92468" y="267862"/>
                  <a:pt x="76200" y="295275"/>
                  <a:pt x="38100" y="285750"/>
                </a:cubicBezTo>
                <a:cubicBezTo>
                  <a:pt x="16117" y="280277"/>
                  <a:pt x="514" y="260772"/>
                  <a:pt x="0" y="238125"/>
                </a:cubicBezTo>
                <a:cubicBezTo>
                  <a:pt x="19050" y="219075"/>
                  <a:pt x="62865" y="217170"/>
                  <a:pt x="62865" y="217170"/>
                </a:cubicBezTo>
                <a:moveTo>
                  <a:pt x="66675" y="285464"/>
                </a:moveTo>
                <a:lnTo>
                  <a:pt x="66675" y="314325"/>
                </a:lnTo>
                <a:moveTo>
                  <a:pt x="38100" y="285750"/>
                </a:moveTo>
                <a:lnTo>
                  <a:pt x="28575" y="314325"/>
                </a:lnTo>
              </a:path>
            </a:pathLst>
          </a:custGeom>
          <a:noFill/>
          <a:ln w="14287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1" name="Rounded Rectangle 50"/>
          <p:cNvSpPr/>
          <p:nvPr/>
        </p:nvSpPr>
        <p:spPr>
          <a:xfrm>
            <a:off x="9738887" y="2162485"/>
            <a:ext cx="562846" cy="443049"/>
          </a:xfrm>
          <a:custGeom>
            <a:avLst/>
            <a:gdLst/>
            <a:ahLst/>
            <a:cxnLst/>
            <a:rect l="0" t="0" r="0" b="0"/>
            <a:pathLst>
              <a:path w="437769" h="438150">
                <a:moveTo>
                  <a:pt x="161925" y="381000"/>
                </a:moveTo>
                <a:lnTo>
                  <a:pt x="161925" y="381000"/>
                </a:lnTo>
                <a:cubicBezTo>
                  <a:pt x="118789" y="363018"/>
                  <a:pt x="89451" y="322283"/>
                  <a:pt x="86067" y="275672"/>
                </a:cubicBezTo>
                <a:cubicBezTo>
                  <a:pt x="57298" y="259263"/>
                  <a:pt x="42422" y="226149"/>
                  <a:pt x="49263" y="193744"/>
                </a:cubicBezTo>
                <a:cubicBezTo>
                  <a:pt x="56103" y="161338"/>
                  <a:pt x="83093" y="137061"/>
                  <a:pt x="116040" y="133680"/>
                </a:cubicBezTo>
                <a:cubicBezTo>
                  <a:pt x="148987" y="130298"/>
                  <a:pt x="180345" y="148586"/>
                  <a:pt x="193626" y="178927"/>
                </a:cubicBezTo>
                <a:cubicBezTo>
                  <a:pt x="206906" y="209267"/>
                  <a:pt x="199067" y="244712"/>
                  <a:pt x="174231" y="266623"/>
                </a:cubicBezTo>
                <a:lnTo>
                  <a:pt x="323430" y="266623"/>
                </a:lnTo>
                <a:cubicBezTo>
                  <a:pt x="326102" y="266614"/>
                  <a:pt x="328654" y="267726"/>
                  <a:pt x="330465" y="269690"/>
                </a:cubicBezTo>
                <a:cubicBezTo>
                  <a:pt x="332276" y="271653"/>
                  <a:pt x="333180" y="274287"/>
                  <a:pt x="332955" y="276948"/>
                </a:cubicBezTo>
                <a:cubicBezTo>
                  <a:pt x="329711" y="315746"/>
                  <a:pt x="308409" y="350760"/>
                  <a:pt x="275444" y="371475"/>
                </a:cubicBezTo>
                <a:moveTo>
                  <a:pt x="219075" y="323850"/>
                </a:moveTo>
                <a:cubicBezTo>
                  <a:pt x="250638" y="323850"/>
                  <a:pt x="276225" y="349437"/>
                  <a:pt x="276225" y="381000"/>
                </a:cubicBezTo>
                <a:cubicBezTo>
                  <a:pt x="276225" y="412563"/>
                  <a:pt x="250638" y="438150"/>
                  <a:pt x="219075" y="438150"/>
                </a:cubicBezTo>
                <a:cubicBezTo>
                  <a:pt x="187511" y="438150"/>
                  <a:pt x="161925" y="412563"/>
                  <a:pt x="161925" y="381000"/>
                </a:cubicBezTo>
                <a:cubicBezTo>
                  <a:pt x="161925" y="349437"/>
                  <a:pt x="187511" y="323850"/>
                  <a:pt x="219075" y="323850"/>
                </a:cubicBezTo>
                <a:close/>
                <a:moveTo>
                  <a:pt x="0" y="200025"/>
                </a:moveTo>
                <a:lnTo>
                  <a:pt x="48215" y="200025"/>
                </a:lnTo>
                <a:moveTo>
                  <a:pt x="437769" y="0"/>
                </a:moveTo>
                <a:lnTo>
                  <a:pt x="247650" y="266700"/>
                </a:lnTo>
                <a:moveTo>
                  <a:pt x="109537" y="185737"/>
                </a:moveTo>
                <a:cubicBezTo>
                  <a:pt x="109537" y="183107"/>
                  <a:pt x="107405" y="180975"/>
                  <a:pt x="104775" y="180975"/>
                </a:cubicBezTo>
                <a:moveTo>
                  <a:pt x="104775" y="180975"/>
                </a:moveTo>
                <a:cubicBezTo>
                  <a:pt x="102144" y="180975"/>
                  <a:pt x="100012" y="183107"/>
                  <a:pt x="100012" y="185737"/>
                </a:cubicBezTo>
                <a:moveTo>
                  <a:pt x="100012" y="185737"/>
                </a:moveTo>
                <a:cubicBezTo>
                  <a:pt x="100012" y="188367"/>
                  <a:pt x="102144" y="190500"/>
                  <a:pt x="104775" y="190500"/>
                </a:cubicBezTo>
                <a:moveTo>
                  <a:pt x="104775" y="190500"/>
                </a:moveTo>
                <a:cubicBezTo>
                  <a:pt x="107405" y="190500"/>
                  <a:pt x="109537" y="188367"/>
                  <a:pt x="109537" y="185737"/>
                </a:cubicBezTo>
              </a:path>
            </a:pathLst>
          </a:custGeom>
          <a:noFill/>
          <a:ln w="14287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39" name="Group 38"/>
          <p:cNvGrpSpPr/>
          <p:nvPr/>
        </p:nvGrpSpPr>
        <p:grpSpPr>
          <a:xfrm>
            <a:off x="3109603" y="60687"/>
            <a:ext cx="7649210" cy="670983"/>
            <a:chOff x="228600" y="457200"/>
            <a:chExt cx="6515100" cy="571500"/>
          </a:xfrm>
          <a:solidFill>
            <a:schemeClr val="accent1">
              <a:lumMod val="50000"/>
            </a:schemeClr>
          </a:solidFill>
        </p:grpSpPr>
        <p:sp>
          <p:nvSpPr>
            <p:cNvPr id="37" name="Rounded Rectangle 36"/>
            <p:cNvSpPr/>
            <p:nvPr/>
          </p:nvSpPr>
          <p:spPr>
            <a:xfrm>
              <a:off x="228600" y="457200"/>
              <a:ext cx="6515100" cy="571500"/>
            </a:xfrm>
            <a:custGeom>
              <a:avLst/>
              <a:gdLst/>
              <a:ahLst/>
              <a:cxnLst/>
              <a:rect l="0" t="0" r="0" b="0"/>
              <a:pathLst>
                <a:path w="6515100" h="571500">
                  <a:moveTo>
                    <a:pt x="114300" y="0"/>
                  </a:moveTo>
                  <a:lnTo>
                    <a:pt x="6400800" y="0"/>
                  </a:lnTo>
                  <a:cubicBezTo>
                    <a:pt x="6400800" y="0"/>
                    <a:pt x="6515100" y="0"/>
                    <a:pt x="6515100" y="114300"/>
                  </a:cubicBezTo>
                  <a:lnTo>
                    <a:pt x="6515100" y="457200"/>
                  </a:lnTo>
                  <a:cubicBezTo>
                    <a:pt x="6515100" y="457200"/>
                    <a:pt x="6515100" y="571500"/>
                    <a:pt x="6400800" y="571500"/>
                  </a:cubicBezTo>
                  <a:lnTo>
                    <a:pt x="114300" y="571500"/>
                  </a:lnTo>
                  <a:cubicBezTo>
                    <a:pt x="114300" y="571500"/>
                    <a:pt x="0" y="571500"/>
                    <a:pt x="0" y="45720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28600" y="457200"/>
              <a:ext cx="6515100" cy="571500"/>
            </a:xfrm>
            <a:custGeom>
              <a:avLst/>
              <a:gdLst/>
              <a:ahLst/>
              <a:cxnLst/>
              <a:rect l="0" t="0" r="0" b="0"/>
              <a:pathLst>
                <a:path w="6515100" h="571500">
                  <a:moveTo>
                    <a:pt x="114300" y="0"/>
                  </a:moveTo>
                  <a:lnTo>
                    <a:pt x="6400800" y="0"/>
                  </a:lnTo>
                  <a:cubicBezTo>
                    <a:pt x="6400800" y="0"/>
                    <a:pt x="6515100" y="0"/>
                    <a:pt x="6515100" y="114300"/>
                  </a:cubicBezTo>
                  <a:lnTo>
                    <a:pt x="6515100" y="457200"/>
                  </a:lnTo>
                  <a:cubicBezTo>
                    <a:pt x="6515100" y="457200"/>
                    <a:pt x="6515100" y="571500"/>
                    <a:pt x="6400800" y="571500"/>
                  </a:cubicBezTo>
                  <a:lnTo>
                    <a:pt x="114300" y="571500"/>
                  </a:lnTo>
                  <a:cubicBezTo>
                    <a:pt x="114300" y="571500"/>
                    <a:pt x="0" y="571500"/>
                    <a:pt x="0" y="45720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grp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48893" y="230397"/>
            <a:ext cx="6822380" cy="39748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583" b="1" dirty="0">
                <a:solidFill>
                  <a:srgbClr val="F669BE"/>
                </a:solidFill>
                <a:latin typeface="Roboto"/>
              </a:rPr>
              <a:t>Incubation Timelines for Various Bird Species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3250790" y="198728"/>
            <a:ext cx="510563" cy="429150"/>
          </a:xfrm>
          <a:custGeom>
            <a:avLst/>
            <a:gdLst/>
            <a:ahLst/>
            <a:cxnLst/>
            <a:rect l="0" t="0" r="0" b="0"/>
            <a:pathLst>
              <a:path w="273843" h="273843">
                <a:moveTo>
                  <a:pt x="208359" y="113109"/>
                </a:moveTo>
                <a:cubicBezTo>
                  <a:pt x="197558" y="86592"/>
                  <a:pt x="191513" y="58380"/>
                  <a:pt x="190500" y="29765"/>
                </a:cubicBezTo>
                <a:cubicBezTo>
                  <a:pt x="190500" y="13326"/>
                  <a:pt x="203826" y="0"/>
                  <a:pt x="220265" y="0"/>
                </a:cubicBezTo>
                <a:cubicBezTo>
                  <a:pt x="236704" y="0"/>
                  <a:pt x="250031" y="13326"/>
                  <a:pt x="250031" y="29765"/>
                </a:cubicBezTo>
                <a:cubicBezTo>
                  <a:pt x="250031" y="46204"/>
                  <a:pt x="236704" y="59531"/>
                  <a:pt x="220265" y="59531"/>
                </a:cubicBezTo>
                <a:cubicBezTo>
                  <a:pt x="234968" y="78853"/>
                  <a:pt x="245141" y="101232"/>
                  <a:pt x="250031" y="125015"/>
                </a:cubicBezTo>
                <a:cubicBezTo>
                  <a:pt x="255984" y="160734"/>
                  <a:pt x="238125" y="184546"/>
                  <a:pt x="178593" y="184546"/>
                </a:cubicBezTo>
                <a:cubicBezTo>
                  <a:pt x="119062" y="184546"/>
                  <a:pt x="101203" y="136921"/>
                  <a:pt x="107156" y="101203"/>
                </a:cubicBezTo>
                <a:cubicBezTo>
                  <a:pt x="134076" y="85332"/>
                  <a:pt x="177260" y="75926"/>
                  <a:pt x="208359" y="113109"/>
                </a:cubicBezTo>
                <a:close/>
                <a:moveTo>
                  <a:pt x="250031" y="23812"/>
                </a:moveTo>
                <a:cubicBezTo>
                  <a:pt x="250031" y="23812"/>
                  <a:pt x="273843" y="41671"/>
                  <a:pt x="273843" y="53578"/>
                </a:cubicBezTo>
                <a:cubicBezTo>
                  <a:pt x="273843" y="65484"/>
                  <a:pt x="238125" y="53578"/>
                  <a:pt x="238125" y="53578"/>
                </a:cubicBezTo>
                <a:moveTo>
                  <a:pt x="127920" y="91785"/>
                </a:moveTo>
                <a:cubicBezTo>
                  <a:pt x="139827" y="151316"/>
                  <a:pt x="190500" y="136921"/>
                  <a:pt x="190500" y="136921"/>
                </a:cubicBezTo>
                <a:moveTo>
                  <a:pt x="223242" y="23812"/>
                </a:moveTo>
                <a:cubicBezTo>
                  <a:pt x="221598" y="23812"/>
                  <a:pt x="220265" y="25145"/>
                  <a:pt x="220265" y="26789"/>
                </a:cubicBezTo>
                <a:moveTo>
                  <a:pt x="226218" y="26789"/>
                </a:moveTo>
                <a:cubicBezTo>
                  <a:pt x="226218" y="25145"/>
                  <a:pt x="224886" y="23812"/>
                  <a:pt x="223242" y="23812"/>
                </a:cubicBezTo>
                <a:moveTo>
                  <a:pt x="223242" y="29765"/>
                </a:moveTo>
                <a:cubicBezTo>
                  <a:pt x="224886" y="29765"/>
                  <a:pt x="226218" y="28432"/>
                  <a:pt x="226218" y="26789"/>
                </a:cubicBezTo>
                <a:moveTo>
                  <a:pt x="220265" y="26789"/>
                </a:moveTo>
                <a:cubicBezTo>
                  <a:pt x="220265" y="28432"/>
                  <a:pt x="221598" y="29765"/>
                  <a:pt x="223242" y="29765"/>
                </a:cubicBezTo>
                <a:moveTo>
                  <a:pt x="214312" y="180641"/>
                </a:moveTo>
                <a:lnTo>
                  <a:pt x="214312" y="202406"/>
                </a:lnTo>
                <a:moveTo>
                  <a:pt x="172640" y="184380"/>
                </a:moveTo>
                <a:lnTo>
                  <a:pt x="172640" y="202406"/>
                </a:lnTo>
                <a:moveTo>
                  <a:pt x="119062" y="196453"/>
                </a:moveTo>
                <a:lnTo>
                  <a:pt x="107156" y="196453"/>
                </a:lnTo>
                <a:cubicBezTo>
                  <a:pt x="107858" y="191534"/>
                  <a:pt x="106203" y="186572"/>
                  <a:pt x="102690" y="183059"/>
                </a:cubicBezTo>
                <a:cubicBezTo>
                  <a:pt x="99177" y="179546"/>
                  <a:pt x="94215" y="177891"/>
                  <a:pt x="89296" y="178593"/>
                </a:cubicBezTo>
                <a:cubicBezTo>
                  <a:pt x="83846" y="178985"/>
                  <a:pt x="79007" y="182222"/>
                  <a:pt x="76563" y="187109"/>
                </a:cubicBezTo>
                <a:cubicBezTo>
                  <a:pt x="74120" y="191997"/>
                  <a:pt x="74434" y="197810"/>
                  <a:pt x="77390" y="202406"/>
                </a:cubicBezTo>
                <a:cubicBezTo>
                  <a:pt x="83343" y="214312"/>
                  <a:pt x="95250" y="214312"/>
                  <a:pt x="101203" y="232171"/>
                </a:cubicBezTo>
                <a:cubicBezTo>
                  <a:pt x="105417" y="244804"/>
                  <a:pt x="95250" y="261937"/>
                  <a:pt x="71437" y="255984"/>
                </a:cubicBezTo>
                <a:cubicBezTo>
                  <a:pt x="57698" y="252563"/>
                  <a:pt x="47946" y="240373"/>
                  <a:pt x="47625" y="226218"/>
                </a:cubicBezTo>
                <a:cubicBezTo>
                  <a:pt x="59531" y="214312"/>
                  <a:pt x="86915" y="213121"/>
                  <a:pt x="86915" y="213121"/>
                </a:cubicBezTo>
                <a:moveTo>
                  <a:pt x="89296" y="255793"/>
                </a:moveTo>
                <a:lnTo>
                  <a:pt x="89296" y="273843"/>
                </a:lnTo>
                <a:moveTo>
                  <a:pt x="71437" y="255984"/>
                </a:moveTo>
                <a:lnTo>
                  <a:pt x="65484" y="273843"/>
                </a:lnTo>
                <a:moveTo>
                  <a:pt x="71437" y="119062"/>
                </a:moveTo>
                <a:lnTo>
                  <a:pt x="59531" y="119062"/>
                </a:lnTo>
                <a:cubicBezTo>
                  <a:pt x="60233" y="114143"/>
                  <a:pt x="58578" y="109182"/>
                  <a:pt x="55065" y="105668"/>
                </a:cubicBezTo>
                <a:cubicBezTo>
                  <a:pt x="51552" y="102155"/>
                  <a:pt x="46590" y="100501"/>
                  <a:pt x="41671" y="101203"/>
                </a:cubicBezTo>
                <a:cubicBezTo>
                  <a:pt x="36221" y="101595"/>
                  <a:pt x="31382" y="104831"/>
                  <a:pt x="28938" y="109719"/>
                </a:cubicBezTo>
                <a:cubicBezTo>
                  <a:pt x="26495" y="114606"/>
                  <a:pt x="26809" y="120420"/>
                  <a:pt x="29765" y="125015"/>
                </a:cubicBezTo>
                <a:cubicBezTo>
                  <a:pt x="35718" y="136921"/>
                  <a:pt x="47625" y="136921"/>
                  <a:pt x="53578" y="154781"/>
                </a:cubicBezTo>
                <a:cubicBezTo>
                  <a:pt x="57792" y="167413"/>
                  <a:pt x="47625" y="184546"/>
                  <a:pt x="23812" y="178593"/>
                </a:cubicBezTo>
                <a:cubicBezTo>
                  <a:pt x="10073" y="175173"/>
                  <a:pt x="321" y="162983"/>
                  <a:pt x="0" y="148828"/>
                </a:cubicBezTo>
                <a:cubicBezTo>
                  <a:pt x="11906" y="136921"/>
                  <a:pt x="39290" y="135731"/>
                  <a:pt x="39290" y="135731"/>
                </a:cubicBezTo>
                <a:moveTo>
                  <a:pt x="41671" y="178415"/>
                </a:moveTo>
                <a:lnTo>
                  <a:pt x="41671" y="196453"/>
                </a:lnTo>
                <a:moveTo>
                  <a:pt x="23812" y="178593"/>
                </a:moveTo>
                <a:lnTo>
                  <a:pt x="17859" y="196453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B1F79F9F-60C1-AA29-6423-43F4A7B27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83760"/>
              </p:ext>
            </p:extLst>
          </p:nvPr>
        </p:nvGraphicFramePr>
        <p:xfrm>
          <a:off x="1017822" y="3981185"/>
          <a:ext cx="12420601" cy="401356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1393836">
                  <a:extLst>
                    <a:ext uri="{9D8B030D-6E8A-4147-A177-3AD203B41FA5}">
                      <a16:colId xmlns:a16="http://schemas.microsoft.com/office/drawing/2014/main" val="3995318367"/>
                    </a:ext>
                  </a:extLst>
                </a:gridCol>
                <a:gridCol w="1065124">
                  <a:extLst>
                    <a:ext uri="{9D8B030D-6E8A-4147-A177-3AD203B41FA5}">
                      <a16:colId xmlns:a16="http://schemas.microsoft.com/office/drawing/2014/main" val="785002554"/>
                    </a:ext>
                  </a:extLst>
                </a:gridCol>
                <a:gridCol w="1956666">
                  <a:extLst>
                    <a:ext uri="{9D8B030D-6E8A-4147-A177-3AD203B41FA5}">
                      <a16:colId xmlns:a16="http://schemas.microsoft.com/office/drawing/2014/main" val="1743902512"/>
                    </a:ext>
                  </a:extLst>
                </a:gridCol>
                <a:gridCol w="1476605">
                  <a:extLst>
                    <a:ext uri="{9D8B030D-6E8A-4147-A177-3AD203B41FA5}">
                      <a16:colId xmlns:a16="http://schemas.microsoft.com/office/drawing/2014/main" val="261501638"/>
                    </a:ext>
                  </a:extLst>
                </a:gridCol>
                <a:gridCol w="1429307">
                  <a:extLst>
                    <a:ext uri="{9D8B030D-6E8A-4147-A177-3AD203B41FA5}">
                      <a16:colId xmlns:a16="http://schemas.microsoft.com/office/drawing/2014/main" val="2817355499"/>
                    </a:ext>
                  </a:extLst>
                </a:gridCol>
                <a:gridCol w="1956666">
                  <a:extLst>
                    <a:ext uri="{9D8B030D-6E8A-4147-A177-3AD203B41FA5}">
                      <a16:colId xmlns:a16="http://schemas.microsoft.com/office/drawing/2014/main" val="179389876"/>
                    </a:ext>
                  </a:extLst>
                </a:gridCol>
                <a:gridCol w="1476605">
                  <a:extLst>
                    <a:ext uri="{9D8B030D-6E8A-4147-A177-3AD203B41FA5}">
                      <a16:colId xmlns:a16="http://schemas.microsoft.com/office/drawing/2014/main" val="4149481851"/>
                    </a:ext>
                  </a:extLst>
                </a:gridCol>
                <a:gridCol w="1665792">
                  <a:extLst>
                    <a:ext uri="{9D8B030D-6E8A-4147-A177-3AD203B41FA5}">
                      <a16:colId xmlns:a16="http://schemas.microsoft.com/office/drawing/2014/main" val="1838424796"/>
                    </a:ext>
                  </a:extLst>
                </a:gridCol>
              </a:tblGrid>
              <a:tr h="923606"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</a:rPr>
                        <a:t>Species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</a:rPr>
                        <a:t>Days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</a:rPr>
                        <a:t>Temperature (°C ±0.5)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</a:rPr>
                        <a:t>Humidity (% RH)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</a:rPr>
                        <a:t>Transfer Day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</a:rPr>
                        <a:t>Hatcher Temperature (°C ±0.5)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</a:rPr>
                        <a:t>Hatcher Humidity (% RH)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cap="none" spc="0" dirty="0">
                          <a:solidFill>
                            <a:schemeClr val="bg1"/>
                          </a:solidFill>
                        </a:rPr>
                        <a:t>Weight (g)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491593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Chicken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38.0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55–70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65–85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50–60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377422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Peacock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37.8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60–75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37.3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65–85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100–120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970870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Turkey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37.7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60–75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37.2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65–85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75–80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052305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Duck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37.8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60–75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37.3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65–85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80–100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8562061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Goose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37.6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65–80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37.1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65–85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100–120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055212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Pigeon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38.5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55–70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37.8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65–85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30–40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373355"/>
                  </a:ext>
                </a:extLst>
              </a:tr>
              <a:tr h="405967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Pheasant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22–28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38.2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55–70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20–25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37.7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65–85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none" spc="0" dirty="0">
                          <a:solidFill>
                            <a:schemeClr val="tx1"/>
                          </a:solidFill>
                        </a:rPr>
                        <a:t>30–40</a:t>
                      </a:r>
                    </a:p>
                  </a:txBody>
                  <a:tcPr marL="123643" marR="123643" marT="123643" marB="6182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829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732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06403CAC-6103-44C9-B687-A2C18173F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325603" cy="805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7669E88-AA72-437F-AA99-859F9E99E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25600" cy="8051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 a Homemade Egg Incubator – Mother Earth News">
            <a:extLst>
              <a:ext uri="{FF2B5EF4-FFF2-40B4-BE49-F238E27FC236}">
                <a16:creationId xmlns:a16="http://schemas.microsoft.com/office/drawing/2014/main" id="{CAEB00AB-609F-3792-81D6-78CE523BB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3" b="11104"/>
          <a:stretch>
            <a:fillRect/>
          </a:stretch>
        </p:blipFill>
        <p:spPr bwMode="auto">
          <a:xfrm>
            <a:off x="20" y="10"/>
            <a:ext cx="14325580" cy="805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0" cy="8051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F76701-4430-5EB3-4867-6B329E794527}"/>
              </a:ext>
            </a:extLst>
          </p:cNvPr>
          <p:cNvSpPr txBox="1"/>
          <p:nvPr/>
        </p:nvSpPr>
        <p:spPr>
          <a:xfrm>
            <a:off x="914400" y="6159500"/>
            <a:ext cx="487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https://drive.google.com/file/d/1zMUQpWJ0FDDZAHrKOpszr6JmY7QB7Jmf/view?usp=sharing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909DA4-1C51-36F7-81CF-DAEC1930F2B4}"/>
              </a:ext>
            </a:extLst>
          </p:cNvPr>
          <p:cNvSpPr/>
          <p:nvPr/>
        </p:nvSpPr>
        <p:spPr>
          <a:xfrm>
            <a:off x="4686914" y="1435100"/>
            <a:ext cx="4162763" cy="939403"/>
          </a:xfrm>
          <a:prstGeom prst="rect">
            <a:avLst/>
          </a:prstGeom>
          <a:noFill/>
        </p:spPr>
        <p:txBody>
          <a:bodyPr wrap="none" lIns="107357" tIns="53679" rIns="107357" bIns="53679">
            <a:spAutoFit/>
          </a:bodyPr>
          <a:lstStyle/>
          <a:p>
            <a:pPr algn="ctr"/>
            <a:r>
              <a:rPr lang="en-US" sz="5400" spc="-352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Video Link</a:t>
            </a:r>
            <a:endParaRPr lang="en-US" sz="5400" spc="-352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8573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73218-137D-1C82-6E89-540E56AA3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D9B7ED-DDFF-99D8-38A7-5680D3670FB2}"/>
              </a:ext>
            </a:extLst>
          </p:cNvPr>
          <p:cNvSpPr/>
          <p:nvPr/>
        </p:nvSpPr>
        <p:spPr>
          <a:xfrm>
            <a:off x="3664667" y="3131833"/>
            <a:ext cx="7668018" cy="2186219"/>
          </a:xfrm>
          <a:prstGeom prst="rect">
            <a:avLst/>
          </a:prstGeom>
          <a:noFill/>
        </p:spPr>
        <p:txBody>
          <a:bodyPr wrap="none" lIns="107357" tIns="53679" rIns="107357" bIns="53679">
            <a:spAutoFit/>
          </a:bodyPr>
          <a:lstStyle/>
          <a:p>
            <a:pPr algn="ctr"/>
            <a:r>
              <a:rPr lang="en-US" sz="13502" b="1" spc="-352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US" sz="13502" spc="-352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7D3EF-1ED6-4DCD-E3D4-82AC636B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826495" y="7203775"/>
            <a:ext cx="1690271" cy="428684"/>
          </a:xfrm>
        </p:spPr>
        <p:txBody>
          <a:bodyPr/>
          <a:lstStyle/>
          <a:p>
            <a:fld id="{236B2E9A-5AF2-4614-B1D9-EE4E35E4A875}" type="datetime2">
              <a:rPr lang="en-US" smtClean="0"/>
              <a:t>Tuesday, June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A5ABE-4F1E-7B90-7DAA-8767C40F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National University of Sciences &amp;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AF6BB-1B6B-1D75-39D8-605BCEA6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602F-9DD5-4430-A314-2C5B45A29B3B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AB39E7DE-C0F9-5088-66BA-689B6F435925}"/>
              </a:ext>
            </a:extLst>
          </p:cNvPr>
          <p:cNvSpPr/>
          <p:nvPr/>
        </p:nvSpPr>
        <p:spPr>
          <a:xfrm rot="16200000">
            <a:off x="7364669" y="-2537966"/>
            <a:ext cx="8051800" cy="13127731"/>
          </a:xfrm>
          <a:custGeom>
            <a:avLst/>
            <a:gdLst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9602788 w 9602788"/>
              <a:gd name="connsiteY2" fmla="*/ 6858000 h 6858000"/>
              <a:gd name="connsiteX3" fmla="*/ 0 w 9602788"/>
              <a:gd name="connsiteY3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175499 w 9602788"/>
              <a:gd name="connsiteY2" fmla="*/ 3935069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2788" h="6858000">
                <a:moveTo>
                  <a:pt x="0" y="6858000"/>
                </a:moveTo>
                <a:lnTo>
                  <a:pt x="0" y="0"/>
                </a:lnTo>
                <a:cubicBezTo>
                  <a:pt x="1443789" y="1029903"/>
                  <a:pt x="2847213" y="2741538"/>
                  <a:pt x="4175499" y="3935069"/>
                </a:cubicBezTo>
                <a:cubicBezTo>
                  <a:pt x="5672756" y="5277793"/>
                  <a:pt x="7845648" y="5842535"/>
                  <a:pt x="9602788" y="6858000"/>
                </a:cubicBezTo>
                <a:lnTo>
                  <a:pt x="0" y="685800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3" dirty="0"/>
          </a:p>
        </p:txBody>
      </p:sp>
      <p:sp>
        <p:nvSpPr>
          <p:cNvPr id="18" name="Right Triangle 13">
            <a:extLst>
              <a:ext uri="{FF2B5EF4-FFF2-40B4-BE49-F238E27FC236}">
                <a16:creationId xmlns:a16="http://schemas.microsoft.com/office/drawing/2014/main" id="{750BC492-64E1-2475-20DC-90F04B969864}"/>
              </a:ext>
            </a:extLst>
          </p:cNvPr>
          <p:cNvSpPr/>
          <p:nvPr/>
        </p:nvSpPr>
        <p:spPr>
          <a:xfrm flipV="1">
            <a:off x="-3658843" y="-178929"/>
            <a:ext cx="13689926" cy="8051800"/>
          </a:xfrm>
          <a:custGeom>
            <a:avLst/>
            <a:gdLst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9602788 w 9602788"/>
              <a:gd name="connsiteY2" fmla="*/ 6858000 h 6858000"/>
              <a:gd name="connsiteX3" fmla="*/ 0 w 9602788"/>
              <a:gd name="connsiteY3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331368 w 9602788"/>
              <a:gd name="connsiteY2" fmla="*/ 3811604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3811604 w 9602788"/>
              <a:gd name="connsiteY2" fmla="*/ 3657600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  <a:gd name="connsiteX0" fmla="*/ 0 w 9602788"/>
              <a:gd name="connsiteY0" fmla="*/ 6858000 h 6858000"/>
              <a:gd name="connsiteX1" fmla="*/ 0 w 9602788"/>
              <a:gd name="connsiteY1" fmla="*/ 0 h 6858000"/>
              <a:gd name="connsiteX2" fmla="*/ 4184170 w 9602788"/>
              <a:gd name="connsiteY2" fmla="*/ 3936733 h 6858000"/>
              <a:gd name="connsiteX3" fmla="*/ 9602788 w 9602788"/>
              <a:gd name="connsiteY3" fmla="*/ 6858000 h 6858000"/>
              <a:gd name="connsiteX4" fmla="*/ 0 w 960278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02788" h="6858000">
                <a:moveTo>
                  <a:pt x="0" y="6858000"/>
                </a:moveTo>
                <a:lnTo>
                  <a:pt x="0" y="0"/>
                </a:lnTo>
                <a:cubicBezTo>
                  <a:pt x="1443789" y="1029903"/>
                  <a:pt x="2855884" y="2743202"/>
                  <a:pt x="4184170" y="3936733"/>
                </a:cubicBezTo>
                <a:cubicBezTo>
                  <a:pt x="5681427" y="5279457"/>
                  <a:pt x="7845648" y="5842535"/>
                  <a:pt x="9602788" y="6858000"/>
                </a:cubicBezTo>
                <a:lnTo>
                  <a:pt x="0" y="6858000"/>
                </a:lnTo>
                <a:close/>
              </a:path>
            </a:pathLst>
          </a:cu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3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1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0.25 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25 0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72298" y="2507820"/>
            <a:ext cx="12008281" cy="3746046"/>
          </a:xfrm>
          <a:custGeom>
            <a:avLst/>
            <a:gdLst/>
            <a:ahLst/>
            <a:cxnLst/>
            <a:rect l="0" t="0" r="0" b="0"/>
            <a:pathLst>
              <a:path w="4197286" h="2105025">
                <a:moveTo>
                  <a:pt x="0" y="1480375"/>
                </a:moveTo>
                <a:lnTo>
                  <a:pt x="0" y="542067"/>
                </a:lnTo>
                <a:cubicBezTo>
                  <a:pt x="0" y="389762"/>
                  <a:pt x="130587" y="265937"/>
                  <a:pt x="291179" y="265937"/>
                </a:cubicBezTo>
                <a:cubicBezTo>
                  <a:pt x="451770" y="265937"/>
                  <a:pt x="582358" y="389762"/>
                  <a:pt x="582358" y="542067"/>
                </a:cubicBezTo>
                <a:lnTo>
                  <a:pt x="582358" y="1500949"/>
                </a:lnTo>
                <a:cubicBezTo>
                  <a:pt x="582358" y="1663636"/>
                  <a:pt x="721994" y="1796129"/>
                  <a:pt x="893635" y="1796129"/>
                </a:cubicBezTo>
                <a:cubicBezTo>
                  <a:pt x="1065276" y="1796129"/>
                  <a:pt x="1204912" y="1663636"/>
                  <a:pt x="1204912" y="1500949"/>
                </a:cubicBezTo>
                <a:lnTo>
                  <a:pt x="1204912" y="400240"/>
                </a:lnTo>
                <a:cubicBezTo>
                  <a:pt x="1204912" y="248031"/>
                  <a:pt x="1335595" y="124110"/>
                  <a:pt x="1496186" y="124110"/>
                </a:cubicBezTo>
                <a:cubicBezTo>
                  <a:pt x="1656778" y="124110"/>
                  <a:pt x="1787366" y="248030"/>
                  <a:pt x="1787366" y="400240"/>
                </a:cubicBezTo>
                <a:lnTo>
                  <a:pt x="1787366" y="1262824"/>
                </a:lnTo>
                <a:cubicBezTo>
                  <a:pt x="1787366" y="1425606"/>
                  <a:pt x="1927002" y="1558099"/>
                  <a:pt x="2098643" y="1558099"/>
                </a:cubicBezTo>
                <a:cubicBezTo>
                  <a:pt x="2270283" y="1558099"/>
                  <a:pt x="2409920" y="1425606"/>
                  <a:pt x="2409920" y="1262824"/>
                </a:cubicBezTo>
                <a:lnTo>
                  <a:pt x="2409920" y="561498"/>
                </a:lnTo>
                <a:cubicBezTo>
                  <a:pt x="2409920" y="409194"/>
                  <a:pt x="2540507" y="285369"/>
                  <a:pt x="2701099" y="285369"/>
                </a:cubicBezTo>
                <a:cubicBezTo>
                  <a:pt x="2861691" y="285369"/>
                  <a:pt x="2992373" y="409194"/>
                  <a:pt x="2992373" y="561498"/>
                </a:cubicBezTo>
                <a:lnTo>
                  <a:pt x="2992373" y="1802511"/>
                </a:lnTo>
                <a:cubicBezTo>
                  <a:pt x="2992278" y="1804987"/>
                  <a:pt x="2992278" y="1807368"/>
                  <a:pt x="2992278" y="1809845"/>
                </a:cubicBezTo>
                <a:cubicBezTo>
                  <a:pt x="2992278" y="1972532"/>
                  <a:pt x="3131915" y="2105025"/>
                  <a:pt x="3303650" y="2105025"/>
                </a:cubicBezTo>
                <a:cubicBezTo>
                  <a:pt x="3475291" y="2105025"/>
                  <a:pt x="3614928" y="1972532"/>
                  <a:pt x="3614928" y="1809845"/>
                </a:cubicBezTo>
                <a:lnTo>
                  <a:pt x="3614928" y="276129"/>
                </a:lnTo>
                <a:cubicBezTo>
                  <a:pt x="3614928" y="123825"/>
                  <a:pt x="3745515" y="0"/>
                  <a:pt x="3906107" y="0"/>
                </a:cubicBezTo>
                <a:cubicBezTo>
                  <a:pt x="4066698" y="0"/>
                  <a:pt x="4197286" y="123825"/>
                  <a:pt x="4197286" y="276129"/>
                </a:cubicBezTo>
                <a:lnTo>
                  <a:pt x="4197286" y="1447704"/>
                </a:lnTo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" name="Rounded Rectangle 2"/>
          <p:cNvSpPr/>
          <p:nvPr/>
        </p:nvSpPr>
        <p:spPr>
          <a:xfrm>
            <a:off x="12904541" y="4980889"/>
            <a:ext cx="354259" cy="110177"/>
          </a:xfrm>
          <a:custGeom>
            <a:avLst/>
            <a:gdLst/>
            <a:ahLst/>
            <a:cxnLst/>
            <a:rect l="0" t="0" r="0" b="0"/>
            <a:pathLst>
              <a:path w="123825" h="61912">
                <a:moveTo>
                  <a:pt x="123825" y="0"/>
                </a:moveTo>
                <a:lnTo>
                  <a:pt x="61912" y="61912"/>
                </a:lnTo>
                <a:lnTo>
                  <a:pt x="0" y="0"/>
                </a:lnTo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" name="Rounded Rectangle 3"/>
          <p:cNvSpPr/>
          <p:nvPr/>
        </p:nvSpPr>
        <p:spPr>
          <a:xfrm>
            <a:off x="990600" y="5089627"/>
            <a:ext cx="163504" cy="101703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0" y="28575"/>
                </a:move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4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" name="Rounded Rectangle 5"/>
          <p:cNvSpPr/>
          <p:nvPr/>
        </p:nvSpPr>
        <p:spPr>
          <a:xfrm>
            <a:off x="1263117" y="3133132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7" name="Rounded Rectangle 6"/>
          <p:cNvSpPr/>
          <p:nvPr/>
        </p:nvSpPr>
        <p:spPr>
          <a:xfrm>
            <a:off x="1263117" y="3133132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" name="Rounded Rectangle 8"/>
          <p:cNvSpPr/>
          <p:nvPr/>
        </p:nvSpPr>
        <p:spPr>
          <a:xfrm>
            <a:off x="2979909" y="4743423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solidFill>
            <a:srgbClr val="E5575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0" name="Rounded Rectangle 9"/>
          <p:cNvSpPr/>
          <p:nvPr/>
        </p:nvSpPr>
        <p:spPr>
          <a:xfrm>
            <a:off x="2979909" y="4743423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2" name="Rounded Rectangle 11"/>
          <p:cNvSpPr/>
          <p:nvPr/>
        </p:nvSpPr>
        <p:spPr>
          <a:xfrm>
            <a:off x="4696700" y="2861925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3" name="Rounded Rectangle 12"/>
          <p:cNvSpPr/>
          <p:nvPr/>
        </p:nvSpPr>
        <p:spPr>
          <a:xfrm>
            <a:off x="4696700" y="2861925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5" name="Rounded Rectangle 14"/>
          <p:cNvSpPr/>
          <p:nvPr/>
        </p:nvSpPr>
        <p:spPr>
          <a:xfrm>
            <a:off x="6440742" y="4336613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6" name="Rounded Rectangle 15"/>
          <p:cNvSpPr/>
          <p:nvPr/>
        </p:nvSpPr>
        <p:spPr>
          <a:xfrm>
            <a:off x="6440742" y="4336613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8" name="Rounded Rectangle 17"/>
          <p:cNvSpPr/>
          <p:nvPr/>
        </p:nvSpPr>
        <p:spPr>
          <a:xfrm>
            <a:off x="8157539" y="3150083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9" name="Rounded Rectangle 18"/>
          <p:cNvSpPr/>
          <p:nvPr/>
        </p:nvSpPr>
        <p:spPr>
          <a:xfrm>
            <a:off x="8157539" y="3150083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1" name="Rounded Rectangle 20"/>
          <p:cNvSpPr/>
          <p:nvPr/>
        </p:nvSpPr>
        <p:spPr>
          <a:xfrm>
            <a:off x="9874330" y="5302788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solidFill>
            <a:srgbClr val="DE58A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2" name="Rounded Rectangle 21"/>
          <p:cNvSpPr/>
          <p:nvPr/>
        </p:nvSpPr>
        <p:spPr>
          <a:xfrm>
            <a:off x="9874330" y="5302788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4" name="Rounded Rectangle 23"/>
          <p:cNvSpPr/>
          <p:nvPr/>
        </p:nvSpPr>
        <p:spPr>
          <a:xfrm>
            <a:off x="11591124" y="2658521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solidFill>
            <a:srgbClr val="7F64E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5" name="Rounded Rectangle 24"/>
          <p:cNvSpPr/>
          <p:nvPr/>
        </p:nvSpPr>
        <p:spPr>
          <a:xfrm>
            <a:off x="11591124" y="2658521"/>
            <a:ext cx="1308033" cy="813621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0" y="228600"/>
                </a:moveTo>
                <a:cubicBezTo>
                  <a:pt x="0" y="102347"/>
                  <a:pt x="102347" y="0"/>
                  <a:pt x="228600" y="0"/>
                </a:cubicBezTo>
                <a:cubicBezTo>
                  <a:pt x="354852" y="0"/>
                  <a:pt x="457200" y="102347"/>
                  <a:pt x="457200" y="228600"/>
                </a:cubicBezTo>
                <a:cubicBezTo>
                  <a:pt x="457200" y="354852"/>
                  <a:pt x="354852" y="457200"/>
                  <a:pt x="228600" y="457200"/>
                </a:cubicBezTo>
                <a:cubicBezTo>
                  <a:pt x="102347" y="457200"/>
                  <a:pt x="0" y="354852"/>
                  <a:pt x="0" y="228600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0" name="TextBox 29"/>
          <p:cNvSpPr txBox="1"/>
          <p:nvPr/>
        </p:nvSpPr>
        <p:spPr>
          <a:xfrm>
            <a:off x="3980766" y="1882879"/>
            <a:ext cx="2835713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374840"/>
                </a:solidFill>
                <a:latin typeface="Roboto"/>
              </a:rPr>
              <a:t>Defining the goals of
the project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5846" y="2265219"/>
            <a:ext cx="343844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32444A"/>
                </a:solidFill>
                <a:latin typeface="Roboto"/>
              </a:rPr>
              <a:t>Presenting the</a:t>
            </a:r>
            <a:r>
              <a:rPr lang="en-US" sz="2400" dirty="0">
                <a:solidFill>
                  <a:srgbClr val="32444A"/>
                </a:solidFill>
                <a:latin typeface="Roboto"/>
              </a:rPr>
              <a:t> </a:t>
            </a:r>
            <a:r>
              <a:rPr sz="2400" dirty="0">
                <a:solidFill>
                  <a:srgbClr val="32444A"/>
                </a:solidFill>
                <a:latin typeface="Roboto"/>
              </a:rPr>
              <a:t>outcomes</a:t>
            </a:r>
            <a:endParaRPr lang="en-US" sz="2400" dirty="0">
              <a:solidFill>
                <a:srgbClr val="32444A"/>
              </a:solidFill>
              <a:latin typeface="Roboto"/>
            </a:endParaRPr>
          </a:p>
          <a:p>
            <a:pPr algn="ctr"/>
            <a:r>
              <a:rPr sz="2400" dirty="0">
                <a:solidFill>
                  <a:srgbClr val="32444A"/>
                </a:solidFill>
                <a:latin typeface="Roboto"/>
              </a:rPr>
              <a:t>of the</a:t>
            </a:r>
            <a:r>
              <a:rPr lang="en-US" sz="2400" dirty="0">
                <a:solidFill>
                  <a:srgbClr val="32444A"/>
                </a:solidFill>
                <a:latin typeface="Roboto"/>
              </a:rPr>
              <a:t> </a:t>
            </a:r>
            <a:r>
              <a:rPr sz="2400" dirty="0">
                <a:solidFill>
                  <a:srgbClr val="32444A"/>
                </a:solidFill>
                <a:latin typeface="Roboto"/>
              </a:rPr>
              <a:t>project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8877" y="2451144"/>
            <a:ext cx="325651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3A4455"/>
                </a:solidFill>
                <a:latin typeface="Roboto"/>
              </a:rPr>
              <a:t>Overview of the</a:t>
            </a:r>
            <a:r>
              <a:rPr lang="en-US" sz="2400" dirty="0">
                <a:solidFill>
                  <a:srgbClr val="3A4455"/>
                </a:solidFill>
                <a:latin typeface="Roboto"/>
              </a:rPr>
              <a:t> </a:t>
            </a:r>
            <a:r>
              <a:rPr sz="2400" dirty="0">
                <a:solidFill>
                  <a:srgbClr val="3A4455"/>
                </a:solidFill>
                <a:latin typeface="Roboto"/>
              </a:rPr>
              <a:t>project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52300" y="6797793"/>
            <a:ext cx="2351605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573E4D"/>
                </a:solidFill>
                <a:latin typeface="Roboto"/>
              </a:rPr>
              <a:t>Visual
representation of
the process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119057" y="1768542"/>
            <a:ext cx="1384994" cy="49244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b="1">
                <a:solidFill>
                  <a:srgbClr val="1EABDA"/>
                </a:solidFill>
                <a:latin typeface="Roboto"/>
              </a:rPr>
              <a:t>Results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377694" y="1442852"/>
            <a:ext cx="1946046" cy="49244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b="1" dirty="0">
                <a:solidFill>
                  <a:srgbClr val="3CC583"/>
                </a:solidFill>
                <a:latin typeface="Roboto"/>
              </a:rPr>
              <a:t>Objectives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7818" y="1918553"/>
            <a:ext cx="2258632" cy="49244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b="1" dirty="0">
                <a:solidFill>
                  <a:srgbClr val="4E88E7"/>
                </a:solidFill>
                <a:latin typeface="Roboto"/>
              </a:rPr>
              <a:t>Introduction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25199" y="1291666"/>
            <a:ext cx="2067876" cy="49244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b="1" dirty="0">
                <a:solidFill>
                  <a:srgbClr val="7F64EA"/>
                </a:solidFill>
                <a:latin typeface="Roboto"/>
              </a:rPr>
              <a:t>Conclusion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24467" y="1750932"/>
            <a:ext cx="3350277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443E5C"/>
                </a:solidFill>
                <a:latin typeface="Roboto"/>
              </a:rPr>
              <a:t>Summarizing the</a:t>
            </a:r>
            <a:r>
              <a:rPr lang="en-US" sz="2400" dirty="0">
                <a:solidFill>
                  <a:srgbClr val="443E5C"/>
                </a:solidFill>
                <a:latin typeface="Roboto"/>
              </a:rPr>
              <a:t> </a:t>
            </a:r>
            <a:r>
              <a:rPr sz="2400" dirty="0">
                <a:solidFill>
                  <a:srgbClr val="443E5C"/>
                </a:solidFill>
                <a:latin typeface="Roboto"/>
              </a:rPr>
              <a:t>projec</a:t>
            </a:r>
            <a:r>
              <a:rPr lang="en-US" sz="2400" dirty="0">
                <a:solidFill>
                  <a:srgbClr val="443E5C"/>
                </a:solidFill>
                <a:latin typeface="Roboto"/>
              </a:rPr>
              <a:t>t</a:t>
            </a:r>
          </a:p>
          <a:p>
            <a:pPr algn="ctr"/>
            <a:r>
              <a:rPr sz="2400" dirty="0">
                <a:solidFill>
                  <a:srgbClr val="443E5C"/>
                </a:solidFill>
                <a:latin typeface="Roboto"/>
              </a:rPr>
              <a:t>and its</a:t>
            </a:r>
            <a:r>
              <a:rPr lang="en-US" sz="2400" dirty="0">
                <a:solidFill>
                  <a:srgbClr val="443E5C"/>
                </a:solidFill>
                <a:latin typeface="Roboto"/>
              </a:rPr>
              <a:t> </a:t>
            </a:r>
            <a:r>
              <a:rPr sz="2400" dirty="0">
                <a:solidFill>
                  <a:srgbClr val="443E5C"/>
                </a:solidFill>
                <a:latin typeface="Roboto"/>
              </a:rPr>
              <a:t>impact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49326" y="5389040"/>
            <a:ext cx="2426945" cy="49244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b="1">
                <a:solidFill>
                  <a:srgbClr val="92BD39"/>
                </a:solidFill>
                <a:latin typeface="Roboto"/>
              </a:rPr>
              <a:t>Methodology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044092" y="5822978"/>
            <a:ext cx="3135474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E55753"/>
                </a:solidFill>
                <a:latin typeface="Roboto"/>
              </a:rPr>
              <a:t>Problem</a:t>
            </a:r>
            <a:r>
              <a:rPr lang="en-US" sz="2800" b="1" dirty="0">
                <a:solidFill>
                  <a:srgbClr val="E55753"/>
                </a:solidFill>
                <a:latin typeface="Roboto"/>
              </a:rPr>
              <a:t> </a:t>
            </a:r>
            <a:r>
              <a:rPr sz="2800" b="1" dirty="0">
                <a:solidFill>
                  <a:srgbClr val="E55753"/>
                </a:solidFill>
                <a:latin typeface="Roboto"/>
              </a:rPr>
              <a:t>Statement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776200" y="5885147"/>
            <a:ext cx="2773195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424736"/>
                </a:solidFill>
                <a:latin typeface="Roboto"/>
              </a:rPr>
              <a:t>Outlining the
approach to achieve
objectives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285799" y="6210592"/>
            <a:ext cx="2696251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543A3A"/>
                </a:solidFill>
                <a:latin typeface="Roboto"/>
              </a:rPr>
              <a:t>Identifying the need
for the incubator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723342" y="6341526"/>
            <a:ext cx="1821010" cy="49244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b="1">
                <a:solidFill>
                  <a:srgbClr val="DE58A9"/>
                </a:solidFill>
                <a:latin typeface="Roboto"/>
              </a:rPr>
              <a:t>Flowchart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1938570" y="2874637"/>
            <a:ext cx="613138" cy="381384"/>
          </a:xfrm>
          <a:custGeom>
            <a:avLst/>
            <a:gdLst/>
            <a:ahLst/>
            <a:cxnLst/>
            <a:rect l="0" t="0" r="0" b="0"/>
            <a:pathLst>
              <a:path w="214312" h="214312">
                <a:moveTo>
                  <a:pt x="161924" y="26670"/>
                </a:moveTo>
                <a:cubicBezTo>
                  <a:pt x="160872" y="26670"/>
                  <a:pt x="160019" y="27523"/>
                  <a:pt x="160019" y="28575"/>
                </a:cubicBezTo>
                <a:cubicBezTo>
                  <a:pt x="160019" y="29627"/>
                  <a:pt x="160872" y="30480"/>
                  <a:pt x="161924" y="30480"/>
                </a:cubicBezTo>
                <a:moveTo>
                  <a:pt x="161924" y="30480"/>
                </a:moveTo>
                <a:cubicBezTo>
                  <a:pt x="162976" y="30480"/>
                  <a:pt x="163829" y="29627"/>
                  <a:pt x="163829" y="28575"/>
                </a:cubicBezTo>
                <a:cubicBezTo>
                  <a:pt x="163829" y="27523"/>
                  <a:pt x="162976" y="26670"/>
                  <a:pt x="161924" y="26670"/>
                </a:cubicBezTo>
                <a:moveTo>
                  <a:pt x="109537" y="60324"/>
                </a:moveTo>
                <a:lnTo>
                  <a:pt x="109537" y="38100"/>
                </a:lnTo>
                <a:cubicBezTo>
                  <a:pt x="109537" y="32385"/>
                  <a:pt x="113347" y="28575"/>
                  <a:pt x="119062" y="28575"/>
                </a:cubicBezTo>
                <a:lnTo>
                  <a:pt x="133350" y="28575"/>
                </a:lnTo>
                <a:cubicBezTo>
                  <a:pt x="133350" y="12382"/>
                  <a:pt x="145732" y="0"/>
                  <a:pt x="161924" y="0"/>
                </a:cubicBezTo>
                <a:cubicBezTo>
                  <a:pt x="178117" y="0"/>
                  <a:pt x="190499" y="12382"/>
                  <a:pt x="190499" y="28575"/>
                </a:cubicBezTo>
                <a:lnTo>
                  <a:pt x="204787" y="28575"/>
                </a:lnTo>
                <a:cubicBezTo>
                  <a:pt x="210502" y="28575"/>
                  <a:pt x="214312" y="32385"/>
                  <a:pt x="214312" y="38100"/>
                </a:cubicBezTo>
                <a:lnTo>
                  <a:pt x="214312" y="138112"/>
                </a:lnTo>
                <a:cubicBezTo>
                  <a:pt x="214312" y="143827"/>
                  <a:pt x="210502" y="147637"/>
                  <a:pt x="204787" y="147637"/>
                </a:cubicBezTo>
                <a:lnTo>
                  <a:pt x="136778" y="147637"/>
                </a:lnTo>
                <a:moveTo>
                  <a:pt x="185736" y="61912"/>
                </a:moveTo>
                <a:lnTo>
                  <a:pt x="164781" y="61912"/>
                </a:lnTo>
                <a:moveTo>
                  <a:pt x="185736" y="90487"/>
                </a:moveTo>
                <a:lnTo>
                  <a:pt x="164781" y="90487"/>
                </a:lnTo>
                <a:moveTo>
                  <a:pt x="185736" y="119062"/>
                </a:moveTo>
                <a:lnTo>
                  <a:pt x="164781" y="119062"/>
                </a:lnTo>
                <a:moveTo>
                  <a:pt x="140970" y="61912"/>
                </a:moveTo>
                <a:lnTo>
                  <a:pt x="138112" y="61912"/>
                </a:lnTo>
                <a:moveTo>
                  <a:pt x="140970" y="90487"/>
                </a:moveTo>
                <a:lnTo>
                  <a:pt x="138112" y="90487"/>
                </a:lnTo>
                <a:moveTo>
                  <a:pt x="138112" y="119062"/>
                </a:moveTo>
                <a:lnTo>
                  <a:pt x="140969" y="119062"/>
                </a:lnTo>
                <a:moveTo>
                  <a:pt x="60007" y="57149"/>
                </a:moveTo>
                <a:lnTo>
                  <a:pt x="60007" y="85724"/>
                </a:lnTo>
                <a:moveTo>
                  <a:pt x="7619" y="113347"/>
                </a:moveTo>
                <a:lnTo>
                  <a:pt x="112394" y="113347"/>
                </a:lnTo>
                <a:moveTo>
                  <a:pt x="0" y="214312"/>
                </a:moveTo>
                <a:cubicBezTo>
                  <a:pt x="8572" y="189547"/>
                  <a:pt x="33337" y="171449"/>
                  <a:pt x="60959" y="171449"/>
                </a:cubicBezTo>
                <a:cubicBezTo>
                  <a:pt x="88582" y="171449"/>
                  <a:pt x="112394" y="189547"/>
                  <a:pt x="120967" y="214312"/>
                </a:cubicBezTo>
                <a:moveTo>
                  <a:pt x="20954" y="104774"/>
                </a:moveTo>
                <a:cubicBezTo>
                  <a:pt x="21906" y="83819"/>
                  <a:pt x="39051" y="66674"/>
                  <a:pt x="60006" y="66674"/>
                </a:cubicBezTo>
                <a:cubicBezTo>
                  <a:pt x="81914" y="66674"/>
                  <a:pt x="99059" y="83819"/>
                  <a:pt x="99059" y="105727"/>
                </a:cubicBezTo>
                <a:lnTo>
                  <a:pt x="99059" y="122872"/>
                </a:lnTo>
                <a:cubicBezTo>
                  <a:pt x="99059" y="144779"/>
                  <a:pt x="81914" y="161924"/>
                  <a:pt x="60006" y="161924"/>
                </a:cubicBezTo>
                <a:cubicBezTo>
                  <a:pt x="39051" y="161924"/>
                  <a:pt x="21906" y="144779"/>
                  <a:pt x="20954" y="123824"/>
                </a:cubicBez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5" name="Rounded Rectangle 44"/>
          <p:cNvSpPr/>
          <p:nvPr/>
        </p:nvSpPr>
        <p:spPr>
          <a:xfrm>
            <a:off x="5047253" y="3073789"/>
            <a:ext cx="606925" cy="389878"/>
          </a:xfrm>
          <a:custGeom>
            <a:avLst/>
            <a:gdLst/>
            <a:ahLst/>
            <a:cxnLst/>
            <a:rect l="0" t="0" r="0" b="0"/>
            <a:pathLst>
              <a:path w="212140" h="219085">
                <a:moveTo>
                  <a:pt x="9124" y="33480"/>
                </a:moveTo>
                <a:cubicBezTo>
                  <a:pt x="9119" y="14991"/>
                  <a:pt x="24106" y="0"/>
                  <a:pt x="42595" y="0"/>
                </a:cubicBezTo>
                <a:cubicBezTo>
                  <a:pt x="61085" y="0"/>
                  <a:pt x="76072" y="14991"/>
                  <a:pt x="76066" y="33480"/>
                </a:cubicBezTo>
                <a:cubicBezTo>
                  <a:pt x="76072" y="51970"/>
                  <a:pt x="61085" y="66961"/>
                  <a:pt x="42595" y="66961"/>
                </a:cubicBezTo>
                <a:cubicBezTo>
                  <a:pt x="24106" y="66961"/>
                  <a:pt x="9119" y="51970"/>
                  <a:pt x="9124" y="33480"/>
                </a:cubicBezTo>
                <a:moveTo>
                  <a:pt x="60855" y="219085"/>
                </a:moveTo>
                <a:lnTo>
                  <a:pt x="24345" y="219085"/>
                </a:lnTo>
                <a:lnTo>
                  <a:pt x="19269" y="158229"/>
                </a:lnTo>
                <a:lnTo>
                  <a:pt x="0" y="158229"/>
                </a:lnTo>
                <a:lnTo>
                  <a:pt x="0" y="121720"/>
                </a:lnTo>
                <a:cubicBezTo>
                  <a:pt x="2" y="106680"/>
                  <a:pt x="7933" y="92756"/>
                  <a:pt x="20869" y="85083"/>
                </a:cubicBezTo>
                <a:cubicBezTo>
                  <a:pt x="33804" y="77410"/>
                  <a:pt x="49827" y="77125"/>
                  <a:pt x="63026" y="84334"/>
                </a:cubicBezTo>
                <a:moveTo>
                  <a:pt x="168935" y="138046"/>
                </a:moveTo>
                <a:cubicBezTo>
                  <a:pt x="175593" y="163927"/>
                  <a:pt x="164042" y="191054"/>
                  <a:pt x="140768" y="204189"/>
                </a:cubicBezTo>
                <a:cubicBezTo>
                  <a:pt x="117495" y="217324"/>
                  <a:pt x="88301" y="213193"/>
                  <a:pt x="69586" y="194116"/>
                </a:cubicBezTo>
                <a:cubicBezTo>
                  <a:pt x="50871" y="175040"/>
                  <a:pt x="47300" y="145772"/>
                  <a:pt x="60878" y="122755"/>
                </a:cubicBezTo>
                <a:cubicBezTo>
                  <a:pt x="74456" y="99737"/>
                  <a:pt x="101800" y="88707"/>
                  <a:pt x="127549" y="95860"/>
                </a:cubicBezTo>
                <a:moveTo>
                  <a:pt x="111632" y="123282"/>
                </a:moveTo>
                <a:cubicBezTo>
                  <a:pt x="95293" y="123282"/>
                  <a:pt x="82048" y="136528"/>
                  <a:pt x="82048" y="152867"/>
                </a:cubicBezTo>
                <a:cubicBezTo>
                  <a:pt x="82048" y="169206"/>
                  <a:pt x="95293" y="182451"/>
                  <a:pt x="111632" y="182451"/>
                </a:cubicBezTo>
                <a:cubicBezTo>
                  <a:pt x="127972" y="182451"/>
                  <a:pt x="141217" y="169206"/>
                  <a:pt x="141217" y="152867"/>
                </a:cubicBezTo>
                <a:moveTo>
                  <a:pt x="113233" y="152867"/>
                </a:moveTo>
                <a:lnTo>
                  <a:pt x="154314" y="109128"/>
                </a:lnTo>
                <a:moveTo>
                  <a:pt x="154314" y="109128"/>
                </a:moveTo>
                <a:lnTo>
                  <a:pt x="152885" y="74952"/>
                </a:lnTo>
                <a:lnTo>
                  <a:pt x="181984" y="48177"/>
                </a:lnTo>
                <a:lnTo>
                  <a:pt x="182013" y="80039"/>
                </a:lnTo>
                <a:moveTo>
                  <a:pt x="182013" y="80039"/>
                </a:moveTo>
                <a:lnTo>
                  <a:pt x="212140" y="80039"/>
                </a:lnTo>
                <a:lnTo>
                  <a:pt x="185366" y="109128"/>
                </a:lnTo>
                <a:lnTo>
                  <a:pt x="154314" y="109128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6" name="Rounded Rectangle 45"/>
          <p:cNvSpPr/>
          <p:nvPr/>
        </p:nvSpPr>
        <p:spPr>
          <a:xfrm>
            <a:off x="1590126" y="3336538"/>
            <a:ext cx="632216" cy="393249"/>
          </a:xfrm>
          <a:custGeom>
            <a:avLst/>
            <a:gdLst/>
            <a:ahLst/>
            <a:cxnLst/>
            <a:rect l="0" t="0" r="0" b="0"/>
            <a:pathLst>
              <a:path w="220980" h="220979">
                <a:moveTo>
                  <a:pt x="203835" y="7620"/>
                </a:moveTo>
                <a:cubicBezTo>
                  <a:pt x="213360" y="7620"/>
                  <a:pt x="220980" y="15240"/>
                  <a:pt x="220980" y="24765"/>
                </a:cubicBezTo>
                <a:lnTo>
                  <a:pt x="220980" y="148590"/>
                </a:lnTo>
                <a:cubicBezTo>
                  <a:pt x="220980" y="139065"/>
                  <a:pt x="213360" y="131445"/>
                  <a:pt x="203835" y="131445"/>
                </a:cubicBezTo>
                <a:lnTo>
                  <a:pt x="196215" y="131445"/>
                </a:lnTo>
                <a:cubicBezTo>
                  <a:pt x="190500" y="131445"/>
                  <a:pt x="186690" y="127635"/>
                  <a:pt x="186690" y="121920"/>
                </a:cubicBezTo>
                <a:lnTo>
                  <a:pt x="186690" y="17145"/>
                </a:lnTo>
                <a:cubicBezTo>
                  <a:pt x="186690" y="11430"/>
                  <a:pt x="190500" y="7620"/>
                  <a:pt x="196215" y="7620"/>
                </a:cubicBezTo>
                <a:close/>
                <a:moveTo>
                  <a:pt x="220980" y="148590"/>
                </a:moveTo>
                <a:cubicBezTo>
                  <a:pt x="220980" y="158115"/>
                  <a:pt x="213360" y="165735"/>
                  <a:pt x="203835" y="165735"/>
                </a:cubicBezTo>
                <a:lnTo>
                  <a:pt x="130493" y="165735"/>
                </a:lnTo>
                <a:moveTo>
                  <a:pt x="0" y="0"/>
                </a:moveTo>
                <a:moveTo>
                  <a:pt x="78105" y="40957"/>
                </a:moveTo>
                <a:lnTo>
                  <a:pt x="78105" y="34290"/>
                </a:lnTo>
                <a:cubicBezTo>
                  <a:pt x="78105" y="28575"/>
                  <a:pt x="81915" y="24765"/>
                  <a:pt x="87630" y="24765"/>
                </a:cubicBezTo>
                <a:lnTo>
                  <a:pt x="186690" y="24765"/>
                </a:lnTo>
                <a:moveTo>
                  <a:pt x="67626" y="168592"/>
                </a:moveTo>
                <a:cubicBezTo>
                  <a:pt x="46671" y="168592"/>
                  <a:pt x="29526" y="151447"/>
                  <a:pt x="28573" y="130492"/>
                </a:cubicBezTo>
                <a:lnTo>
                  <a:pt x="28573" y="111442"/>
                </a:lnTo>
                <a:cubicBezTo>
                  <a:pt x="29526" y="90487"/>
                  <a:pt x="46671" y="73342"/>
                  <a:pt x="67626" y="73342"/>
                </a:cubicBezTo>
                <a:cubicBezTo>
                  <a:pt x="89533" y="73342"/>
                  <a:pt x="106679" y="90487"/>
                  <a:pt x="106679" y="112395"/>
                </a:cubicBezTo>
                <a:lnTo>
                  <a:pt x="106679" y="129540"/>
                </a:lnTo>
                <a:cubicBezTo>
                  <a:pt x="106679" y="151447"/>
                  <a:pt x="89533" y="168592"/>
                  <a:pt x="67626" y="168592"/>
                </a:cubicBezTo>
                <a:close/>
                <a:moveTo>
                  <a:pt x="67627" y="63817"/>
                </a:moveTo>
                <a:lnTo>
                  <a:pt x="67627" y="92392"/>
                </a:lnTo>
                <a:moveTo>
                  <a:pt x="15238" y="120015"/>
                </a:moveTo>
                <a:lnTo>
                  <a:pt x="120014" y="120015"/>
                </a:lnTo>
                <a:moveTo>
                  <a:pt x="7619" y="220979"/>
                </a:moveTo>
                <a:cubicBezTo>
                  <a:pt x="16191" y="196214"/>
                  <a:pt x="40956" y="178117"/>
                  <a:pt x="68579" y="178117"/>
                </a:cubicBezTo>
                <a:cubicBezTo>
                  <a:pt x="96201" y="178117"/>
                  <a:pt x="120014" y="196214"/>
                  <a:pt x="128586" y="220979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7" name="Rounded Rectangle 46"/>
          <p:cNvSpPr/>
          <p:nvPr/>
        </p:nvSpPr>
        <p:spPr>
          <a:xfrm>
            <a:off x="8511908" y="3361964"/>
            <a:ext cx="599514" cy="389860"/>
          </a:xfrm>
          <a:custGeom>
            <a:avLst/>
            <a:gdLst/>
            <a:ahLst/>
            <a:cxnLst/>
            <a:rect l="0" t="0" r="0" b="0"/>
            <a:pathLst>
              <a:path w="209550" h="219075">
                <a:moveTo>
                  <a:pt x="9525" y="19050"/>
                </a:moveTo>
                <a:lnTo>
                  <a:pt x="200025" y="19050"/>
                </a:lnTo>
                <a:cubicBezTo>
                  <a:pt x="200025" y="19050"/>
                  <a:pt x="209550" y="19050"/>
                  <a:pt x="209550" y="28575"/>
                </a:cubicBezTo>
                <a:lnTo>
                  <a:pt x="209550" y="161925"/>
                </a:lnTo>
                <a:cubicBezTo>
                  <a:pt x="209550" y="161925"/>
                  <a:pt x="209550" y="171450"/>
                  <a:pt x="200025" y="171450"/>
                </a:cubicBezTo>
                <a:lnTo>
                  <a:pt x="9525" y="171450"/>
                </a:lnTo>
                <a:cubicBezTo>
                  <a:pt x="9525" y="171450"/>
                  <a:pt x="0" y="171450"/>
                  <a:pt x="0" y="161925"/>
                </a:cubicBezTo>
                <a:lnTo>
                  <a:pt x="0" y="28575"/>
                </a:lnTo>
                <a:cubicBezTo>
                  <a:pt x="0" y="28575"/>
                  <a:pt x="0" y="19050"/>
                  <a:pt x="9525" y="19050"/>
                </a:cubicBezTo>
                <a:moveTo>
                  <a:pt x="23774" y="104775"/>
                </a:moveTo>
                <a:lnTo>
                  <a:pt x="41767" y="86820"/>
                </a:lnTo>
                <a:cubicBezTo>
                  <a:pt x="43553" y="85031"/>
                  <a:pt x="45978" y="84026"/>
                  <a:pt x="48506" y="84026"/>
                </a:cubicBezTo>
                <a:cubicBezTo>
                  <a:pt x="51034" y="84026"/>
                  <a:pt x="53458" y="85031"/>
                  <a:pt x="55244" y="86820"/>
                </a:cubicBezTo>
                <a:lnTo>
                  <a:pt x="66465" y="98040"/>
                </a:lnTo>
                <a:cubicBezTo>
                  <a:pt x="70184" y="101759"/>
                  <a:pt x="76214" y="101759"/>
                  <a:pt x="79933" y="98040"/>
                </a:cubicBezTo>
                <a:lnTo>
                  <a:pt x="106603" y="71370"/>
                </a:lnTo>
                <a:cubicBezTo>
                  <a:pt x="110323" y="67652"/>
                  <a:pt x="116352" y="67652"/>
                  <a:pt x="120072" y="71370"/>
                </a:cubicBezTo>
                <a:lnTo>
                  <a:pt x="140560" y="91859"/>
                </a:lnTo>
                <a:cubicBezTo>
                  <a:pt x="144279" y="95577"/>
                  <a:pt x="150309" y="95577"/>
                  <a:pt x="154028" y="91859"/>
                </a:cubicBezTo>
                <a:lnTo>
                  <a:pt x="190461" y="55387"/>
                </a:lnTo>
                <a:moveTo>
                  <a:pt x="190500" y="123825"/>
                </a:moveTo>
                <a:lnTo>
                  <a:pt x="161925" y="123825"/>
                </a:lnTo>
                <a:moveTo>
                  <a:pt x="142875" y="142875"/>
                </a:moveTo>
                <a:lnTo>
                  <a:pt x="190500" y="142875"/>
                </a:lnTo>
                <a:moveTo>
                  <a:pt x="104775" y="0"/>
                </a:moveTo>
                <a:lnTo>
                  <a:pt x="104775" y="19050"/>
                </a:lnTo>
                <a:moveTo>
                  <a:pt x="104775" y="171450"/>
                </a:moveTo>
                <a:lnTo>
                  <a:pt x="104775" y="195262"/>
                </a:lnTo>
                <a:moveTo>
                  <a:pt x="104775" y="195262"/>
                </a:moveTo>
                <a:lnTo>
                  <a:pt x="71437" y="219075"/>
                </a:lnTo>
                <a:moveTo>
                  <a:pt x="104775" y="195262"/>
                </a:moveTo>
                <a:lnTo>
                  <a:pt x="138112" y="219075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8" name="Rounded Rectangle 47"/>
          <p:cNvSpPr/>
          <p:nvPr/>
        </p:nvSpPr>
        <p:spPr>
          <a:xfrm>
            <a:off x="6781380" y="4548495"/>
            <a:ext cx="626765" cy="389860"/>
          </a:xfrm>
          <a:custGeom>
            <a:avLst/>
            <a:gdLst/>
            <a:ahLst/>
            <a:cxnLst/>
            <a:rect l="0" t="0" r="0" b="0"/>
            <a:pathLst>
              <a:path w="219075" h="219075">
                <a:moveTo>
                  <a:pt x="9525" y="109537"/>
                </a:moveTo>
                <a:cubicBezTo>
                  <a:pt x="4264" y="109537"/>
                  <a:pt x="0" y="105273"/>
                  <a:pt x="0" y="100012"/>
                </a:cubicBezTo>
                <a:lnTo>
                  <a:pt x="0" y="9525"/>
                </a:lnTo>
                <a:cubicBezTo>
                  <a:pt x="0" y="4264"/>
                  <a:pt x="4264" y="0"/>
                  <a:pt x="9525" y="0"/>
                </a:cubicBezTo>
                <a:lnTo>
                  <a:pt x="50825" y="0"/>
                </a:lnTo>
                <a:cubicBezTo>
                  <a:pt x="53351" y="0"/>
                  <a:pt x="55773" y="1004"/>
                  <a:pt x="57559" y="2790"/>
                </a:cubicBezTo>
                <a:lnTo>
                  <a:pt x="78171" y="23402"/>
                </a:lnTo>
                <a:cubicBezTo>
                  <a:pt x="79958" y="25188"/>
                  <a:pt x="80961" y="27611"/>
                  <a:pt x="80962" y="30137"/>
                </a:cubicBezTo>
                <a:lnTo>
                  <a:pt x="80962" y="100012"/>
                </a:lnTo>
                <a:cubicBezTo>
                  <a:pt x="80962" y="105273"/>
                  <a:pt x="76698" y="109537"/>
                  <a:pt x="71437" y="109537"/>
                </a:cubicBezTo>
                <a:close/>
                <a:moveTo>
                  <a:pt x="54768" y="28575"/>
                </a:moveTo>
                <a:lnTo>
                  <a:pt x="23812" y="28575"/>
                </a:lnTo>
                <a:moveTo>
                  <a:pt x="54768" y="57150"/>
                </a:moveTo>
                <a:lnTo>
                  <a:pt x="23812" y="57150"/>
                </a:lnTo>
                <a:moveTo>
                  <a:pt x="45243" y="85725"/>
                </a:moveTo>
                <a:lnTo>
                  <a:pt x="23812" y="85725"/>
                </a:lnTo>
                <a:moveTo>
                  <a:pt x="114300" y="166687"/>
                </a:moveTo>
                <a:cubicBezTo>
                  <a:pt x="114300" y="137754"/>
                  <a:pt x="137754" y="114300"/>
                  <a:pt x="166687" y="114300"/>
                </a:cubicBezTo>
                <a:cubicBezTo>
                  <a:pt x="195620" y="114300"/>
                  <a:pt x="219075" y="137754"/>
                  <a:pt x="219075" y="166687"/>
                </a:cubicBezTo>
                <a:cubicBezTo>
                  <a:pt x="219075" y="195620"/>
                  <a:pt x="195620" y="219075"/>
                  <a:pt x="166687" y="219075"/>
                </a:cubicBezTo>
                <a:cubicBezTo>
                  <a:pt x="137754" y="219075"/>
                  <a:pt x="114300" y="195620"/>
                  <a:pt x="114300" y="166687"/>
                </a:cubicBezTo>
                <a:moveTo>
                  <a:pt x="166687" y="114300"/>
                </a:moveTo>
                <a:lnTo>
                  <a:pt x="166687" y="166687"/>
                </a:lnTo>
                <a:lnTo>
                  <a:pt x="218198" y="157162"/>
                </a:lnTo>
                <a:moveTo>
                  <a:pt x="190500" y="213350"/>
                </a:moveTo>
                <a:lnTo>
                  <a:pt x="166687" y="166687"/>
                </a:lnTo>
                <a:moveTo>
                  <a:pt x="127158" y="31622"/>
                </a:moveTo>
                <a:lnTo>
                  <a:pt x="141922" y="31622"/>
                </a:lnTo>
                <a:cubicBezTo>
                  <a:pt x="169513" y="31601"/>
                  <a:pt x="195223" y="45606"/>
                  <a:pt x="210169" y="68799"/>
                </a:cubicBezTo>
                <a:moveTo>
                  <a:pt x="149323" y="53759"/>
                </a:moveTo>
                <a:lnTo>
                  <a:pt x="127177" y="31622"/>
                </a:lnTo>
                <a:lnTo>
                  <a:pt x="149323" y="9477"/>
                </a:lnTo>
                <a:moveTo>
                  <a:pt x="89382" y="184784"/>
                </a:moveTo>
                <a:lnTo>
                  <a:pt x="74628" y="184784"/>
                </a:lnTo>
                <a:cubicBezTo>
                  <a:pt x="47045" y="184811"/>
                  <a:pt x="21340" y="170817"/>
                  <a:pt x="6391" y="147637"/>
                </a:cubicBezTo>
                <a:moveTo>
                  <a:pt x="67246" y="162706"/>
                </a:moveTo>
                <a:lnTo>
                  <a:pt x="89382" y="184842"/>
                </a:lnTo>
                <a:lnTo>
                  <a:pt x="67246" y="206987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9" name="Rounded Rectangle 48"/>
          <p:cNvSpPr/>
          <p:nvPr/>
        </p:nvSpPr>
        <p:spPr>
          <a:xfrm>
            <a:off x="3320544" y="4955305"/>
            <a:ext cx="629787" cy="389860"/>
          </a:xfrm>
          <a:custGeom>
            <a:avLst/>
            <a:gdLst/>
            <a:ahLst/>
            <a:cxnLst/>
            <a:rect l="0" t="0" r="0" b="0"/>
            <a:pathLst>
              <a:path w="220131" h="219075">
                <a:moveTo>
                  <a:pt x="150618" y="61617"/>
                </a:moveTo>
                <a:cubicBezTo>
                  <a:pt x="150618" y="69176"/>
                  <a:pt x="156746" y="75304"/>
                  <a:pt x="164306" y="75304"/>
                </a:cubicBezTo>
                <a:cubicBezTo>
                  <a:pt x="171865" y="75304"/>
                  <a:pt x="177993" y="69176"/>
                  <a:pt x="177993" y="61617"/>
                </a:cubicBezTo>
                <a:cubicBezTo>
                  <a:pt x="177993" y="54057"/>
                  <a:pt x="171865" y="47929"/>
                  <a:pt x="164306" y="47929"/>
                </a:cubicBezTo>
                <a:cubicBezTo>
                  <a:pt x="156746" y="47929"/>
                  <a:pt x="150618" y="54057"/>
                  <a:pt x="150618" y="61617"/>
                </a:cubicBezTo>
                <a:close/>
                <a:moveTo>
                  <a:pt x="175936" y="8648"/>
                </a:moveTo>
                <a:lnTo>
                  <a:pt x="180022" y="21907"/>
                </a:lnTo>
                <a:cubicBezTo>
                  <a:pt x="181404" y="26470"/>
                  <a:pt x="186080" y="29187"/>
                  <a:pt x="190728" y="28127"/>
                </a:cubicBezTo>
                <a:lnTo>
                  <a:pt x="204177" y="25003"/>
                </a:lnTo>
                <a:cubicBezTo>
                  <a:pt x="209406" y="23824"/>
                  <a:pt x="214792" y="26190"/>
                  <a:pt x="217462" y="30838"/>
                </a:cubicBezTo>
                <a:cubicBezTo>
                  <a:pt x="220131" y="35486"/>
                  <a:pt x="219460" y="41330"/>
                  <a:pt x="215807" y="45253"/>
                </a:cubicBezTo>
                <a:lnTo>
                  <a:pt x="206397" y="55397"/>
                </a:lnTo>
                <a:cubicBezTo>
                  <a:pt x="203148" y="58903"/>
                  <a:pt x="203148" y="64321"/>
                  <a:pt x="206397" y="67827"/>
                </a:cubicBezTo>
                <a:lnTo>
                  <a:pt x="215807" y="77971"/>
                </a:lnTo>
                <a:cubicBezTo>
                  <a:pt x="219460" y="81893"/>
                  <a:pt x="220131" y="87738"/>
                  <a:pt x="217462" y="92386"/>
                </a:cubicBezTo>
                <a:cubicBezTo>
                  <a:pt x="214792" y="97034"/>
                  <a:pt x="209406" y="99400"/>
                  <a:pt x="204177" y="98221"/>
                </a:cubicBezTo>
                <a:lnTo>
                  <a:pt x="190728" y="95107"/>
                </a:lnTo>
                <a:cubicBezTo>
                  <a:pt x="186078" y="94037"/>
                  <a:pt x="181396" y="96757"/>
                  <a:pt x="180022" y="101326"/>
                </a:cubicBezTo>
                <a:lnTo>
                  <a:pt x="175983" y="114585"/>
                </a:lnTo>
                <a:cubicBezTo>
                  <a:pt x="174440" y="119718"/>
                  <a:pt x="169714" y="123233"/>
                  <a:pt x="164353" y="123233"/>
                </a:cubicBezTo>
                <a:cubicBezTo>
                  <a:pt x="158993" y="123233"/>
                  <a:pt x="154267" y="119718"/>
                  <a:pt x="152723" y="114585"/>
                </a:cubicBezTo>
                <a:lnTo>
                  <a:pt x="148685" y="101326"/>
                </a:lnTo>
                <a:cubicBezTo>
                  <a:pt x="147311" y="96757"/>
                  <a:pt x="142628" y="94037"/>
                  <a:pt x="137979" y="95107"/>
                </a:cubicBezTo>
                <a:lnTo>
                  <a:pt x="124529" y="98221"/>
                </a:lnTo>
                <a:cubicBezTo>
                  <a:pt x="119301" y="99400"/>
                  <a:pt x="113914" y="97034"/>
                  <a:pt x="111245" y="92386"/>
                </a:cubicBezTo>
                <a:cubicBezTo>
                  <a:pt x="108576" y="87738"/>
                  <a:pt x="109246" y="81893"/>
                  <a:pt x="112899" y="77971"/>
                </a:cubicBezTo>
                <a:lnTo>
                  <a:pt x="122310" y="67827"/>
                </a:lnTo>
                <a:cubicBezTo>
                  <a:pt x="125559" y="64321"/>
                  <a:pt x="125559" y="58903"/>
                  <a:pt x="122310" y="55397"/>
                </a:cubicBezTo>
                <a:lnTo>
                  <a:pt x="112899" y="45253"/>
                </a:lnTo>
                <a:cubicBezTo>
                  <a:pt x="109246" y="41330"/>
                  <a:pt x="108576" y="35486"/>
                  <a:pt x="111245" y="30838"/>
                </a:cubicBezTo>
                <a:cubicBezTo>
                  <a:pt x="113914" y="26190"/>
                  <a:pt x="119301" y="23824"/>
                  <a:pt x="124529" y="25003"/>
                </a:cubicBezTo>
                <a:lnTo>
                  <a:pt x="137979" y="28127"/>
                </a:lnTo>
                <a:cubicBezTo>
                  <a:pt x="142611" y="29159"/>
                  <a:pt x="147257" y="26448"/>
                  <a:pt x="148637" y="21907"/>
                </a:cubicBezTo>
                <a:lnTo>
                  <a:pt x="152676" y="8648"/>
                </a:lnTo>
                <a:cubicBezTo>
                  <a:pt x="154219" y="3515"/>
                  <a:pt x="158945" y="1"/>
                  <a:pt x="164306" y="1"/>
                </a:cubicBezTo>
                <a:cubicBezTo>
                  <a:pt x="169666" y="1"/>
                  <a:pt x="174392" y="3515"/>
                  <a:pt x="175936" y="8648"/>
                </a:cubicBezTo>
                <a:close/>
                <a:moveTo>
                  <a:pt x="47625" y="128587"/>
                </a:moveTo>
                <a:lnTo>
                  <a:pt x="47625" y="100012"/>
                </a:lnTo>
                <a:moveTo>
                  <a:pt x="28575" y="219075"/>
                </a:moveTo>
                <a:lnTo>
                  <a:pt x="23812" y="161925"/>
                </a:lnTo>
                <a:lnTo>
                  <a:pt x="0" y="161925"/>
                </a:lnTo>
                <a:lnTo>
                  <a:pt x="0" y="128587"/>
                </a:lnTo>
                <a:cubicBezTo>
                  <a:pt x="0" y="102284"/>
                  <a:pt x="21322" y="80962"/>
                  <a:pt x="47625" y="80962"/>
                </a:cubicBezTo>
                <a:cubicBezTo>
                  <a:pt x="73927" y="80962"/>
                  <a:pt x="95250" y="102284"/>
                  <a:pt x="95250" y="128587"/>
                </a:cubicBezTo>
                <a:lnTo>
                  <a:pt x="95250" y="161925"/>
                </a:lnTo>
                <a:lnTo>
                  <a:pt x="71437" y="161925"/>
                </a:lnTo>
                <a:lnTo>
                  <a:pt x="66675" y="219075"/>
                </a:lnTo>
                <a:close/>
                <a:moveTo>
                  <a:pt x="18897" y="16411"/>
                </a:moveTo>
                <a:cubicBezTo>
                  <a:pt x="29328" y="27230"/>
                  <a:pt x="43712" y="33340"/>
                  <a:pt x="58740" y="33337"/>
                </a:cubicBezTo>
                <a:cubicBezTo>
                  <a:pt x="66273" y="33339"/>
                  <a:pt x="73727" y="31806"/>
                  <a:pt x="80648" y="28832"/>
                </a:cubicBezTo>
                <a:moveTo>
                  <a:pt x="47625" y="0"/>
                </a:moveTo>
                <a:cubicBezTo>
                  <a:pt x="66036" y="0"/>
                  <a:pt x="80962" y="14925"/>
                  <a:pt x="80962" y="33337"/>
                </a:cubicBezTo>
                <a:cubicBezTo>
                  <a:pt x="80962" y="51749"/>
                  <a:pt x="66036" y="66675"/>
                  <a:pt x="47625" y="66675"/>
                </a:cubicBezTo>
                <a:cubicBezTo>
                  <a:pt x="29213" y="66675"/>
                  <a:pt x="14287" y="51749"/>
                  <a:pt x="14287" y="33337"/>
                </a:cubicBezTo>
                <a:cubicBezTo>
                  <a:pt x="14287" y="14925"/>
                  <a:pt x="29213" y="0"/>
                  <a:pt x="47625" y="0"/>
                </a:cubicBez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0" name="Rounded Rectangle 49"/>
          <p:cNvSpPr/>
          <p:nvPr/>
        </p:nvSpPr>
        <p:spPr>
          <a:xfrm>
            <a:off x="10228589" y="5514669"/>
            <a:ext cx="599514" cy="389860"/>
          </a:xfrm>
          <a:custGeom>
            <a:avLst/>
            <a:gdLst/>
            <a:ahLst/>
            <a:cxnLst/>
            <a:rect l="0" t="0" r="0" b="0"/>
            <a:pathLst>
              <a:path w="209550" h="219075">
                <a:moveTo>
                  <a:pt x="0" y="109537"/>
                </a:moveTo>
                <a:lnTo>
                  <a:pt x="19050" y="109537"/>
                </a:lnTo>
                <a:moveTo>
                  <a:pt x="57150" y="109537"/>
                </a:moveTo>
                <a:lnTo>
                  <a:pt x="104775" y="109537"/>
                </a:lnTo>
                <a:moveTo>
                  <a:pt x="142875" y="109537"/>
                </a:moveTo>
                <a:lnTo>
                  <a:pt x="209550" y="109537"/>
                </a:lnTo>
                <a:moveTo>
                  <a:pt x="190280" y="90487"/>
                </a:moveTo>
                <a:lnTo>
                  <a:pt x="209550" y="109537"/>
                </a:lnTo>
                <a:lnTo>
                  <a:pt x="190280" y="128587"/>
                </a:lnTo>
                <a:moveTo>
                  <a:pt x="19050" y="109537"/>
                </a:moveTo>
                <a:cubicBezTo>
                  <a:pt x="19050" y="99016"/>
                  <a:pt x="27578" y="90487"/>
                  <a:pt x="38100" y="90487"/>
                </a:cubicBezTo>
                <a:cubicBezTo>
                  <a:pt x="48621" y="90487"/>
                  <a:pt x="57150" y="99016"/>
                  <a:pt x="57150" y="109537"/>
                </a:cubicBezTo>
                <a:cubicBezTo>
                  <a:pt x="57150" y="120058"/>
                  <a:pt x="48621" y="128587"/>
                  <a:pt x="38100" y="128587"/>
                </a:cubicBezTo>
                <a:cubicBezTo>
                  <a:pt x="27578" y="128587"/>
                  <a:pt x="19050" y="120058"/>
                  <a:pt x="19050" y="109537"/>
                </a:cubicBezTo>
                <a:moveTo>
                  <a:pt x="104775" y="109537"/>
                </a:moveTo>
                <a:cubicBezTo>
                  <a:pt x="104775" y="99016"/>
                  <a:pt x="113303" y="90487"/>
                  <a:pt x="123825" y="90487"/>
                </a:cubicBezTo>
                <a:cubicBezTo>
                  <a:pt x="134346" y="90487"/>
                  <a:pt x="142875" y="99016"/>
                  <a:pt x="142875" y="109537"/>
                </a:cubicBezTo>
                <a:cubicBezTo>
                  <a:pt x="142875" y="120058"/>
                  <a:pt x="134346" y="128587"/>
                  <a:pt x="123825" y="128587"/>
                </a:cubicBezTo>
                <a:cubicBezTo>
                  <a:pt x="113303" y="128587"/>
                  <a:pt x="104775" y="120058"/>
                  <a:pt x="104775" y="109537"/>
                </a:cubicBezTo>
                <a:moveTo>
                  <a:pt x="123825" y="90487"/>
                </a:moveTo>
                <a:lnTo>
                  <a:pt x="123825" y="57150"/>
                </a:lnTo>
                <a:moveTo>
                  <a:pt x="38100" y="161925"/>
                </a:moveTo>
                <a:lnTo>
                  <a:pt x="38100" y="128587"/>
                </a:lnTo>
                <a:moveTo>
                  <a:pt x="95250" y="0"/>
                </a:moveTo>
                <a:lnTo>
                  <a:pt x="152400" y="0"/>
                </a:lnTo>
                <a:cubicBezTo>
                  <a:pt x="152400" y="0"/>
                  <a:pt x="161925" y="0"/>
                  <a:pt x="161925" y="9525"/>
                </a:cubicBezTo>
                <a:lnTo>
                  <a:pt x="161925" y="47625"/>
                </a:lnTo>
                <a:cubicBezTo>
                  <a:pt x="161925" y="47625"/>
                  <a:pt x="161925" y="57150"/>
                  <a:pt x="152400" y="57150"/>
                </a:cubicBezTo>
                <a:lnTo>
                  <a:pt x="95250" y="57150"/>
                </a:lnTo>
                <a:cubicBezTo>
                  <a:pt x="95250" y="57150"/>
                  <a:pt x="85725" y="57150"/>
                  <a:pt x="85725" y="47625"/>
                </a:cubicBezTo>
                <a:lnTo>
                  <a:pt x="85725" y="9525"/>
                </a:lnTo>
                <a:cubicBezTo>
                  <a:pt x="85725" y="9525"/>
                  <a:pt x="85725" y="0"/>
                  <a:pt x="95250" y="0"/>
                </a:cubicBezTo>
                <a:moveTo>
                  <a:pt x="9525" y="161925"/>
                </a:moveTo>
                <a:lnTo>
                  <a:pt x="66675" y="161925"/>
                </a:lnTo>
                <a:cubicBezTo>
                  <a:pt x="66675" y="161925"/>
                  <a:pt x="76200" y="161925"/>
                  <a:pt x="76200" y="171450"/>
                </a:cubicBezTo>
                <a:lnTo>
                  <a:pt x="76200" y="209550"/>
                </a:lnTo>
                <a:cubicBezTo>
                  <a:pt x="76200" y="209550"/>
                  <a:pt x="76200" y="219075"/>
                  <a:pt x="66675" y="219075"/>
                </a:cubicBezTo>
                <a:lnTo>
                  <a:pt x="9525" y="219075"/>
                </a:lnTo>
                <a:cubicBezTo>
                  <a:pt x="9525" y="219075"/>
                  <a:pt x="0" y="219075"/>
                  <a:pt x="0" y="209550"/>
                </a:cubicBezTo>
                <a:lnTo>
                  <a:pt x="0" y="171450"/>
                </a:lnTo>
                <a:cubicBezTo>
                  <a:pt x="0" y="171450"/>
                  <a:pt x="0" y="161925"/>
                  <a:pt x="9525" y="161925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2BE42A4-85EF-394D-7BD4-F9D237DC8930}"/>
              </a:ext>
            </a:extLst>
          </p:cNvPr>
          <p:cNvGrpSpPr/>
          <p:nvPr/>
        </p:nvGrpSpPr>
        <p:grpSpPr>
          <a:xfrm>
            <a:off x="3633925" y="146011"/>
            <a:ext cx="6588319" cy="772854"/>
            <a:chOff x="3698681" y="1224441"/>
            <a:chExt cx="6588319" cy="772854"/>
          </a:xfrm>
        </p:grpSpPr>
        <p:grpSp>
          <p:nvGrpSpPr>
            <p:cNvPr id="29" name="Group 28"/>
            <p:cNvGrpSpPr/>
            <p:nvPr/>
          </p:nvGrpSpPr>
          <p:grpSpPr>
            <a:xfrm>
              <a:off x="3698681" y="1224441"/>
              <a:ext cx="6588319" cy="772854"/>
              <a:chOff x="228600" y="457200"/>
              <a:chExt cx="5372100" cy="571500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7" name="Rounded Rectangle 26"/>
              <p:cNvSpPr/>
              <p:nvPr/>
            </p:nvSpPr>
            <p:spPr>
              <a:xfrm>
                <a:off x="228600" y="457200"/>
                <a:ext cx="5372100" cy="571500"/>
              </a:xfrm>
              <a:custGeom>
                <a:avLst/>
                <a:gdLst/>
                <a:ahLst/>
                <a:cxnLst/>
                <a:rect l="0" t="0" r="0" b="0"/>
                <a:pathLst>
                  <a:path w="5372100" h="571500">
                    <a:moveTo>
                      <a:pt x="114300" y="0"/>
                    </a:moveTo>
                    <a:lnTo>
                      <a:pt x="5257800" y="0"/>
                    </a:lnTo>
                    <a:cubicBezTo>
                      <a:pt x="5257800" y="0"/>
                      <a:pt x="5372100" y="0"/>
                      <a:pt x="5372100" y="114300"/>
                    </a:cubicBezTo>
                    <a:lnTo>
                      <a:pt x="5372100" y="457200"/>
                    </a:lnTo>
                    <a:cubicBezTo>
                      <a:pt x="5372100" y="457200"/>
                      <a:pt x="5372100" y="571500"/>
                      <a:pt x="5257800" y="571500"/>
                    </a:cubicBezTo>
                    <a:lnTo>
                      <a:pt x="114300" y="571500"/>
                    </a:lnTo>
                    <a:cubicBezTo>
                      <a:pt x="114300" y="571500"/>
                      <a:pt x="0" y="571500"/>
                      <a:pt x="0" y="4572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grpFill/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2113"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228600" y="457200"/>
                <a:ext cx="5372100" cy="571500"/>
              </a:xfrm>
              <a:custGeom>
                <a:avLst/>
                <a:gdLst/>
                <a:ahLst/>
                <a:cxnLst/>
                <a:rect l="0" t="0" r="0" b="0"/>
                <a:pathLst>
                  <a:path w="5372100" h="571500">
                    <a:moveTo>
                      <a:pt x="114300" y="0"/>
                    </a:moveTo>
                    <a:lnTo>
                      <a:pt x="5257800" y="0"/>
                    </a:lnTo>
                    <a:cubicBezTo>
                      <a:pt x="5257800" y="0"/>
                      <a:pt x="5372100" y="0"/>
                      <a:pt x="5372100" y="114300"/>
                    </a:cubicBezTo>
                    <a:lnTo>
                      <a:pt x="5372100" y="457200"/>
                    </a:lnTo>
                    <a:cubicBezTo>
                      <a:pt x="5372100" y="457200"/>
                      <a:pt x="5372100" y="571500"/>
                      <a:pt x="5257800" y="571500"/>
                    </a:cubicBezTo>
                    <a:lnTo>
                      <a:pt x="114300" y="571500"/>
                    </a:lnTo>
                    <a:cubicBezTo>
                      <a:pt x="114300" y="571500"/>
                      <a:pt x="0" y="571500"/>
                      <a:pt x="0" y="4572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grpFill/>
              <a:ln w="14287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 sz="2113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4629397" y="1370927"/>
              <a:ext cx="5419753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4000" b="1" dirty="0">
                  <a:solidFill>
                    <a:srgbClr val="F669BE"/>
                  </a:solidFill>
                  <a:latin typeface="Roboto"/>
                </a:rPr>
                <a:t>Egg Incubator </a:t>
              </a:r>
              <a:r>
                <a:rPr lang="en-US" sz="4000" b="1" dirty="0">
                  <a:solidFill>
                    <a:srgbClr val="F669BE"/>
                  </a:solidFill>
                  <a:latin typeface="Roboto"/>
                </a:rPr>
                <a:t>Contents</a:t>
              </a:r>
              <a:endParaRPr sz="4000" b="1" dirty="0">
                <a:solidFill>
                  <a:srgbClr val="F669BE"/>
                </a:solidFill>
                <a:latin typeface="Roboto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832878" y="1370927"/>
              <a:ext cx="558669" cy="492424"/>
            </a:xfrm>
            <a:custGeom>
              <a:avLst/>
              <a:gdLst/>
              <a:ahLst/>
              <a:cxnLst/>
              <a:rect l="0" t="0" r="0" b="0"/>
              <a:pathLst>
                <a:path w="275629" h="276226">
                  <a:moveTo>
                    <a:pt x="213717" y="276226"/>
                  </a:moveTo>
                  <a:lnTo>
                    <a:pt x="70842" y="276226"/>
                  </a:lnTo>
                  <a:lnTo>
                    <a:pt x="70842" y="85725"/>
                  </a:lnTo>
                  <a:lnTo>
                    <a:pt x="213717" y="85725"/>
                  </a:lnTo>
                  <a:close/>
                  <a:moveTo>
                    <a:pt x="275629" y="152398"/>
                  </a:moveTo>
                  <a:lnTo>
                    <a:pt x="237529" y="152398"/>
                  </a:lnTo>
                  <a:moveTo>
                    <a:pt x="275629" y="200023"/>
                  </a:moveTo>
                  <a:lnTo>
                    <a:pt x="237529" y="200023"/>
                  </a:lnTo>
                  <a:moveTo>
                    <a:pt x="237529" y="104774"/>
                  </a:moveTo>
                  <a:lnTo>
                    <a:pt x="263723" y="104774"/>
                  </a:lnTo>
                  <a:cubicBezTo>
                    <a:pt x="270867" y="104774"/>
                    <a:pt x="275629" y="109536"/>
                    <a:pt x="275629" y="116680"/>
                  </a:cubicBezTo>
                  <a:lnTo>
                    <a:pt x="275629" y="235742"/>
                  </a:lnTo>
                  <a:cubicBezTo>
                    <a:pt x="275629" y="242886"/>
                    <a:pt x="270867" y="247648"/>
                    <a:pt x="263723" y="247648"/>
                  </a:cubicBezTo>
                  <a:lnTo>
                    <a:pt x="237529" y="247648"/>
                  </a:lnTo>
                  <a:moveTo>
                    <a:pt x="213717" y="148826"/>
                  </a:moveTo>
                  <a:lnTo>
                    <a:pt x="76795" y="148826"/>
                  </a:lnTo>
                  <a:moveTo>
                    <a:pt x="213717" y="214311"/>
                  </a:moveTo>
                  <a:lnTo>
                    <a:pt x="76795" y="214311"/>
                  </a:lnTo>
                  <a:moveTo>
                    <a:pt x="8929" y="152398"/>
                  </a:moveTo>
                  <a:lnTo>
                    <a:pt x="47029" y="152398"/>
                  </a:lnTo>
                  <a:moveTo>
                    <a:pt x="47029" y="200023"/>
                  </a:moveTo>
                  <a:lnTo>
                    <a:pt x="8929" y="200023"/>
                  </a:lnTo>
                  <a:moveTo>
                    <a:pt x="47029" y="247648"/>
                  </a:moveTo>
                  <a:lnTo>
                    <a:pt x="20835" y="247648"/>
                  </a:lnTo>
                  <a:cubicBezTo>
                    <a:pt x="13692" y="247648"/>
                    <a:pt x="8929" y="242886"/>
                    <a:pt x="8929" y="235742"/>
                  </a:cubicBezTo>
                  <a:lnTo>
                    <a:pt x="8929" y="116680"/>
                  </a:lnTo>
                  <a:cubicBezTo>
                    <a:pt x="8929" y="109536"/>
                    <a:pt x="13692" y="104774"/>
                    <a:pt x="20835" y="104774"/>
                  </a:cubicBezTo>
                  <a:lnTo>
                    <a:pt x="47029" y="104774"/>
                  </a:lnTo>
                  <a:moveTo>
                    <a:pt x="0" y="0"/>
                  </a:moveTo>
                  <a:moveTo>
                    <a:pt x="172045" y="9524"/>
                  </a:moveTo>
                  <a:lnTo>
                    <a:pt x="142279" y="38099"/>
                  </a:lnTo>
                  <a:lnTo>
                    <a:pt x="124420" y="2143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</p:spTree>
    <p:extLst>
      <p:ext uri="{BB962C8B-B14F-4D97-AF65-F5344CB8AC3E}">
        <p14:creationId xmlns:p14="http://schemas.microsoft.com/office/powerpoint/2010/main" val="2809212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3285979" y="328050"/>
            <a:ext cx="7445825" cy="822311"/>
            <a:chOff x="2013625" y="350195"/>
            <a:chExt cx="3939702" cy="437744"/>
          </a:xfrm>
          <a:solidFill>
            <a:schemeClr val="accent6">
              <a:lumMod val="50000"/>
            </a:schemeClr>
          </a:solidFill>
        </p:grpSpPr>
        <p:sp>
          <p:nvSpPr>
            <p:cNvPr id="68" name="Rounded Rectangle 67"/>
            <p:cNvSpPr/>
            <p:nvPr/>
          </p:nvSpPr>
          <p:spPr>
            <a:xfrm>
              <a:off x="2013625" y="350195"/>
              <a:ext cx="3939702" cy="437744"/>
            </a:xfrm>
            <a:custGeom>
              <a:avLst/>
              <a:gdLst/>
              <a:ahLst/>
              <a:cxnLst/>
              <a:rect l="0" t="0" r="0" b="0"/>
              <a:pathLst>
                <a:path w="3939702" h="437744">
                  <a:moveTo>
                    <a:pt x="87548" y="0"/>
                  </a:moveTo>
                  <a:lnTo>
                    <a:pt x="3852153" y="0"/>
                  </a:lnTo>
                  <a:cubicBezTo>
                    <a:pt x="3852153" y="0"/>
                    <a:pt x="3939702" y="0"/>
                    <a:pt x="3939702" y="87548"/>
                  </a:cubicBezTo>
                  <a:lnTo>
                    <a:pt x="3939702" y="350195"/>
                  </a:lnTo>
                  <a:cubicBezTo>
                    <a:pt x="3939702" y="350195"/>
                    <a:pt x="3939702" y="437744"/>
                    <a:pt x="3852153" y="437744"/>
                  </a:cubicBezTo>
                  <a:lnTo>
                    <a:pt x="87548" y="437744"/>
                  </a:lnTo>
                  <a:cubicBezTo>
                    <a:pt x="87548" y="437744"/>
                    <a:pt x="0" y="437744"/>
                    <a:pt x="0" y="350195"/>
                  </a:cubicBezTo>
                  <a:lnTo>
                    <a:pt x="0" y="87548"/>
                  </a:lnTo>
                  <a:cubicBezTo>
                    <a:pt x="0" y="87548"/>
                    <a:pt x="0" y="0"/>
                    <a:pt x="87548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013625" y="350195"/>
              <a:ext cx="3939702" cy="437744"/>
            </a:xfrm>
            <a:custGeom>
              <a:avLst/>
              <a:gdLst/>
              <a:ahLst/>
              <a:cxnLst/>
              <a:rect l="0" t="0" r="0" b="0"/>
              <a:pathLst>
                <a:path w="3939702" h="437744">
                  <a:moveTo>
                    <a:pt x="87548" y="0"/>
                  </a:moveTo>
                  <a:lnTo>
                    <a:pt x="3852153" y="0"/>
                  </a:lnTo>
                  <a:cubicBezTo>
                    <a:pt x="3852153" y="0"/>
                    <a:pt x="3939702" y="0"/>
                    <a:pt x="3939702" y="87548"/>
                  </a:cubicBezTo>
                  <a:lnTo>
                    <a:pt x="3939702" y="350195"/>
                  </a:lnTo>
                  <a:cubicBezTo>
                    <a:pt x="3939702" y="350195"/>
                    <a:pt x="3939702" y="437744"/>
                    <a:pt x="3852153" y="437744"/>
                  </a:cubicBezTo>
                  <a:lnTo>
                    <a:pt x="87548" y="437744"/>
                  </a:lnTo>
                  <a:cubicBezTo>
                    <a:pt x="87548" y="437744"/>
                    <a:pt x="0" y="437744"/>
                    <a:pt x="0" y="350195"/>
                  </a:cubicBezTo>
                  <a:lnTo>
                    <a:pt x="0" y="87548"/>
                  </a:lnTo>
                  <a:cubicBezTo>
                    <a:pt x="0" y="87548"/>
                    <a:pt x="0" y="0"/>
                    <a:pt x="87548" y="0"/>
                  </a:cubicBezTo>
                </a:path>
              </a:pathLst>
            </a:custGeom>
            <a:grpFill/>
            <a:ln w="10943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2036672" y="1941094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" name="Rounded Rectangle 2"/>
          <p:cNvSpPr/>
          <p:nvPr/>
        </p:nvSpPr>
        <p:spPr>
          <a:xfrm>
            <a:off x="11422899" y="2544678"/>
            <a:ext cx="409182" cy="804778"/>
          </a:xfrm>
          <a:custGeom>
            <a:avLst/>
            <a:gdLst/>
            <a:ahLst/>
            <a:cxnLst/>
            <a:rect l="0" t="0" r="0" b="0"/>
            <a:pathLst>
              <a:path w="218872" h="437744">
                <a:moveTo>
                  <a:pt x="0" y="437744"/>
                </a:moveTo>
                <a:lnTo>
                  <a:pt x="0" y="408561"/>
                </a:lnTo>
                <a:cubicBezTo>
                  <a:pt x="0" y="400502"/>
                  <a:pt x="6532" y="393970"/>
                  <a:pt x="14591" y="393970"/>
                </a:cubicBezTo>
                <a:lnTo>
                  <a:pt x="21887" y="393970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393970"/>
                </a:lnTo>
                <a:lnTo>
                  <a:pt x="204280" y="393970"/>
                </a:lnTo>
                <a:cubicBezTo>
                  <a:pt x="212339" y="393970"/>
                  <a:pt x="218872" y="400502"/>
                  <a:pt x="218872" y="408561"/>
                </a:cubicBezTo>
                <a:lnTo>
                  <a:pt x="218872" y="437744"/>
                </a:lnTo>
                <a:close/>
                <a:moveTo>
                  <a:pt x="196985" y="393970"/>
                </a:moveTo>
                <a:lnTo>
                  <a:pt x="21887" y="393970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" name="Rounded Rectangle 3"/>
          <p:cNvSpPr/>
          <p:nvPr/>
        </p:nvSpPr>
        <p:spPr>
          <a:xfrm>
            <a:off x="11422899" y="1941094"/>
            <a:ext cx="613773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196985"/>
                </a:moveTo>
                <a:cubicBezTo>
                  <a:pt x="21887" y="100281"/>
                  <a:pt x="100281" y="21887"/>
                  <a:pt x="196985" y="21887"/>
                </a:cubicBezTo>
                <a:lnTo>
                  <a:pt x="284534" y="21887"/>
                </a:lnTo>
                <a:lnTo>
                  <a:pt x="284534" y="14591"/>
                </a:lnTo>
                <a:cubicBezTo>
                  <a:pt x="284534" y="6532"/>
                  <a:pt x="291066" y="0"/>
                  <a:pt x="299125" y="0"/>
                </a:cubicBezTo>
                <a:lnTo>
                  <a:pt x="328308" y="0"/>
                </a:lnTo>
                <a:lnTo>
                  <a:pt x="328308" y="218872"/>
                </a:lnTo>
                <a:lnTo>
                  <a:pt x="299125" y="218872"/>
                </a:lnTo>
                <a:cubicBezTo>
                  <a:pt x="291066" y="218872"/>
                  <a:pt x="284534" y="212339"/>
                  <a:pt x="284534" y="204280"/>
                </a:cubicBezTo>
                <a:lnTo>
                  <a:pt x="284534" y="196985"/>
                </a:lnTo>
                <a:lnTo>
                  <a:pt x="226168" y="196985"/>
                </a:lnTo>
                <a:cubicBezTo>
                  <a:pt x="210051" y="196985"/>
                  <a:pt x="196985" y="210051"/>
                  <a:pt x="196985" y="226168"/>
                </a:cubicBezTo>
                <a:lnTo>
                  <a:pt x="196985" y="284534"/>
                </a:lnTo>
                <a:lnTo>
                  <a:pt x="204280" y="284534"/>
                </a:lnTo>
                <a:cubicBezTo>
                  <a:pt x="212339" y="284534"/>
                  <a:pt x="218872" y="291066"/>
                  <a:pt x="218872" y="299125"/>
                </a:cubicBezTo>
                <a:lnTo>
                  <a:pt x="218872" y="328308"/>
                </a:lnTo>
                <a:lnTo>
                  <a:pt x="0" y="328308"/>
                </a:lnTo>
                <a:lnTo>
                  <a:pt x="0" y="299125"/>
                </a:lnTo>
                <a:cubicBezTo>
                  <a:pt x="0" y="291066"/>
                  <a:pt x="6532" y="284534"/>
                  <a:pt x="14591" y="284534"/>
                </a:cubicBezTo>
                <a:lnTo>
                  <a:pt x="21887" y="284534"/>
                </a:lnTo>
                <a:close/>
                <a:moveTo>
                  <a:pt x="284534" y="21887"/>
                </a:moveTo>
                <a:lnTo>
                  <a:pt x="284534" y="196985"/>
                </a:lnTo>
                <a:moveTo>
                  <a:pt x="21887" y="284534"/>
                </a:moveTo>
                <a:lnTo>
                  <a:pt x="196985" y="284534"/>
                </a:lnTo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" name="Rounded Rectangle 4"/>
          <p:cNvSpPr/>
          <p:nvPr/>
        </p:nvSpPr>
        <p:spPr>
          <a:xfrm>
            <a:off x="12364018" y="1739900"/>
            <a:ext cx="818363" cy="804778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" name="Rounded Rectangle 5"/>
          <p:cNvSpPr/>
          <p:nvPr/>
        </p:nvSpPr>
        <p:spPr>
          <a:xfrm>
            <a:off x="12036672" y="1941094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7" name="Rounded Rectangle 6"/>
          <p:cNvSpPr/>
          <p:nvPr/>
        </p:nvSpPr>
        <p:spPr>
          <a:xfrm>
            <a:off x="11422899" y="2544678"/>
            <a:ext cx="409182" cy="804778"/>
          </a:xfrm>
          <a:custGeom>
            <a:avLst/>
            <a:gdLst/>
            <a:ahLst/>
            <a:cxnLst/>
            <a:rect l="0" t="0" r="0" b="0"/>
            <a:pathLst>
              <a:path w="218872" h="437744">
                <a:moveTo>
                  <a:pt x="0" y="437744"/>
                </a:moveTo>
                <a:lnTo>
                  <a:pt x="0" y="408561"/>
                </a:lnTo>
                <a:cubicBezTo>
                  <a:pt x="0" y="400502"/>
                  <a:pt x="6532" y="393970"/>
                  <a:pt x="14591" y="393970"/>
                </a:cubicBezTo>
                <a:lnTo>
                  <a:pt x="21887" y="393970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393970"/>
                </a:lnTo>
                <a:lnTo>
                  <a:pt x="204280" y="393970"/>
                </a:lnTo>
                <a:cubicBezTo>
                  <a:pt x="212339" y="393970"/>
                  <a:pt x="218872" y="400502"/>
                  <a:pt x="218872" y="408561"/>
                </a:cubicBezTo>
                <a:lnTo>
                  <a:pt x="218872" y="437744"/>
                </a:lnTo>
                <a:close/>
                <a:moveTo>
                  <a:pt x="196985" y="393970"/>
                </a:moveTo>
                <a:lnTo>
                  <a:pt x="21887" y="393970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" name="Rounded Rectangle 7"/>
          <p:cNvSpPr/>
          <p:nvPr/>
        </p:nvSpPr>
        <p:spPr>
          <a:xfrm>
            <a:off x="11422899" y="1941094"/>
            <a:ext cx="613773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196985"/>
                </a:moveTo>
                <a:cubicBezTo>
                  <a:pt x="21887" y="100281"/>
                  <a:pt x="100281" y="21887"/>
                  <a:pt x="196985" y="21887"/>
                </a:cubicBezTo>
                <a:lnTo>
                  <a:pt x="284534" y="21887"/>
                </a:lnTo>
                <a:lnTo>
                  <a:pt x="284534" y="14591"/>
                </a:lnTo>
                <a:cubicBezTo>
                  <a:pt x="284534" y="6532"/>
                  <a:pt x="291066" y="0"/>
                  <a:pt x="299125" y="0"/>
                </a:cubicBezTo>
                <a:lnTo>
                  <a:pt x="328308" y="0"/>
                </a:lnTo>
                <a:lnTo>
                  <a:pt x="328308" y="218872"/>
                </a:lnTo>
                <a:lnTo>
                  <a:pt x="299125" y="218872"/>
                </a:lnTo>
                <a:cubicBezTo>
                  <a:pt x="291066" y="218872"/>
                  <a:pt x="284534" y="212339"/>
                  <a:pt x="284534" y="204280"/>
                </a:cubicBezTo>
                <a:lnTo>
                  <a:pt x="284534" y="196985"/>
                </a:lnTo>
                <a:lnTo>
                  <a:pt x="226168" y="196985"/>
                </a:lnTo>
                <a:cubicBezTo>
                  <a:pt x="210051" y="196985"/>
                  <a:pt x="196985" y="210051"/>
                  <a:pt x="196985" y="226168"/>
                </a:cubicBezTo>
                <a:lnTo>
                  <a:pt x="196985" y="284534"/>
                </a:lnTo>
                <a:lnTo>
                  <a:pt x="204280" y="284534"/>
                </a:lnTo>
                <a:cubicBezTo>
                  <a:pt x="212339" y="284534"/>
                  <a:pt x="218872" y="291066"/>
                  <a:pt x="218872" y="299125"/>
                </a:cubicBezTo>
                <a:lnTo>
                  <a:pt x="218872" y="328308"/>
                </a:lnTo>
                <a:lnTo>
                  <a:pt x="0" y="328308"/>
                </a:lnTo>
                <a:lnTo>
                  <a:pt x="0" y="299125"/>
                </a:lnTo>
                <a:cubicBezTo>
                  <a:pt x="0" y="291066"/>
                  <a:pt x="6532" y="284534"/>
                  <a:pt x="14591" y="284534"/>
                </a:cubicBezTo>
                <a:lnTo>
                  <a:pt x="21887" y="284534"/>
                </a:lnTo>
                <a:close/>
                <a:moveTo>
                  <a:pt x="284534" y="21887"/>
                </a:moveTo>
                <a:lnTo>
                  <a:pt x="284534" y="196985"/>
                </a:lnTo>
                <a:moveTo>
                  <a:pt x="21887" y="284534"/>
                </a:moveTo>
                <a:lnTo>
                  <a:pt x="196985" y="28453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" name="Rounded Rectangle 8"/>
          <p:cNvSpPr/>
          <p:nvPr/>
        </p:nvSpPr>
        <p:spPr>
          <a:xfrm>
            <a:off x="12364018" y="1739900"/>
            <a:ext cx="818363" cy="804778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1" name="Rounded Rectangle 10"/>
          <p:cNvSpPr/>
          <p:nvPr/>
        </p:nvSpPr>
        <p:spPr>
          <a:xfrm>
            <a:off x="9745252" y="4355429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2" name="Rounded Rectangle 11"/>
          <p:cNvSpPr/>
          <p:nvPr/>
        </p:nvSpPr>
        <p:spPr>
          <a:xfrm>
            <a:off x="9131478" y="3751846"/>
            <a:ext cx="409181" cy="402389"/>
          </a:xfrm>
          <a:custGeom>
            <a:avLst/>
            <a:gdLst/>
            <a:ahLst/>
            <a:cxnLst/>
            <a:rect l="0" t="0" r="0" b="0"/>
            <a:pathLst>
              <a:path w="218872" h="218872">
                <a:moveTo>
                  <a:pt x="0" y="218872"/>
                </a:moveTo>
                <a:lnTo>
                  <a:pt x="0" y="189689"/>
                </a:lnTo>
                <a:cubicBezTo>
                  <a:pt x="0" y="181630"/>
                  <a:pt x="6532" y="175097"/>
                  <a:pt x="14591" y="175097"/>
                </a:cubicBezTo>
                <a:lnTo>
                  <a:pt x="21887" y="175097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75097"/>
                </a:lnTo>
                <a:lnTo>
                  <a:pt x="204280" y="175097"/>
                </a:lnTo>
                <a:cubicBezTo>
                  <a:pt x="212339" y="175097"/>
                  <a:pt x="218872" y="181630"/>
                  <a:pt x="218872" y="189689"/>
                </a:cubicBezTo>
                <a:lnTo>
                  <a:pt x="218872" y="218872"/>
                </a:lnTo>
                <a:close/>
                <a:moveTo>
                  <a:pt x="196985" y="175097"/>
                </a:moveTo>
                <a:lnTo>
                  <a:pt x="21887" y="175097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3" name="Rounded Rectangle 12"/>
          <p:cNvSpPr/>
          <p:nvPr/>
        </p:nvSpPr>
        <p:spPr>
          <a:xfrm>
            <a:off x="11422900" y="3349456"/>
            <a:ext cx="409181" cy="804777"/>
          </a:xfrm>
          <a:custGeom>
            <a:avLst/>
            <a:gdLst/>
            <a:ahLst/>
            <a:cxnLst/>
            <a:rect l="0" t="0" r="0" b="0"/>
            <a:pathLst>
              <a:path w="218872" h="437744">
                <a:moveTo>
                  <a:pt x="0" y="437744"/>
                </a:moveTo>
                <a:lnTo>
                  <a:pt x="0" y="408561"/>
                </a:lnTo>
                <a:cubicBezTo>
                  <a:pt x="0" y="400502"/>
                  <a:pt x="6532" y="393970"/>
                  <a:pt x="14591" y="393970"/>
                </a:cubicBezTo>
                <a:lnTo>
                  <a:pt x="21887" y="393970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393970"/>
                </a:lnTo>
                <a:lnTo>
                  <a:pt x="204280" y="393970"/>
                </a:lnTo>
                <a:cubicBezTo>
                  <a:pt x="212339" y="393970"/>
                  <a:pt x="218872" y="400502"/>
                  <a:pt x="218872" y="408561"/>
                </a:cubicBezTo>
                <a:lnTo>
                  <a:pt x="218872" y="437744"/>
                </a:lnTo>
                <a:close/>
                <a:moveTo>
                  <a:pt x="196985" y="393970"/>
                </a:moveTo>
                <a:lnTo>
                  <a:pt x="21887" y="393970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4" name="Rounded Rectangle 13"/>
          <p:cNvSpPr/>
          <p:nvPr/>
        </p:nvSpPr>
        <p:spPr>
          <a:xfrm>
            <a:off x="9131478" y="4154235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43774"/>
                </a:move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02140"/>
                </a:lnTo>
                <a:cubicBezTo>
                  <a:pt x="196985" y="118257"/>
                  <a:pt x="210051" y="131323"/>
                  <a:pt x="226168" y="131323"/>
                </a:cubicBezTo>
                <a:lnTo>
                  <a:pt x="284534" y="131323"/>
                </a:lnTo>
                <a:lnTo>
                  <a:pt x="284534" y="124027"/>
                </a:lnTo>
                <a:cubicBezTo>
                  <a:pt x="284534" y="115968"/>
                  <a:pt x="291066" y="109436"/>
                  <a:pt x="299125" y="109436"/>
                </a:cubicBezTo>
                <a:lnTo>
                  <a:pt x="328308" y="109436"/>
                </a:lnTo>
                <a:lnTo>
                  <a:pt x="328308" y="328308"/>
                </a:lnTo>
                <a:lnTo>
                  <a:pt x="299125" y="328308"/>
                </a:lnTo>
                <a:cubicBezTo>
                  <a:pt x="291066" y="328308"/>
                  <a:pt x="284534" y="321775"/>
                  <a:pt x="284534" y="313717"/>
                </a:cubicBezTo>
                <a:lnTo>
                  <a:pt x="284534" y="306421"/>
                </a:lnTo>
                <a:lnTo>
                  <a:pt x="196985" y="306421"/>
                </a:lnTo>
                <a:cubicBezTo>
                  <a:pt x="100281" y="306421"/>
                  <a:pt x="21887" y="228027"/>
                  <a:pt x="21887" y="131323"/>
                </a:cubicBezTo>
                <a:close/>
                <a:moveTo>
                  <a:pt x="284534" y="306421"/>
                </a:moveTo>
                <a:lnTo>
                  <a:pt x="284534" y="131323"/>
                </a:lnTo>
                <a:moveTo>
                  <a:pt x="21887" y="43774"/>
                </a:moveTo>
                <a:lnTo>
                  <a:pt x="196985" y="43774"/>
                </a:lnTo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5" name="Rounded Rectangle 14"/>
          <p:cNvSpPr/>
          <p:nvPr/>
        </p:nvSpPr>
        <p:spPr>
          <a:xfrm>
            <a:off x="11218307" y="4154235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131323"/>
                </a:moveTo>
                <a:cubicBezTo>
                  <a:pt x="306421" y="228027"/>
                  <a:pt x="228027" y="306421"/>
                  <a:pt x="131323" y="306421"/>
                </a:cubicBezTo>
                <a:lnTo>
                  <a:pt x="43774" y="306421"/>
                </a:lnTo>
                <a:lnTo>
                  <a:pt x="43774" y="313717"/>
                </a:lnTo>
                <a:cubicBezTo>
                  <a:pt x="43774" y="321775"/>
                  <a:pt x="37241" y="328308"/>
                  <a:pt x="29182" y="328308"/>
                </a:cubicBezTo>
                <a:lnTo>
                  <a:pt x="0" y="328308"/>
                </a:lnTo>
                <a:lnTo>
                  <a:pt x="0" y="109436"/>
                </a:lnTo>
                <a:lnTo>
                  <a:pt x="29182" y="109436"/>
                </a:lnTo>
                <a:cubicBezTo>
                  <a:pt x="37241" y="109436"/>
                  <a:pt x="43774" y="115968"/>
                  <a:pt x="43774" y="124027"/>
                </a:cubicBezTo>
                <a:lnTo>
                  <a:pt x="43774" y="131323"/>
                </a:lnTo>
                <a:lnTo>
                  <a:pt x="102140" y="131323"/>
                </a:lnTo>
                <a:cubicBezTo>
                  <a:pt x="118257" y="131323"/>
                  <a:pt x="131323" y="118257"/>
                  <a:pt x="131323" y="102140"/>
                </a:cubicBezTo>
                <a:lnTo>
                  <a:pt x="131323" y="43774"/>
                </a:lnTo>
                <a:lnTo>
                  <a:pt x="124027" y="43774"/>
                </a:lnTo>
                <a:cubicBezTo>
                  <a:pt x="115968" y="43774"/>
                  <a:pt x="109436" y="37241"/>
                  <a:pt x="109436" y="29182"/>
                </a:cubicBezTo>
                <a:lnTo>
                  <a:pt x="109436" y="0"/>
                </a:lnTo>
                <a:lnTo>
                  <a:pt x="328308" y="0"/>
                </a:lnTo>
                <a:lnTo>
                  <a:pt x="328308" y="29182"/>
                </a:lnTo>
                <a:cubicBezTo>
                  <a:pt x="328308" y="37241"/>
                  <a:pt x="321775" y="43774"/>
                  <a:pt x="313717" y="43774"/>
                </a:cubicBezTo>
                <a:lnTo>
                  <a:pt x="306421" y="43774"/>
                </a:lnTo>
                <a:close/>
                <a:moveTo>
                  <a:pt x="43774" y="131323"/>
                </a:moveTo>
                <a:lnTo>
                  <a:pt x="43774" y="306421"/>
                </a:lnTo>
                <a:moveTo>
                  <a:pt x="306421" y="43774"/>
                </a:moveTo>
                <a:lnTo>
                  <a:pt x="131323" y="43774"/>
                </a:lnTo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6" name="Rounded Rectangle 15"/>
          <p:cNvSpPr/>
          <p:nvPr/>
        </p:nvSpPr>
        <p:spPr>
          <a:xfrm>
            <a:off x="10072598" y="4154235"/>
            <a:ext cx="818363" cy="804777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7" name="Rounded Rectangle 16"/>
          <p:cNvSpPr/>
          <p:nvPr/>
        </p:nvSpPr>
        <p:spPr>
          <a:xfrm>
            <a:off x="9745252" y="4355429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8" name="Rounded Rectangle 17"/>
          <p:cNvSpPr/>
          <p:nvPr/>
        </p:nvSpPr>
        <p:spPr>
          <a:xfrm>
            <a:off x="9131478" y="3751846"/>
            <a:ext cx="409181" cy="402389"/>
          </a:xfrm>
          <a:custGeom>
            <a:avLst/>
            <a:gdLst/>
            <a:ahLst/>
            <a:cxnLst/>
            <a:rect l="0" t="0" r="0" b="0"/>
            <a:pathLst>
              <a:path w="218872" h="218872">
                <a:moveTo>
                  <a:pt x="0" y="218872"/>
                </a:moveTo>
                <a:lnTo>
                  <a:pt x="0" y="189689"/>
                </a:lnTo>
                <a:cubicBezTo>
                  <a:pt x="0" y="181630"/>
                  <a:pt x="6532" y="175097"/>
                  <a:pt x="14591" y="175097"/>
                </a:cubicBezTo>
                <a:lnTo>
                  <a:pt x="21887" y="175097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75097"/>
                </a:lnTo>
                <a:lnTo>
                  <a:pt x="204280" y="175097"/>
                </a:lnTo>
                <a:cubicBezTo>
                  <a:pt x="212339" y="175097"/>
                  <a:pt x="218872" y="181630"/>
                  <a:pt x="218872" y="189689"/>
                </a:cubicBezTo>
                <a:lnTo>
                  <a:pt x="218872" y="218872"/>
                </a:lnTo>
                <a:close/>
                <a:moveTo>
                  <a:pt x="196985" y="175097"/>
                </a:moveTo>
                <a:lnTo>
                  <a:pt x="21887" y="175097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9" name="Rounded Rectangle 18"/>
          <p:cNvSpPr/>
          <p:nvPr/>
        </p:nvSpPr>
        <p:spPr>
          <a:xfrm>
            <a:off x="11422900" y="3349456"/>
            <a:ext cx="409181" cy="804777"/>
          </a:xfrm>
          <a:custGeom>
            <a:avLst/>
            <a:gdLst/>
            <a:ahLst/>
            <a:cxnLst/>
            <a:rect l="0" t="0" r="0" b="0"/>
            <a:pathLst>
              <a:path w="218872" h="437744">
                <a:moveTo>
                  <a:pt x="0" y="437744"/>
                </a:moveTo>
                <a:lnTo>
                  <a:pt x="0" y="408561"/>
                </a:lnTo>
                <a:cubicBezTo>
                  <a:pt x="0" y="400502"/>
                  <a:pt x="6532" y="393970"/>
                  <a:pt x="14591" y="393970"/>
                </a:cubicBezTo>
                <a:lnTo>
                  <a:pt x="21887" y="393970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393970"/>
                </a:lnTo>
                <a:lnTo>
                  <a:pt x="204280" y="393970"/>
                </a:lnTo>
                <a:cubicBezTo>
                  <a:pt x="212339" y="393970"/>
                  <a:pt x="218872" y="400502"/>
                  <a:pt x="218872" y="408561"/>
                </a:cubicBezTo>
                <a:lnTo>
                  <a:pt x="218872" y="437744"/>
                </a:lnTo>
                <a:close/>
                <a:moveTo>
                  <a:pt x="196985" y="393970"/>
                </a:moveTo>
                <a:lnTo>
                  <a:pt x="21887" y="393970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0" name="Rounded Rectangle 19"/>
          <p:cNvSpPr/>
          <p:nvPr/>
        </p:nvSpPr>
        <p:spPr>
          <a:xfrm>
            <a:off x="9131478" y="4154235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43774"/>
                </a:move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02140"/>
                </a:lnTo>
                <a:cubicBezTo>
                  <a:pt x="196985" y="118257"/>
                  <a:pt x="210051" y="131323"/>
                  <a:pt x="226168" y="131323"/>
                </a:cubicBezTo>
                <a:lnTo>
                  <a:pt x="284534" y="131323"/>
                </a:lnTo>
                <a:lnTo>
                  <a:pt x="284534" y="124027"/>
                </a:lnTo>
                <a:cubicBezTo>
                  <a:pt x="284534" y="115968"/>
                  <a:pt x="291066" y="109436"/>
                  <a:pt x="299125" y="109436"/>
                </a:cubicBezTo>
                <a:lnTo>
                  <a:pt x="328308" y="109436"/>
                </a:lnTo>
                <a:lnTo>
                  <a:pt x="328308" y="328308"/>
                </a:lnTo>
                <a:lnTo>
                  <a:pt x="299125" y="328308"/>
                </a:lnTo>
                <a:cubicBezTo>
                  <a:pt x="291066" y="328308"/>
                  <a:pt x="284534" y="321775"/>
                  <a:pt x="284534" y="313717"/>
                </a:cubicBezTo>
                <a:lnTo>
                  <a:pt x="284534" y="306421"/>
                </a:lnTo>
                <a:lnTo>
                  <a:pt x="196985" y="306421"/>
                </a:lnTo>
                <a:cubicBezTo>
                  <a:pt x="100281" y="306421"/>
                  <a:pt x="21887" y="228027"/>
                  <a:pt x="21887" y="131323"/>
                </a:cubicBezTo>
                <a:close/>
                <a:moveTo>
                  <a:pt x="284534" y="306421"/>
                </a:moveTo>
                <a:lnTo>
                  <a:pt x="284534" y="131323"/>
                </a:lnTo>
                <a:moveTo>
                  <a:pt x="21887" y="43774"/>
                </a:moveTo>
                <a:lnTo>
                  <a:pt x="196985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1" name="Rounded Rectangle 20"/>
          <p:cNvSpPr/>
          <p:nvPr/>
        </p:nvSpPr>
        <p:spPr>
          <a:xfrm>
            <a:off x="11218307" y="4154235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131323"/>
                </a:moveTo>
                <a:cubicBezTo>
                  <a:pt x="306421" y="228027"/>
                  <a:pt x="228027" y="306421"/>
                  <a:pt x="131323" y="306421"/>
                </a:cubicBezTo>
                <a:lnTo>
                  <a:pt x="43774" y="306421"/>
                </a:lnTo>
                <a:lnTo>
                  <a:pt x="43774" y="313717"/>
                </a:lnTo>
                <a:cubicBezTo>
                  <a:pt x="43774" y="321775"/>
                  <a:pt x="37241" y="328308"/>
                  <a:pt x="29182" y="328308"/>
                </a:cubicBezTo>
                <a:lnTo>
                  <a:pt x="0" y="328308"/>
                </a:lnTo>
                <a:lnTo>
                  <a:pt x="0" y="109436"/>
                </a:lnTo>
                <a:lnTo>
                  <a:pt x="29182" y="109436"/>
                </a:lnTo>
                <a:cubicBezTo>
                  <a:pt x="37241" y="109436"/>
                  <a:pt x="43774" y="115968"/>
                  <a:pt x="43774" y="124027"/>
                </a:cubicBezTo>
                <a:lnTo>
                  <a:pt x="43774" y="131323"/>
                </a:lnTo>
                <a:lnTo>
                  <a:pt x="102140" y="131323"/>
                </a:lnTo>
                <a:cubicBezTo>
                  <a:pt x="118257" y="131323"/>
                  <a:pt x="131323" y="118257"/>
                  <a:pt x="131323" y="102140"/>
                </a:cubicBezTo>
                <a:lnTo>
                  <a:pt x="131323" y="43774"/>
                </a:lnTo>
                <a:lnTo>
                  <a:pt x="124027" y="43774"/>
                </a:lnTo>
                <a:cubicBezTo>
                  <a:pt x="115968" y="43774"/>
                  <a:pt x="109436" y="37241"/>
                  <a:pt x="109436" y="29182"/>
                </a:cubicBezTo>
                <a:lnTo>
                  <a:pt x="109436" y="0"/>
                </a:lnTo>
                <a:lnTo>
                  <a:pt x="328308" y="0"/>
                </a:lnTo>
                <a:lnTo>
                  <a:pt x="328308" y="29182"/>
                </a:lnTo>
                <a:cubicBezTo>
                  <a:pt x="328308" y="37241"/>
                  <a:pt x="321775" y="43774"/>
                  <a:pt x="313717" y="43774"/>
                </a:cubicBezTo>
                <a:lnTo>
                  <a:pt x="306421" y="43774"/>
                </a:lnTo>
                <a:close/>
                <a:moveTo>
                  <a:pt x="43774" y="131323"/>
                </a:moveTo>
                <a:lnTo>
                  <a:pt x="43774" y="306421"/>
                </a:lnTo>
                <a:moveTo>
                  <a:pt x="306421" y="43774"/>
                </a:moveTo>
                <a:lnTo>
                  <a:pt x="131323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2" name="Rounded Rectangle 21"/>
          <p:cNvSpPr/>
          <p:nvPr/>
        </p:nvSpPr>
        <p:spPr>
          <a:xfrm>
            <a:off x="10072598" y="4154235"/>
            <a:ext cx="818363" cy="804777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4" name="Rounded Rectangle 23"/>
          <p:cNvSpPr/>
          <p:nvPr/>
        </p:nvSpPr>
        <p:spPr>
          <a:xfrm>
            <a:off x="7453831" y="2745873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5" name="Rounded Rectangle 24"/>
          <p:cNvSpPr/>
          <p:nvPr/>
        </p:nvSpPr>
        <p:spPr>
          <a:xfrm>
            <a:off x="9131477" y="3349456"/>
            <a:ext cx="409182" cy="402389"/>
          </a:xfrm>
          <a:custGeom>
            <a:avLst/>
            <a:gdLst/>
            <a:ahLst/>
            <a:cxnLst/>
            <a:rect l="0" t="0" r="0" b="0"/>
            <a:pathLst>
              <a:path w="218872" h="218872">
                <a:moveTo>
                  <a:pt x="0" y="218872"/>
                </a:moveTo>
                <a:lnTo>
                  <a:pt x="0" y="189689"/>
                </a:lnTo>
                <a:cubicBezTo>
                  <a:pt x="0" y="181630"/>
                  <a:pt x="6532" y="175097"/>
                  <a:pt x="14591" y="175097"/>
                </a:cubicBezTo>
                <a:lnTo>
                  <a:pt x="21887" y="175097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75097"/>
                </a:lnTo>
                <a:lnTo>
                  <a:pt x="204280" y="175097"/>
                </a:lnTo>
                <a:cubicBezTo>
                  <a:pt x="212339" y="175097"/>
                  <a:pt x="218872" y="181630"/>
                  <a:pt x="218872" y="189689"/>
                </a:cubicBezTo>
                <a:lnTo>
                  <a:pt x="218872" y="218872"/>
                </a:lnTo>
                <a:close/>
                <a:moveTo>
                  <a:pt x="196985" y="175097"/>
                </a:moveTo>
                <a:lnTo>
                  <a:pt x="21887" y="175097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6" name="Rounded Rectangle 25"/>
          <p:cNvSpPr/>
          <p:nvPr/>
        </p:nvSpPr>
        <p:spPr>
          <a:xfrm>
            <a:off x="6840057" y="2745873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196985"/>
                </a:moveTo>
                <a:cubicBezTo>
                  <a:pt x="21887" y="100281"/>
                  <a:pt x="100281" y="21887"/>
                  <a:pt x="196985" y="21887"/>
                </a:cubicBezTo>
                <a:lnTo>
                  <a:pt x="284534" y="21887"/>
                </a:lnTo>
                <a:lnTo>
                  <a:pt x="284534" y="14591"/>
                </a:lnTo>
                <a:cubicBezTo>
                  <a:pt x="284534" y="6532"/>
                  <a:pt x="291066" y="0"/>
                  <a:pt x="299125" y="0"/>
                </a:cubicBezTo>
                <a:lnTo>
                  <a:pt x="328308" y="0"/>
                </a:lnTo>
                <a:lnTo>
                  <a:pt x="328308" y="218872"/>
                </a:lnTo>
                <a:lnTo>
                  <a:pt x="299125" y="218872"/>
                </a:lnTo>
                <a:cubicBezTo>
                  <a:pt x="291066" y="218872"/>
                  <a:pt x="284534" y="212339"/>
                  <a:pt x="284534" y="204280"/>
                </a:cubicBezTo>
                <a:lnTo>
                  <a:pt x="284534" y="196985"/>
                </a:lnTo>
                <a:lnTo>
                  <a:pt x="226168" y="196985"/>
                </a:lnTo>
                <a:cubicBezTo>
                  <a:pt x="210051" y="196985"/>
                  <a:pt x="196985" y="210051"/>
                  <a:pt x="196985" y="226168"/>
                </a:cubicBezTo>
                <a:lnTo>
                  <a:pt x="196985" y="284534"/>
                </a:lnTo>
                <a:lnTo>
                  <a:pt x="204280" y="284534"/>
                </a:lnTo>
                <a:cubicBezTo>
                  <a:pt x="212339" y="284534"/>
                  <a:pt x="218872" y="291066"/>
                  <a:pt x="218872" y="299125"/>
                </a:cubicBezTo>
                <a:lnTo>
                  <a:pt x="218872" y="328308"/>
                </a:lnTo>
                <a:lnTo>
                  <a:pt x="0" y="328308"/>
                </a:lnTo>
                <a:lnTo>
                  <a:pt x="0" y="299125"/>
                </a:lnTo>
                <a:cubicBezTo>
                  <a:pt x="0" y="291066"/>
                  <a:pt x="6532" y="284534"/>
                  <a:pt x="14591" y="284534"/>
                </a:cubicBezTo>
                <a:lnTo>
                  <a:pt x="21887" y="284534"/>
                </a:lnTo>
                <a:close/>
                <a:moveTo>
                  <a:pt x="284534" y="21887"/>
                </a:moveTo>
                <a:lnTo>
                  <a:pt x="284534" y="196985"/>
                </a:lnTo>
                <a:moveTo>
                  <a:pt x="21887" y="284534"/>
                </a:moveTo>
                <a:lnTo>
                  <a:pt x="196985" y="284534"/>
                </a:lnTo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7" name="Rounded Rectangle 26"/>
          <p:cNvSpPr/>
          <p:nvPr/>
        </p:nvSpPr>
        <p:spPr>
          <a:xfrm>
            <a:off x="8926887" y="2745873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284534"/>
                </a:moveTo>
                <a:lnTo>
                  <a:pt x="313717" y="284534"/>
                </a:lnTo>
                <a:cubicBezTo>
                  <a:pt x="321775" y="284534"/>
                  <a:pt x="328308" y="291066"/>
                  <a:pt x="328308" y="299125"/>
                </a:cubicBezTo>
                <a:lnTo>
                  <a:pt x="328308" y="328308"/>
                </a:lnTo>
                <a:lnTo>
                  <a:pt x="109436" y="328308"/>
                </a:lnTo>
                <a:lnTo>
                  <a:pt x="109436" y="299125"/>
                </a:lnTo>
                <a:cubicBezTo>
                  <a:pt x="109436" y="291066"/>
                  <a:pt x="115968" y="284534"/>
                  <a:pt x="124027" y="284534"/>
                </a:cubicBezTo>
                <a:lnTo>
                  <a:pt x="131323" y="284534"/>
                </a:lnTo>
                <a:lnTo>
                  <a:pt x="131323" y="226168"/>
                </a:lnTo>
                <a:cubicBezTo>
                  <a:pt x="131323" y="210051"/>
                  <a:pt x="118257" y="196985"/>
                  <a:pt x="102140" y="196985"/>
                </a:cubicBez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31323" y="21887"/>
                </a:lnTo>
                <a:cubicBezTo>
                  <a:pt x="228027" y="21887"/>
                  <a:pt x="306421" y="100281"/>
                  <a:pt x="306421" y="196985"/>
                </a:cubicBezTo>
                <a:close/>
                <a:moveTo>
                  <a:pt x="43774" y="196985"/>
                </a:moveTo>
                <a:lnTo>
                  <a:pt x="43774" y="21887"/>
                </a:lnTo>
                <a:moveTo>
                  <a:pt x="306421" y="284534"/>
                </a:moveTo>
                <a:lnTo>
                  <a:pt x="131323" y="284534"/>
                </a:lnTo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8" name="Rounded Rectangle 27"/>
          <p:cNvSpPr/>
          <p:nvPr/>
        </p:nvSpPr>
        <p:spPr>
          <a:xfrm>
            <a:off x="7781177" y="2544677"/>
            <a:ext cx="818363" cy="804777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9" name="Rounded Rectangle 28"/>
          <p:cNvSpPr/>
          <p:nvPr/>
        </p:nvSpPr>
        <p:spPr>
          <a:xfrm>
            <a:off x="7453831" y="2745873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0" name="Rounded Rectangle 29"/>
          <p:cNvSpPr/>
          <p:nvPr/>
        </p:nvSpPr>
        <p:spPr>
          <a:xfrm>
            <a:off x="9131477" y="3349456"/>
            <a:ext cx="409182" cy="402389"/>
          </a:xfrm>
          <a:custGeom>
            <a:avLst/>
            <a:gdLst/>
            <a:ahLst/>
            <a:cxnLst/>
            <a:rect l="0" t="0" r="0" b="0"/>
            <a:pathLst>
              <a:path w="218872" h="218872">
                <a:moveTo>
                  <a:pt x="0" y="218872"/>
                </a:moveTo>
                <a:lnTo>
                  <a:pt x="0" y="189689"/>
                </a:lnTo>
                <a:cubicBezTo>
                  <a:pt x="0" y="181630"/>
                  <a:pt x="6532" y="175097"/>
                  <a:pt x="14591" y="175097"/>
                </a:cubicBezTo>
                <a:lnTo>
                  <a:pt x="21887" y="175097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75097"/>
                </a:lnTo>
                <a:lnTo>
                  <a:pt x="204280" y="175097"/>
                </a:lnTo>
                <a:cubicBezTo>
                  <a:pt x="212339" y="175097"/>
                  <a:pt x="218872" y="181630"/>
                  <a:pt x="218872" y="189689"/>
                </a:cubicBezTo>
                <a:lnTo>
                  <a:pt x="218872" y="218872"/>
                </a:lnTo>
                <a:close/>
                <a:moveTo>
                  <a:pt x="196985" y="175097"/>
                </a:moveTo>
                <a:lnTo>
                  <a:pt x="21887" y="175097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1" name="Rounded Rectangle 30"/>
          <p:cNvSpPr/>
          <p:nvPr/>
        </p:nvSpPr>
        <p:spPr>
          <a:xfrm>
            <a:off x="6840057" y="2745873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196985"/>
                </a:moveTo>
                <a:cubicBezTo>
                  <a:pt x="21887" y="100281"/>
                  <a:pt x="100281" y="21887"/>
                  <a:pt x="196985" y="21887"/>
                </a:cubicBezTo>
                <a:lnTo>
                  <a:pt x="284534" y="21887"/>
                </a:lnTo>
                <a:lnTo>
                  <a:pt x="284534" y="14591"/>
                </a:lnTo>
                <a:cubicBezTo>
                  <a:pt x="284534" y="6532"/>
                  <a:pt x="291066" y="0"/>
                  <a:pt x="299125" y="0"/>
                </a:cubicBezTo>
                <a:lnTo>
                  <a:pt x="328308" y="0"/>
                </a:lnTo>
                <a:lnTo>
                  <a:pt x="328308" y="218872"/>
                </a:lnTo>
                <a:lnTo>
                  <a:pt x="299125" y="218872"/>
                </a:lnTo>
                <a:cubicBezTo>
                  <a:pt x="291066" y="218872"/>
                  <a:pt x="284534" y="212339"/>
                  <a:pt x="284534" y="204280"/>
                </a:cubicBezTo>
                <a:lnTo>
                  <a:pt x="284534" y="196985"/>
                </a:lnTo>
                <a:lnTo>
                  <a:pt x="226168" y="196985"/>
                </a:lnTo>
                <a:cubicBezTo>
                  <a:pt x="210051" y="196985"/>
                  <a:pt x="196985" y="210051"/>
                  <a:pt x="196985" y="226168"/>
                </a:cubicBezTo>
                <a:lnTo>
                  <a:pt x="196985" y="284534"/>
                </a:lnTo>
                <a:lnTo>
                  <a:pt x="204280" y="284534"/>
                </a:lnTo>
                <a:cubicBezTo>
                  <a:pt x="212339" y="284534"/>
                  <a:pt x="218872" y="291066"/>
                  <a:pt x="218872" y="299125"/>
                </a:cubicBezTo>
                <a:lnTo>
                  <a:pt x="218872" y="328308"/>
                </a:lnTo>
                <a:lnTo>
                  <a:pt x="0" y="328308"/>
                </a:lnTo>
                <a:lnTo>
                  <a:pt x="0" y="299125"/>
                </a:lnTo>
                <a:cubicBezTo>
                  <a:pt x="0" y="291066"/>
                  <a:pt x="6532" y="284534"/>
                  <a:pt x="14591" y="284534"/>
                </a:cubicBezTo>
                <a:lnTo>
                  <a:pt x="21887" y="284534"/>
                </a:lnTo>
                <a:close/>
                <a:moveTo>
                  <a:pt x="284534" y="21887"/>
                </a:moveTo>
                <a:lnTo>
                  <a:pt x="284534" y="196985"/>
                </a:lnTo>
                <a:moveTo>
                  <a:pt x="21887" y="284534"/>
                </a:moveTo>
                <a:lnTo>
                  <a:pt x="196985" y="28453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2" name="Rounded Rectangle 31"/>
          <p:cNvSpPr/>
          <p:nvPr/>
        </p:nvSpPr>
        <p:spPr>
          <a:xfrm>
            <a:off x="8926887" y="2745873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284534"/>
                </a:moveTo>
                <a:lnTo>
                  <a:pt x="313717" y="284534"/>
                </a:lnTo>
                <a:cubicBezTo>
                  <a:pt x="321775" y="284534"/>
                  <a:pt x="328308" y="291066"/>
                  <a:pt x="328308" y="299125"/>
                </a:cubicBezTo>
                <a:lnTo>
                  <a:pt x="328308" y="328308"/>
                </a:lnTo>
                <a:lnTo>
                  <a:pt x="109436" y="328308"/>
                </a:lnTo>
                <a:lnTo>
                  <a:pt x="109436" y="299125"/>
                </a:lnTo>
                <a:cubicBezTo>
                  <a:pt x="109436" y="291066"/>
                  <a:pt x="115968" y="284534"/>
                  <a:pt x="124027" y="284534"/>
                </a:cubicBezTo>
                <a:lnTo>
                  <a:pt x="131323" y="284534"/>
                </a:lnTo>
                <a:lnTo>
                  <a:pt x="131323" y="226168"/>
                </a:lnTo>
                <a:cubicBezTo>
                  <a:pt x="131323" y="210051"/>
                  <a:pt x="118257" y="196985"/>
                  <a:pt x="102140" y="196985"/>
                </a:cubicBez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31323" y="21887"/>
                </a:lnTo>
                <a:cubicBezTo>
                  <a:pt x="228027" y="21887"/>
                  <a:pt x="306421" y="100281"/>
                  <a:pt x="306421" y="196985"/>
                </a:cubicBezTo>
                <a:close/>
                <a:moveTo>
                  <a:pt x="43774" y="196985"/>
                </a:moveTo>
                <a:lnTo>
                  <a:pt x="43774" y="21887"/>
                </a:lnTo>
                <a:moveTo>
                  <a:pt x="306421" y="284534"/>
                </a:moveTo>
                <a:lnTo>
                  <a:pt x="131323" y="28453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3" name="Rounded Rectangle 32"/>
          <p:cNvSpPr/>
          <p:nvPr/>
        </p:nvSpPr>
        <p:spPr>
          <a:xfrm>
            <a:off x="7781177" y="2544677"/>
            <a:ext cx="818363" cy="804777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5" name="Rounded Rectangle 34"/>
          <p:cNvSpPr/>
          <p:nvPr/>
        </p:nvSpPr>
        <p:spPr>
          <a:xfrm>
            <a:off x="5162411" y="3550651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6" name="Rounded Rectangle 35"/>
          <p:cNvSpPr/>
          <p:nvPr/>
        </p:nvSpPr>
        <p:spPr>
          <a:xfrm>
            <a:off x="4548637" y="2947068"/>
            <a:ext cx="409182" cy="402389"/>
          </a:xfrm>
          <a:custGeom>
            <a:avLst/>
            <a:gdLst/>
            <a:ahLst/>
            <a:cxnLst/>
            <a:rect l="0" t="0" r="0" b="0"/>
            <a:pathLst>
              <a:path w="218872" h="218872">
                <a:moveTo>
                  <a:pt x="0" y="218872"/>
                </a:moveTo>
                <a:lnTo>
                  <a:pt x="0" y="189689"/>
                </a:lnTo>
                <a:cubicBezTo>
                  <a:pt x="0" y="181630"/>
                  <a:pt x="6532" y="175097"/>
                  <a:pt x="14591" y="175097"/>
                </a:cubicBezTo>
                <a:lnTo>
                  <a:pt x="21887" y="175097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75097"/>
                </a:lnTo>
                <a:lnTo>
                  <a:pt x="204280" y="175097"/>
                </a:lnTo>
                <a:cubicBezTo>
                  <a:pt x="212339" y="175097"/>
                  <a:pt x="218872" y="181630"/>
                  <a:pt x="218872" y="189689"/>
                </a:cubicBezTo>
                <a:lnTo>
                  <a:pt x="218872" y="218872"/>
                </a:lnTo>
                <a:close/>
                <a:moveTo>
                  <a:pt x="196985" y="175097"/>
                </a:moveTo>
                <a:lnTo>
                  <a:pt x="21887" y="175097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7" name="Rounded Rectangle 36"/>
          <p:cNvSpPr/>
          <p:nvPr/>
        </p:nvSpPr>
        <p:spPr>
          <a:xfrm>
            <a:off x="6635467" y="3349457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131323"/>
                </a:moveTo>
                <a:cubicBezTo>
                  <a:pt x="306421" y="228027"/>
                  <a:pt x="228027" y="306421"/>
                  <a:pt x="131323" y="306421"/>
                </a:cubicBezTo>
                <a:lnTo>
                  <a:pt x="43774" y="306421"/>
                </a:lnTo>
                <a:lnTo>
                  <a:pt x="43774" y="313717"/>
                </a:lnTo>
                <a:cubicBezTo>
                  <a:pt x="43774" y="321775"/>
                  <a:pt x="37241" y="328308"/>
                  <a:pt x="29182" y="328308"/>
                </a:cubicBezTo>
                <a:lnTo>
                  <a:pt x="0" y="328308"/>
                </a:lnTo>
                <a:lnTo>
                  <a:pt x="0" y="109436"/>
                </a:lnTo>
                <a:lnTo>
                  <a:pt x="29182" y="109436"/>
                </a:lnTo>
                <a:cubicBezTo>
                  <a:pt x="37241" y="109436"/>
                  <a:pt x="43774" y="115968"/>
                  <a:pt x="43774" y="124027"/>
                </a:cubicBezTo>
                <a:lnTo>
                  <a:pt x="43774" y="131323"/>
                </a:lnTo>
                <a:lnTo>
                  <a:pt x="102140" y="131323"/>
                </a:lnTo>
                <a:cubicBezTo>
                  <a:pt x="118257" y="131323"/>
                  <a:pt x="131323" y="118257"/>
                  <a:pt x="131323" y="102140"/>
                </a:cubicBezTo>
                <a:lnTo>
                  <a:pt x="131323" y="43774"/>
                </a:lnTo>
                <a:lnTo>
                  <a:pt x="124027" y="43774"/>
                </a:lnTo>
                <a:cubicBezTo>
                  <a:pt x="115968" y="43774"/>
                  <a:pt x="109436" y="37241"/>
                  <a:pt x="109436" y="29182"/>
                </a:cubicBezTo>
                <a:lnTo>
                  <a:pt x="109436" y="0"/>
                </a:lnTo>
                <a:lnTo>
                  <a:pt x="328308" y="0"/>
                </a:lnTo>
                <a:lnTo>
                  <a:pt x="328308" y="29182"/>
                </a:lnTo>
                <a:cubicBezTo>
                  <a:pt x="328308" y="37241"/>
                  <a:pt x="321775" y="43774"/>
                  <a:pt x="313717" y="43774"/>
                </a:cubicBezTo>
                <a:lnTo>
                  <a:pt x="306421" y="43774"/>
                </a:lnTo>
                <a:close/>
                <a:moveTo>
                  <a:pt x="43774" y="131323"/>
                </a:moveTo>
                <a:lnTo>
                  <a:pt x="43774" y="306421"/>
                </a:lnTo>
                <a:moveTo>
                  <a:pt x="131323" y="43774"/>
                </a:moveTo>
                <a:lnTo>
                  <a:pt x="306421" y="43774"/>
                </a:lnTo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8" name="Rounded Rectangle 37"/>
          <p:cNvSpPr/>
          <p:nvPr/>
        </p:nvSpPr>
        <p:spPr>
          <a:xfrm>
            <a:off x="4548637" y="3349457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43774"/>
                </a:move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02140"/>
                </a:lnTo>
                <a:cubicBezTo>
                  <a:pt x="196985" y="118257"/>
                  <a:pt x="210051" y="131323"/>
                  <a:pt x="226168" y="131323"/>
                </a:cubicBezTo>
                <a:lnTo>
                  <a:pt x="284534" y="131323"/>
                </a:lnTo>
                <a:lnTo>
                  <a:pt x="284534" y="124027"/>
                </a:lnTo>
                <a:cubicBezTo>
                  <a:pt x="284534" y="115968"/>
                  <a:pt x="291066" y="109436"/>
                  <a:pt x="299125" y="109436"/>
                </a:cubicBezTo>
                <a:lnTo>
                  <a:pt x="328308" y="109436"/>
                </a:lnTo>
                <a:lnTo>
                  <a:pt x="328308" y="328308"/>
                </a:lnTo>
                <a:lnTo>
                  <a:pt x="299125" y="328308"/>
                </a:lnTo>
                <a:cubicBezTo>
                  <a:pt x="291066" y="328308"/>
                  <a:pt x="284534" y="321775"/>
                  <a:pt x="284534" y="313717"/>
                </a:cubicBezTo>
                <a:lnTo>
                  <a:pt x="284534" y="306421"/>
                </a:lnTo>
                <a:lnTo>
                  <a:pt x="196985" y="306421"/>
                </a:lnTo>
                <a:cubicBezTo>
                  <a:pt x="100281" y="306421"/>
                  <a:pt x="21887" y="228027"/>
                  <a:pt x="21887" y="131323"/>
                </a:cubicBezTo>
                <a:close/>
                <a:moveTo>
                  <a:pt x="284534" y="306421"/>
                </a:moveTo>
                <a:lnTo>
                  <a:pt x="284534" y="131323"/>
                </a:lnTo>
                <a:moveTo>
                  <a:pt x="21887" y="43774"/>
                </a:moveTo>
                <a:lnTo>
                  <a:pt x="196985" y="43774"/>
                </a:lnTo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9" name="Rounded Rectangle 38"/>
          <p:cNvSpPr/>
          <p:nvPr/>
        </p:nvSpPr>
        <p:spPr>
          <a:xfrm>
            <a:off x="5489757" y="3349457"/>
            <a:ext cx="818363" cy="804777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 dirty="0"/>
          </a:p>
        </p:txBody>
      </p:sp>
      <p:sp>
        <p:nvSpPr>
          <p:cNvPr id="40" name="Rounded Rectangle 39"/>
          <p:cNvSpPr/>
          <p:nvPr/>
        </p:nvSpPr>
        <p:spPr>
          <a:xfrm>
            <a:off x="5162411" y="3550651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1" name="Rounded Rectangle 40"/>
          <p:cNvSpPr/>
          <p:nvPr/>
        </p:nvSpPr>
        <p:spPr>
          <a:xfrm>
            <a:off x="4548637" y="2947068"/>
            <a:ext cx="409182" cy="402389"/>
          </a:xfrm>
          <a:custGeom>
            <a:avLst/>
            <a:gdLst/>
            <a:ahLst/>
            <a:cxnLst/>
            <a:rect l="0" t="0" r="0" b="0"/>
            <a:pathLst>
              <a:path w="218872" h="218872">
                <a:moveTo>
                  <a:pt x="0" y="218872"/>
                </a:moveTo>
                <a:lnTo>
                  <a:pt x="0" y="189689"/>
                </a:lnTo>
                <a:cubicBezTo>
                  <a:pt x="0" y="181630"/>
                  <a:pt x="6532" y="175097"/>
                  <a:pt x="14591" y="175097"/>
                </a:cubicBezTo>
                <a:lnTo>
                  <a:pt x="21887" y="175097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75097"/>
                </a:lnTo>
                <a:lnTo>
                  <a:pt x="204280" y="175097"/>
                </a:lnTo>
                <a:cubicBezTo>
                  <a:pt x="212339" y="175097"/>
                  <a:pt x="218872" y="181630"/>
                  <a:pt x="218872" y="189689"/>
                </a:cubicBezTo>
                <a:lnTo>
                  <a:pt x="218872" y="218872"/>
                </a:lnTo>
                <a:close/>
                <a:moveTo>
                  <a:pt x="196985" y="175097"/>
                </a:moveTo>
                <a:lnTo>
                  <a:pt x="21887" y="175097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2" name="Rounded Rectangle 41"/>
          <p:cNvSpPr/>
          <p:nvPr/>
        </p:nvSpPr>
        <p:spPr>
          <a:xfrm>
            <a:off x="6635467" y="3349457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131323"/>
                </a:moveTo>
                <a:cubicBezTo>
                  <a:pt x="306421" y="228027"/>
                  <a:pt x="228027" y="306421"/>
                  <a:pt x="131323" y="306421"/>
                </a:cubicBezTo>
                <a:lnTo>
                  <a:pt x="43774" y="306421"/>
                </a:lnTo>
                <a:lnTo>
                  <a:pt x="43774" y="313717"/>
                </a:lnTo>
                <a:cubicBezTo>
                  <a:pt x="43774" y="321775"/>
                  <a:pt x="37241" y="328308"/>
                  <a:pt x="29182" y="328308"/>
                </a:cubicBezTo>
                <a:lnTo>
                  <a:pt x="0" y="328308"/>
                </a:lnTo>
                <a:lnTo>
                  <a:pt x="0" y="109436"/>
                </a:lnTo>
                <a:lnTo>
                  <a:pt x="29182" y="109436"/>
                </a:lnTo>
                <a:cubicBezTo>
                  <a:pt x="37241" y="109436"/>
                  <a:pt x="43774" y="115968"/>
                  <a:pt x="43774" y="124027"/>
                </a:cubicBezTo>
                <a:lnTo>
                  <a:pt x="43774" y="131323"/>
                </a:lnTo>
                <a:lnTo>
                  <a:pt x="102140" y="131323"/>
                </a:lnTo>
                <a:cubicBezTo>
                  <a:pt x="118257" y="131323"/>
                  <a:pt x="131323" y="118257"/>
                  <a:pt x="131323" y="102140"/>
                </a:cubicBezTo>
                <a:lnTo>
                  <a:pt x="131323" y="43774"/>
                </a:lnTo>
                <a:lnTo>
                  <a:pt x="124027" y="43774"/>
                </a:lnTo>
                <a:cubicBezTo>
                  <a:pt x="115968" y="43774"/>
                  <a:pt x="109436" y="37241"/>
                  <a:pt x="109436" y="29182"/>
                </a:cubicBezTo>
                <a:lnTo>
                  <a:pt x="109436" y="0"/>
                </a:lnTo>
                <a:lnTo>
                  <a:pt x="328308" y="0"/>
                </a:lnTo>
                <a:lnTo>
                  <a:pt x="328308" y="29182"/>
                </a:lnTo>
                <a:cubicBezTo>
                  <a:pt x="328308" y="37241"/>
                  <a:pt x="321775" y="43774"/>
                  <a:pt x="313717" y="43774"/>
                </a:cubicBezTo>
                <a:lnTo>
                  <a:pt x="306421" y="43774"/>
                </a:lnTo>
                <a:close/>
                <a:moveTo>
                  <a:pt x="43774" y="131323"/>
                </a:moveTo>
                <a:lnTo>
                  <a:pt x="43774" y="306421"/>
                </a:lnTo>
                <a:moveTo>
                  <a:pt x="131323" y="43774"/>
                </a:moveTo>
                <a:lnTo>
                  <a:pt x="306421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3" name="Rounded Rectangle 42"/>
          <p:cNvSpPr/>
          <p:nvPr/>
        </p:nvSpPr>
        <p:spPr>
          <a:xfrm>
            <a:off x="4548637" y="3349457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43774"/>
                </a:move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02140"/>
                </a:lnTo>
                <a:cubicBezTo>
                  <a:pt x="196985" y="118257"/>
                  <a:pt x="210051" y="131323"/>
                  <a:pt x="226168" y="131323"/>
                </a:cubicBezTo>
                <a:lnTo>
                  <a:pt x="284534" y="131323"/>
                </a:lnTo>
                <a:lnTo>
                  <a:pt x="284534" y="124027"/>
                </a:lnTo>
                <a:cubicBezTo>
                  <a:pt x="284534" y="115968"/>
                  <a:pt x="291066" y="109436"/>
                  <a:pt x="299125" y="109436"/>
                </a:cubicBezTo>
                <a:lnTo>
                  <a:pt x="328308" y="109436"/>
                </a:lnTo>
                <a:lnTo>
                  <a:pt x="328308" y="328308"/>
                </a:lnTo>
                <a:lnTo>
                  <a:pt x="299125" y="328308"/>
                </a:lnTo>
                <a:cubicBezTo>
                  <a:pt x="291066" y="328308"/>
                  <a:pt x="284534" y="321775"/>
                  <a:pt x="284534" y="313717"/>
                </a:cubicBezTo>
                <a:lnTo>
                  <a:pt x="284534" y="306421"/>
                </a:lnTo>
                <a:lnTo>
                  <a:pt x="196985" y="306421"/>
                </a:lnTo>
                <a:cubicBezTo>
                  <a:pt x="100281" y="306421"/>
                  <a:pt x="21887" y="228027"/>
                  <a:pt x="21887" y="131323"/>
                </a:cubicBezTo>
                <a:close/>
                <a:moveTo>
                  <a:pt x="284534" y="306421"/>
                </a:moveTo>
                <a:lnTo>
                  <a:pt x="284534" y="131323"/>
                </a:lnTo>
                <a:moveTo>
                  <a:pt x="21887" y="43774"/>
                </a:moveTo>
                <a:lnTo>
                  <a:pt x="196985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4" name="Rounded Rectangle 43"/>
          <p:cNvSpPr/>
          <p:nvPr/>
        </p:nvSpPr>
        <p:spPr>
          <a:xfrm>
            <a:off x="5489757" y="3349457"/>
            <a:ext cx="818363" cy="804777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6" name="Rounded Rectangle 45"/>
          <p:cNvSpPr/>
          <p:nvPr/>
        </p:nvSpPr>
        <p:spPr>
          <a:xfrm>
            <a:off x="2870991" y="1941094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7" name="Rounded Rectangle 46"/>
          <p:cNvSpPr/>
          <p:nvPr/>
        </p:nvSpPr>
        <p:spPr>
          <a:xfrm>
            <a:off x="4548637" y="2544678"/>
            <a:ext cx="409182" cy="402389"/>
          </a:xfrm>
          <a:custGeom>
            <a:avLst/>
            <a:gdLst/>
            <a:ahLst/>
            <a:cxnLst/>
            <a:rect l="0" t="0" r="0" b="0"/>
            <a:pathLst>
              <a:path w="218872" h="218872">
                <a:moveTo>
                  <a:pt x="0" y="218872"/>
                </a:moveTo>
                <a:lnTo>
                  <a:pt x="0" y="189689"/>
                </a:lnTo>
                <a:cubicBezTo>
                  <a:pt x="0" y="181630"/>
                  <a:pt x="6532" y="175097"/>
                  <a:pt x="14591" y="175097"/>
                </a:cubicBezTo>
                <a:lnTo>
                  <a:pt x="21887" y="175097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75097"/>
                </a:lnTo>
                <a:lnTo>
                  <a:pt x="204280" y="175097"/>
                </a:lnTo>
                <a:cubicBezTo>
                  <a:pt x="212339" y="175097"/>
                  <a:pt x="218872" y="181630"/>
                  <a:pt x="218872" y="189689"/>
                </a:cubicBezTo>
                <a:lnTo>
                  <a:pt x="218872" y="218872"/>
                </a:lnTo>
                <a:close/>
                <a:moveTo>
                  <a:pt x="196985" y="175097"/>
                </a:moveTo>
                <a:lnTo>
                  <a:pt x="21887" y="175097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8" name="Rounded Rectangle 47"/>
          <p:cNvSpPr/>
          <p:nvPr/>
        </p:nvSpPr>
        <p:spPr>
          <a:xfrm>
            <a:off x="2257217" y="2544678"/>
            <a:ext cx="409182" cy="804778"/>
          </a:xfrm>
          <a:custGeom>
            <a:avLst/>
            <a:gdLst/>
            <a:ahLst/>
            <a:cxnLst/>
            <a:rect l="0" t="0" r="0" b="0"/>
            <a:pathLst>
              <a:path w="218872" h="437744">
                <a:moveTo>
                  <a:pt x="0" y="437744"/>
                </a:moveTo>
                <a:lnTo>
                  <a:pt x="0" y="408561"/>
                </a:lnTo>
                <a:cubicBezTo>
                  <a:pt x="0" y="400502"/>
                  <a:pt x="6532" y="393970"/>
                  <a:pt x="14591" y="393970"/>
                </a:cubicBezTo>
                <a:lnTo>
                  <a:pt x="21887" y="393970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393970"/>
                </a:lnTo>
                <a:lnTo>
                  <a:pt x="204280" y="393970"/>
                </a:lnTo>
                <a:cubicBezTo>
                  <a:pt x="212339" y="393970"/>
                  <a:pt x="218872" y="400502"/>
                  <a:pt x="218872" y="408561"/>
                </a:cubicBezTo>
                <a:lnTo>
                  <a:pt x="218872" y="437744"/>
                </a:lnTo>
                <a:close/>
                <a:moveTo>
                  <a:pt x="196985" y="393970"/>
                </a:moveTo>
                <a:lnTo>
                  <a:pt x="21887" y="393970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49" name="Rounded Rectangle 48"/>
          <p:cNvSpPr/>
          <p:nvPr/>
        </p:nvSpPr>
        <p:spPr>
          <a:xfrm>
            <a:off x="4344047" y="1941094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284534"/>
                </a:moveTo>
                <a:lnTo>
                  <a:pt x="313717" y="284534"/>
                </a:lnTo>
                <a:cubicBezTo>
                  <a:pt x="321775" y="284534"/>
                  <a:pt x="328308" y="291066"/>
                  <a:pt x="328308" y="299125"/>
                </a:cubicBezTo>
                <a:lnTo>
                  <a:pt x="328308" y="328308"/>
                </a:lnTo>
                <a:lnTo>
                  <a:pt x="109436" y="328308"/>
                </a:lnTo>
                <a:lnTo>
                  <a:pt x="109436" y="299125"/>
                </a:lnTo>
                <a:cubicBezTo>
                  <a:pt x="109436" y="291066"/>
                  <a:pt x="115968" y="284534"/>
                  <a:pt x="124027" y="284534"/>
                </a:cubicBezTo>
                <a:lnTo>
                  <a:pt x="131323" y="284534"/>
                </a:lnTo>
                <a:lnTo>
                  <a:pt x="131323" y="226168"/>
                </a:lnTo>
                <a:cubicBezTo>
                  <a:pt x="131323" y="210051"/>
                  <a:pt x="118257" y="196985"/>
                  <a:pt x="102140" y="196985"/>
                </a:cubicBez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31323" y="21887"/>
                </a:lnTo>
                <a:cubicBezTo>
                  <a:pt x="228027" y="21887"/>
                  <a:pt x="306421" y="100281"/>
                  <a:pt x="306421" y="196985"/>
                </a:cubicBezTo>
                <a:close/>
                <a:moveTo>
                  <a:pt x="43774" y="196985"/>
                </a:moveTo>
                <a:lnTo>
                  <a:pt x="43774" y="21887"/>
                </a:lnTo>
                <a:moveTo>
                  <a:pt x="306421" y="284534"/>
                </a:moveTo>
                <a:lnTo>
                  <a:pt x="131323" y="284534"/>
                </a:lnTo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0" name="Rounded Rectangle 49"/>
          <p:cNvSpPr/>
          <p:nvPr/>
        </p:nvSpPr>
        <p:spPr>
          <a:xfrm>
            <a:off x="2257217" y="1941094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196985"/>
                </a:moveTo>
                <a:cubicBezTo>
                  <a:pt x="21887" y="100281"/>
                  <a:pt x="100281" y="21887"/>
                  <a:pt x="196985" y="21887"/>
                </a:cubicBezTo>
                <a:lnTo>
                  <a:pt x="284534" y="21887"/>
                </a:lnTo>
                <a:lnTo>
                  <a:pt x="284534" y="14591"/>
                </a:lnTo>
                <a:cubicBezTo>
                  <a:pt x="284534" y="6532"/>
                  <a:pt x="291066" y="0"/>
                  <a:pt x="299125" y="0"/>
                </a:cubicBezTo>
                <a:lnTo>
                  <a:pt x="328308" y="0"/>
                </a:lnTo>
                <a:lnTo>
                  <a:pt x="328308" y="218872"/>
                </a:lnTo>
                <a:lnTo>
                  <a:pt x="299125" y="218872"/>
                </a:lnTo>
                <a:cubicBezTo>
                  <a:pt x="291066" y="218872"/>
                  <a:pt x="284534" y="212339"/>
                  <a:pt x="284534" y="204280"/>
                </a:cubicBezTo>
                <a:lnTo>
                  <a:pt x="284534" y="196985"/>
                </a:lnTo>
                <a:lnTo>
                  <a:pt x="226168" y="196985"/>
                </a:lnTo>
                <a:cubicBezTo>
                  <a:pt x="210051" y="196985"/>
                  <a:pt x="196985" y="210051"/>
                  <a:pt x="196985" y="226168"/>
                </a:cubicBezTo>
                <a:lnTo>
                  <a:pt x="196985" y="284534"/>
                </a:lnTo>
                <a:lnTo>
                  <a:pt x="204280" y="284534"/>
                </a:lnTo>
                <a:cubicBezTo>
                  <a:pt x="212339" y="284534"/>
                  <a:pt x="218872" y="291066"/>
                  <a:pt x="218872" y="299125"/>
                </a:cubicBezTo>
                <a:lnTo>
                  <a:pt x="218872" y="328308"/>
                </a:lnTo>
                <a:lnTo>
                  <a:pt x="0" y="328308"/>
                </a:lnTo>
                <a:lnTo>
                  <a:pt x="0" y="299125"/>
                </a:lnTo>
                <a:cubicBezTo>
                  <a:pt x="0" y="291066"/>
                  <a:pt x="6532" y="284534"/>
                  <a:pt x="14591" y="284534"/>
                </a:cubicBezTo>
                <a:lnTo>
                  <a:pt x="21887" y="284534"/>
                </a:lnTo>
                <a:close/>
                <a:moveTo>
                  <a:pt x="284534" y="21887"/>
                </a:moveTo>
                <a:lnTo>
                  <a:pt x="284534" y="196985"/>
                </a:lnTo>
                <a:moveTo>
                  <a:pt x="21887" y="284534"/>
                </a:moveTo>
                <a:lnTo>
                  <a:pt x="196985" y="284534"/>
                </a:lnTo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1" name="Rounded Rectangle 50"/>
          <p:cNvSpPr/>
          <p:nvPr/>
        </p:nvSpPr>
        <p:spPr>
          <a:xfrm>
            <a:off x="3198337" y="1739900"/>
            <a:ext cx="818363" cy="804778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2" name="Rounded Rectangle 51"/>
          <p:cNvSpPr/>
          <p:nvPr/>
        </p:nvSpPr>
        <p:spPr>
          <a:xfrm>
            <a:off x="2870991" y="1941094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3" name="Rounded Rectangle 52"/>
          <p:cNvSpPr/>
          <p:nvPr/>
        </p:nvSpPr>
        <p:spPr>
          <a:xfrm>
            <a:off x="4548637" y="2544678"/>
            <a:ext cx="409182" cy="402389"/>
          </a:xfrm>
          <a:custGeom>
            <a:avLst/>
            <a:gdLst/>
            <a:ahLst/>
            <a:cxnLst/>
            <a:rect l="0" t="0" r="0" b="0"/>
            <a:pathLst>
              <a:path w="218872" h="218872">
                <a:moveTo>
                  <a:pt x="0" y="218872"/>
                </a:moveTo>
                <a:lnTo>
                  <a:pt x="0" y="189689"/>
                </a:lnTo>
                <a:cubicBezTo>
                  <a:pt x="0" y="181630"/>
                  <a:pt x="6532" y="175097"/>
                  <a:pt x="14591" y="175097"/>
                </a:cubicBezTo>
                <a:lnTo>
                  <a:pt x="21887" y="175097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175097"/>
                </a:lnTo>
                <a:lnTo>
                  <a:pt x="204280" y="175097"/>
                </a:lnTo>
                <a:cubicBezTo>
                  <a:pt x="212339" y="175097"/>
                  <a:pt x="218872" y="181630"/>
                  <a:pt x="218872" y="189689"/>
                </a:cubicBezTo>
                <a:lnTo>
                  <a:pt x="218872" y="218872"/>
                </a:lnTo>
                <a:close/>
                <a:moveTo>
                  <a:pt x="196985" y="175097"/>
                </a:moveTo>
                <a:lnTo>
                  <a:pt x="21887" y="175097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4" name="Rounded Rectangle 53"/>
          <p:cNvSpPr/>
          <p:nvPr/>
        </p:nvSpPr>
        <p:spPr>
          <a:xfrm>
            <a:off x="2257217" y="2544678"/>
            <a:ext cx="409182" cy="804778"/>
          </a:xfrm>
          <a:custGeom>
            <a:avLst/>
            <a:gdLst/>
            <a:ahLst/>
            <a:cxnLst/>
            <a:rect l="0" t="0" r="0" b="0"/>
            <a:pathLst>
              <a:path w="218872" h="437744">
                <a:moveTo>
                  <a:pt x="0" y="437744"/>
                </a:moveTo>
                <a:lnTo>
                  <a:pt x="0" y="408561"/>
                </a:lnTo>
                <a:cubicBezTo>
                  <a:pt x="0" y="400502"/>
                  <a:pt x="6532" y="393970"/>
                  <a:pt x="14591" y="393970"/>
                </a:cubicBezTo>
                <a:lnTo>
                  <a:pt x="21887" y="393970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393970"/>
                </a:lnTo>
                <a:lnTo>
                  <a:pt x="204280" y="393970"/>
                </a:lnTo>
                <a:cubicBezTo>
                  <a:pt x="212339" y="393970"/>
                  <a:pt x="218872" y="400502"/>
                  <a:pt x="218872" y="408561"/>
                </a:cubicBezTo>
                <a:lnTo>
                  <a:pt x="218872" y="437744"/>
                </a:lnTo>
                <a:close/>
                <a:moveTo>
                  <a:pt x="196985" y="393970"/>
                </a:moveTo>
                <a:lnTo>
                  <a:pt x="21887" y="393970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5" name="Rounded Rectangle 54"/>
          <p:cNvSpPr/>
          <p:nvPr/>
        </p:nvSpPr>
        <p:spPr>
          <a:xfrm>
            <a:off x="4344047" y="1941094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284534"/>
                </a:moveTo>
                <a:lnTo>
                  <a:pt x="313717" y="284534"/>
                </a:lnTo>
                <a:cubicBezTo>
                  <a:pt x="321775" y="284534"/>
                  <a:pt x="328308" y="291066"/>
                  <a:pt x="328308" y="299125"/>
                </a:cubicBezTo>
                <a:lnTo>
                  <a:pt x="328308" y="328308"/>
                </a:lnTo>
                <a:lnTo>
                  <a:pt x="109436" y="328308"/>
                </a:lnTo>
                <a:lnTo>
                  <a:pt x="109436" y="299125"/>
                </a:lnTo>
                <a:cubicBezTo>
                  <a:pt x="109436" y="291066"/>
                  <a:pt x="115968" y="284534"/>
                  <a:pt x="124027" y="284534"/>
                </a:cubicBezTo>
                <a:lnTo>
                  <a:pt x="131323" y="284534"/>
                </a:lnTo>
                <a:lnTo>
                  <a:pt x="131323" y="226168"/>
                </a:lnTo>
                <a:cubicBezTo>
                  <a:pt x="131323" y="210051"/>
                  <a:pt x="118257" y="196985"/>
                  <a:pt x="102140" y="196985"/>
                </a:cubicBez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31323" y="21887"/>
                </a:lnTo>
                <a:cubicBezTo>
                  <a:pt x="228027" y="21887"/>
                  <a:pt x="306421" y="100281"/>
                  <a:pt x="306421" y="196985"/>
                </a:cubicBezTo>
                <a:close/>
                <a:moveTo>
                  <a:pt x="43774" y="196985"/>
                </a:moveTo>
                <a:lnTo>
                  <a:pt x="43774" y="21887"/>
                </a:lnTo>
                <a:moveTo>
                  <a:pt x="306421" y="284534"/>
                </a:moveTo>
                <a:lnTo>
                  <a:pt x="131323" y="28453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6" name="Rounded Rectangle 55"/>
          <p:cNvSpPr/>
          <p:nvPr/>
        </p:nvSpPr>
        <p:spPr>
          <a:xfrm>
            <a:off x="2257217" y="1941094"/>
            <a:ext cx="613772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21887" y="196985"/>
                </a:moveTo>
                <a:cubicBezTo>
                  <a:pt x="21887" y="100281"/>
                  <a:pt x="100281" y="21887"/>
                  <a:pt x="196985" y="21887"/>
                </a:cubicBezTo>
                <a:lnTo>
                  <a:pt x="284534" y="21887"/>
                </a:lnTo>
                <a:lnTo>
                  <a:pt x="284534" y="14591"/>
                </a:lnTo>
                <a:cubicBezTo>
                  <a:pt x="284534" y="6532"/>
                  <a:pt x="291066" y="0"/>
                  <a:pt x="299125" y="0"/>
                </a:cubicBezTo>
                <a:lnTo>
                  <a:pt x="328308" y="0"/>
                </a:lnTo>
                <a:lnTo>
                  <a:pt x="328308" y="218872"/>
                </a:lnTo>
                <a:lnTo>
                  <a:pt x="299125" y="218872"/>
                </a:lnTo>
                <a:cubicBezTo>
                  <a:pt x="291066" y="218872"/>
                  <a:pt x="284534" y="212339"/>
                  <a:pt x="284534" y="204280"/>
                </a:cubicBezTo>
                <a:lnTo>
                  <a:pt x="284534" y="196985"/>
                </a:lnTo>
                <a:lnTo>
                  <a:pt x="226168" y="196985"/>
                </a:lnTo>
                <a:cubicBezTo>
                  <a:pt x="210051" y="196985"/>
                  <a:pt x="196985" y="210051"/>
                  <a:pt x="196985" y="226168"/>
                </a:cubicBezTo>
                <a:lnTo>
                  <a:pt x="196985" y="284534"/>
                </a:lnTo>
                <a:lnTo>
                  <a:pt x="204280" y="284534"/>
                </a:lnTo>
                <a:cubicBezTo>
                  <a:pt x="212339" y="284534"/>
                  <a:pt x="218872" y="291066"/>
                  <a:pt x="218872" y="299125"/>
                </a:cubicBezTo>
                <a:lnTo>
                  <a:pt x="218872" y="328308"/>
                </a:lnTo>
                <a:lnTo>
                  <a:pt x="0" y="328308"/>
                </a:lnTo>
                <a:lnTo>
                  <a:pt x="0" y="299125"/>
                </a:lnTo>
                <a:cubicBezTo>
                  <a:pt x="0" y="291066"/>
                  <a:pt x="6532" y="284534"/>
                  <a:pt x="14591" y="284534"/>
                </a:cubicBezTo>
                <a:lnTo>
                  <a:pt x="21887" y="284534"/>
                </a:lnTo>
                <a:close/>
                <a:moveTo>
                  <a:pt x="284534" y="21887"/>
                </a:moveTo>
                <a:lnTo>
                  <a:pt x="284534" y="196985"/>
                </a:lnTo>
                <a:moveTo>
                  <a:pt x="21887" y="284534"/>
                </a:moveTo>
                <a:lnTo>
                  <a:pt x="196985" y="28453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7" name="Rounded Rectangle 56"/>
          <p:cNvSpPr/>
          <p:nvPr/>
        </p:nvSpPr>
        <p:spPr>
          <a:xfrm>
            <a:off x="3198337" y="1739900"/>
            <a:ext cx="818363" cy="804778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9" name="Rounded Rectangle 58"/>
          <p:cNvSpPr/>
          <p:nvPr/>
        </p:nvSpPr>
        <p:spPr>
          <a:xfrm>
            <a:off x="2257217" y="3349456"/>
            <a:ext cx="409182" cy="804777"/>
          </a:xfrm>
          <a:custGeom>
            <a:avLst/>
            <a:gdLst/>
            <a:ahLst/>
            <a:cxnLst/>
            <a:rect l="0" t="0" r="0" b="0"/>
            <a:pathLst>
              <a:path w="218872" h="437744">
                <a:moveTo>
                  <a:pt x="0" y="437744"/>
                </a:moveTo>
                <a:lnTo>
                  <a:pt x="0" y="408561"/>
                </a:lnTo>
                <a:cubicBezTo>
                  <a:pt x="0" y="400502"/>
                  <a:pt x="6532" y="393970"/>
                  <a:pt x="14591" y="393970"/>
                </a:cubicBezTo>
                <a:lnTo>
                  <a:pt x="21887" y="393970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393970"/>
                </a:lnTo>
                <a:lnTo>
                  <a:pt x="204280" y="393970"/>
                </a:lnTo>
                <a:cubicBezTo>
                  <a:pt x="212339" y="393970"/>
                  <a:pt x="218872" y="400502"/>
                  <a:pt x="218872" y="408561"/>
                </a:cubicBezTo>
                <a:lnTo>
                  <a:pt x="218872" y="437744"/>
                </a:lnTo>
                <a:close/>
                <a:moveTo>
                  <a:pt x="196985" y="393970"/>
                </a:moveTo>
                <a:lnTo>
                  <a:pt x="21887" y="393970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0" name="Rounded Rectangle 59"/>
          <p:cNvSpPr/>
          <p:nvPr/>
        </p:nvSpPr>
        <p:spPr>
          <a:xfrm>
            <a:off x="579571" y="4355429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1" name="Rounded Rectangle 60"/>
          <p:cNvSpPr/>
          <p:nvPr/>
        </p:nvSpPr>
        <p:spPr>
          <a:xfrm>
            <a:off x="2052626" y="4154235"/>
            <a:ext cx="613773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131323"/>
                </a:moveTo>
                <a:cubicBezTo>
                  <a:pt x="306421" y="228027"/>
                  <a:pt x="228027" y="306421"/>
                  <a:pt x="131323" y="306421"/>
                </a:cubicBezTo>
                <a:lnTo>
                  <a:pt x="43774" y="306421"/>
                </a:lnTo>
                <a:lnTo>
                  <a:pt x="43774" y="313717"/>
                </a:lnTo>
                <a:cubicBezTo>
                  <a:pt x="43774" y="321775"/>
                  <a:pt x="37241" y="328308"/>
                  <a:pt x="29182" y="328308"/>
                </a:cubicBezTo>
                <a:lnTo>
                  <a:pt x="0" y="328308"/>
                </a:lnTo>
                <a:lnTo>
                  <a:pt x="0" y="109436"/>
                </a:lnTo>
                <a:lnTo>
                  <a:pt x="29182" y="109436"/>
                </a:lnTo>
                <a:cubicBezTo>
                  <a:pt x="37241" y="109436"/>
                  <a:pt x="43774" y="115968"/>
                  <a:pt x="43774" y="124027"/>
                </a:cubicBezTo>
                <a:lnTo>
                  <a:pt x="43774" y="131323"/>
                </a:lnTo>
                <a:lnTo>
                  <a:pt x="102140" y="131323"/>
                </a:lnTo>
                <a:cubicBezTo>
                  <a:pt x="118257" y="131323"/>
                  <a:pt x="131323" y="118257"/>
                  <a:pt x="131323" y="102140"/>
                </a:cubicBezTo>
                <a:lnTo>
                  <a:pt x="131323" y="43774"/>
                </a:lnTo>
                <a:lnTo>
                  <a:pt x="124027" y="43774"/>
                </a:lnTo>
                <a:cubicBezTo>
                  <a:pt x="115968" y="43774"/>
                  <a:pt x="109436" y="37241"/>
                  <a:pt x="109436" y="29182"/>
                </a:cubicBezTo>
                <a:lnTo>
                  <a:pt x="109436" y="0"/>
                </a:lnTo>
                <a:lnTo>
                  <a:pt x="328308" y="0"/>
                </a:lnTo>
                <a:lnTo>
                  <a:pt x="328308" y="29182"/>
                </a:lnTo>
                <a:cubicBezTo>
                  <a:pt x="328308" y="37241"/>
                  <a:pt x="321775" y="43774"/>
                  <a:pt x="313717" y="43774"/>
                </a:cubicBezTo>
                <a:lnTo>
                  <a:pt x="306421" y="43774"/>
                </a:lnTo>
                <a:close/>
                <a:moveTo>
                  <a:pt x="43774" y="131323"/>
                </a:moveTo>
                <a:lnTo>
                  <a:pt x="43774" y="306421"/>
                </a:lnTo>
                <a:moveTo>
                  <a:pt x="306421" y="43774"/>
                </a:moveTo>
                <a:lnTo>
                  <a:pt x="131323" y="43774"/>
                </a:lnTo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2" name="Rounded Rectangle 61"/>
          <p:cNvSpPr/>
          <p:nvPr/>
        </p:nvSpPr>
        <p:spPr>
          <a:xfrm>
            <a:off x="906915" y="4154235"/>
            <a:ext cx="818363" cy="804777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3" name="Rounded Rectangle 62"/>
          <p:cNvSpPr/>
          <p:nvPr/>
        </p:nvSpPr>
        <p:spPr>
          <a:xfrm>
            <a:off x="2257217" y="3349456"/>
            <a:ext cx="409182" cy="804777"/>
          </a:xfrm>
          <a:custGeom>
            <a:avLst/>
            <a:gdLst/>
            <a:ahLst/>
            <a:cxnLst/>
            <a:rect l="0" t="0" r="0" b="0"/>
            <a:pathLst>
              <a:path w="218872" h="437744">
                <a:moveTo>
                  <a:pt x="0" y="437744"/>
                </a:moveTo>
                <a:lnTo>
                  <a:pt x="0" y="408561"/>
                </a:lnTo>
                <a:cubicBezTo>
                  <a:pt x="0" y="400502"/>
                  <a:pt x="6532" y="393970"/>
                  <a:pt x="14591" y="393970"/>
                </a:cubicBezTo>
                <a:lnTo>
                  <a:pt x="21887" y="393970"/>
                </a:lnTo>
                <a:lnTo>
                  <a:pt x="21887" y="43774"/>
                </a:lnTo>
                <a:lnTo>
                  <a:pt x="14591" y="43774"/>
                </a:lnTo>
                <a:cubicBezTo>
                  <a:pt x="6532" y="43774"/>
                  <a:pt x="0" y="37241"/>
                  <a:pt x="0" y="29182"/>
                </a:cubicBezTo>
                <a:lnTo>
                  <a:pt x="0" y="0"/>
                </a:lnTo>
                <a:lnTo>
                  <a:pt x="218872" y="0"/>
                </a:lnTo>
                <a:lnTo>
                  <a:pt x="218872" y="29182"/>
                </a:lnTo>
                <a:cubicBezTo>
                  <a:pt x="218872" y="37241"/>
                  <a:pt x="212339" y="43774"/>
                  <a:pt x="204280" y="43774"/>
                </a:cubicBezTo>
                <a:lnTo>
                  <a:pt x="196985" y="43774"/>
                </a:lnTo>
                <a:lnTo>
                  <a:pt x="196985" y="393970"/>
                </a:lnTo>
                <a:lnTo>
                  <a:pt x="204280" y="393970"/>
                </a:lnTo>
                <a:cubicBezTo>
                  <a:pt x="212339" y="393970"/>
                  <a:pt x="218872" y="400502"/>
                  <a:pt x="218872" y="408561"/>
                </a:cubicBezTo>
                <a:lnTo>
                  <a:pt x="218872" y="437744"/>
                </a:lnTo>
                <a:close/>
                <a:moveTo>
                  <a:pt x="196985" y="393970"/>
                </a:moveTo>
                <a:lnTo>
                  <a:pt x="21887" y="393970"/>
                </a:lnTo>
                <a:moveTo>
                  <a:pt x="196985" y="43774"/>
                </a:moveTo>
                <a:lnTo>
                  <a:pt x="21887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4" name="Rounded Rectangle 63"/>
          <p:cNvSpPr/>
          <p:nvPr/>
        </p:nvSpPr>
        <p:spPr>
          <a:xfrm>
            <a:off x="579571" y="4355429"/>
            <a:ext cx="1473055" cy="402389"/>
          </a:xfrm>
          <a:custGeom>
            <a:avLst/>
            <a:gdLst/>
            <a:ahLst/>
            <a:cxnLst/>
            <a:rect l="0" t="0" r="0" b="0"/>
            <a:pathLst>
              <a:path w="787940" h="218872">
                <a:moveTo>
                  <a:pt x="594630" y="196985"/>
                </a:moveTo>
                <a:cubicBezTo>
                  <a:pt x="606344" y="170174"/>
                  <a:pt x="612842" y="140564"/>
                  <a:pt x="612842" y="109436"/>
                </a:cubicBezTo>
                <a:cubicBezTo>
                  <a:pt x="612842" y="78308"/>
                  <a:pt x="606344" y="48697"/>
                  <a:pt x="594630" y="21887"/>
                </a:cubicBezTo>
                <a:lnTo>
                  <a:pt x="744165" y="21887"/>
                </a:lnTo>
                <a:lnTo>
                  <a:pt x="744165" y="14591"/>
                </a:lnTo>
                <a:cubicBezTo>
                  <a:pt x="744165" y="6532"/>
                  <a:pt x="750698" y="0"/>
                  <a:pt x="758757" y="0"/>
                </a:cubicBezTo>
                <a:lnTo>
                  <a:pt x="787940" y="0"/>
                </a:lnTo>
                <a:lnTo>
                  <a:pt x="787940" y="218872"/>
                </a:lnTo>
                <a:lnTo>
                  <a:pt x="758757" y="218872"/>
                </a:lnTo>
                <a:cubicBezTo>
                  <a:pt x="750698" y="218872"/>
                  <a:pt x="744165" y="212339"/>
                  <a:pt x="744165" y="204280"/>
                </a:cubicBezTo>
                <a:lnTo>
                  <a:pt x="744165" y="196985"/>
                </a:lnTo>
                <a:close/>
                <a:moveTo>
                  <a:pt x="193310" y="196985"/>
                </a:moveTo>
                <a:lnTo>
                  <a:pt x="43774" y="196985"/>
                </a:lnTo>
                <a:lnTo>
                  <a:pt x="43774" y="204280"/>
                </a:lnTo>
                <a:cubicBezTo>
                  <a:pt x="43774" y="212339"/>
                  <a:pt x="37241" y="218872"/>
                  <a:pt x="29182" y="218872"/>
                </a:cubicBezTo>
                <a:lnTo>
                  <a:pt x="0" y="218872"/>
                </a:lnTo>
                <a:lnTo>
                  <a:pt x="0" y="0"/>
                </a:lnTo>
                <a:lnTo>
                  <a:pt x="29182" y="0"/>
                </a:lnTo>
                <a:cubicBezTo>
                  <a:pt x="37241" y="0"/>
                  <a:pt x="43774" y="6532"/>
                  <a:pt x="43774" y="14591"/>
                </a:cubicBezTo>
                <a:lnTo>
                  <a:pt x="43774" y="21887"/>
                </a:lnTo>
                <a:lnTo>
                  <a:pt x="193310" y="21887"/>
                </a:lnTo>
                <a:cubicBezTo>
                  <a:pt x="181596" y="48697"/>
                  <a:pt x="175097" y="78308"/>
                  <a:pt x="175097" y="109436"/>
                </a:cubicBezTo>
                <a:cubicBezTo>
                  <a:pt x="175097" y="140564"/>
                  <a:pt x="181596" y="170174"/>
                  <a:pt x="193310" y="196985"/>
                </a:cubicBezTo>
                <a:close/>
                <a:moveTo>
                  <a:pt x="744165" y="196985"/>
                </a:moveTo>
                <a:lnTo>
                  <a:pt x="744165" y="21887"/>
                </a:lnTo>
                <a:moveTo>
                  <a:pt x="43774" y="196985"/>
                </a:moveTo>
                <a:lnTo>
                  <a:pt x="43774" y="21887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5" name="Rounded Rectangle 64"/>
          <p:cNvSpPr/>
          <p:nvPr/>
        </p:nvSpPr>
        <p:spPr>
          <a:xfrm>
            <a:off x="2052626" y="4154235"/>
            <a:ext cx="613773" cy="603583"/>
          </a:xfrm>
          <a:custGeom>
            <a:avLst/>
            <a:gdLst/>
            <a:ahLst/>
            <a:cxnLst/>
            <a:rect l="0" t="0" r="0" b="0"/>
            <a:pathLst>
              <a:path w="328308" h="328308">
                <a:moveTo>
                  <a:pt x="306421" y="131323"/>
                </a:moveTo>
                <a:cubicBezTo>
                  <a:pt x="306421" y="228027"/>
                  <a:pt x="228027" y="306421"/>
                  <a:pt x="131323" y="306421"/>
                </a:cubicBezTo>
                <a:lnTo>
                  <a:pt x="43774" y="306421"/>
                </a:lnTo>
                <a:lnTo>
                  <a:pt x="43774" y="313717"/>
                </a:lnTo>
                <a:cubicBezTo>
                  <a:pt x="43774" y="321775"/>
                  <a:pt x="37241" y="328308"/>
                  <a:pt x="29182" y="328308"/>
                </a:cubicBezTo>
                <a:lnTo>
                  <a:pt x="0" y="328308"/>
                </a:lnTo>
                <a:lnTo>
                  <a:pt x="0" y="109436"/>
                </a:lnTo>
                <a:lnTo>
                  <a:pt x="29182" y="109436"/>
                </a:lnTo>
                <a:cubicBezTo>
                  <a:pt x="37241" y="109436"/>
                  <a:pt x="43774" y="115968"/>
                  <a:pt x="43774" y="124027"/>
                </a:cubicBezTo>
                <a:lnTo>
                  <a:pt x="43774" y="131323"/>
                </a:lnTo>
                <a:lnTo>
                  <a:pt x="102140" y="131323"/>
                </a:lnTo>
                <a:cubicBezTo>
                  <a:pt x="118257" y="131323"/>
                  <a:pt x="131323" y="118257"/>
                  <a:pt x="131323" y="102140"/>
                </a:cubicBezTo>
                <a:lnTo>
                  <a:pt x="131323" y="43774"/>
                </a:lnTo>
                <a:lnTo>
                  <a:pt x="124027" y="43774"/>
                </a:lnTo>
                <a:cubicBezTo>
                  <a:pt x="115968" y="43774"/>
                  <a:pt x="109436" y="37241"/>
                  <a:pt x="109436" y="29182"/>
                </a:cubicBezTo>
                <a:lnTo>
                  <a:pt x="109436" y="0"/>
                </a:lnTo>
                <a:lnTo>
                  <a:pt x="328308" y="0"/>
                </a:lnTo>
                <a:lnTo>
                  <a:pt x="328308" y="29182"/>
                </a:lnTo>
                <a:cubicBezTo>
                  <a:pt x="328308" y="37241"/>
                  <a:pt x="321775" y="43774"/>
                  <a:pt x="313717" y="43774"/>
                </a:cubicBezTo>
                <a:lnTo>
                  <a:pt x="306421" y="43774"/>
                </a:lnTo>
                <a:close/>
                <a:moveTo>
                  <a:pt x="43774" y="131323"/>
                </a:moveTo>
                <a:lnTo>
                  <a:pt x="43774" y="306421"/>
                </a:lnTo>
                <a:moveTo>
                  <a:pt x="306421" y="43774"/>
                </a:moveTo>
                <a:lnTo>
                  <a:pt x="131323" y="43774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6" name="Rounded Rectangle 65"/>
          <p:cNvSpPr/>
          <p:nvPr/>
        </p:nvSpPr>
        <p:spPr>
          <a:xfrm>
            <a:off x="906915" y="4154235"/>
            <a:ext cx="818363" cy="804777"/>
          </a:xfrm>
          <a:custGeom>
            <a:avLst/>
            <a:gdLst/>
            <a:ahLst/>
            <a:cxnLst/>
            <a:rect l="0" t="0" r="0" b="0"/>
            <a:pathLst>
              <a:path w="437744" h="437744">
                <a:moveTo>
                  <a:pt x="437744" y="218872"/>
                </a:moveTo>
                <a:cubicBezTo>
                  <a:pt x="437744" y="339751"/>
                  <a:pt x="339751" y="437744"/>
                  <a:pt x="218872" y="437744"/>
                </a:cubicBezTo>
                <a:cubicBezTo>
                  <a:pt x="97992" y="437744"/>
                  <a:pt x="0" y="339751"/>
                  <a:pt x="0" y="218872"/>
                </a:cubicBezTo>
                <a:cubicBezTo>
                  <a:pt x="0" y="97992"/>
                  <a:pt x="97992" y="0"/>
                  <a:pt x="218872" y="0"/>
                </a:cubicBezTo>
                <a:cubicBezTo>
                  <a:pt x="339751" y="0"/>
                  <a:pt x="437744" y="97992"/>
                  <a:pt x="437744" y="218872"/>
                </a:cubicBezTo>
                <a:close/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71" name="TextBox 70"/>
          <p:cNvSpPr txBox="1"/>
          <p:nvPr/>
        </p:nvSpPr>
        <p:spPr>
          <a:xfrm>
            <a:off x="742725" y="6301653"/>
            <a:ext cx="1506824" cy="6463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dirty="0">
                <a:solidFill>
                  <a:srgbClr val="3A4455"/>
                </a:solidFill>
                <a:latin typeface="Roboto"/>
              </a:rPr>
              <a:t>Initial planning and
setup of the
incubator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44212" y="5790619"/>
            <a:ext cx="1554913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4E88E7"/>
                </a:solidFill>
                <a:latin typeface="Roboto"/>
              </a:rPr>
              <a:t>System Design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65772" y="5790619"/>
            <a:ext cx="142507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1EABDA"/>
                </a:solidFill>
                <a:latin typeface="Roboto"/>
              </a:rPr>
              <a:t>Microcontroller
Integration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267469" y="5790619"/>
            <a:ext cx="1455528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3CC583"/>
                </a:solidFill>
                <a:latin typeface="Roboto"/>
              </a:rPr>
              <a:t>Sensor
Implementation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69785" y="5790619"/>
            <a:ext cx="90088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92BD39"/>
                </a:solidFill>
                <a:latin typeface="Roboto"/>
              </a:rPr>
              <a:t>Actuator
Control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028697" y="5790619"/>
            <a:ext cx="1013098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E0CB15"/>
                </a:solidFill>
                <a:latin typeface="Roboto"/>
              </a:rPr>
              <a:t>Real-time
Feedback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330783" y="5790619"/>
            <a:ext cx="937757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DE8431"/>
                </a:solidFill>
                <a:latin typeface="Roboto"/>
              </a:rPr>
              <a:t>Hatching
Success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327437" y="6623563"/>
            <a:ext cx="1242328" cy="5078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dirty="0">
                <a:solidFill>
                  <a:srgbClr val="4C4034"/>
                </a:solidFill>
                <a:latin typeface="Roboto"/>
              </a:rPr>
              <a:t>Achieving high
hatching rates
through automation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209497" y="6623563"/>
            <a:ext cx="1074013" cy="50783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dirty="0">
                <a:solidFill>
                  <a:srgbClr val="32444A"/>
                </a:solidFill>
                <a:latin typeface="Roboto"/>
              </a:rPr>
              <a:t>Incorporating the
ATmega328P for
control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373056" y="6623563"/>
            <a:ext cx="130163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374840"/>
                </a:solidFill>
                <a:latin typeface="Roboto"/>
              </a:rPr>
              <a:t>Adding sensors for
temperature and
humidity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53582" y="6623563"/>
            <a:ext cx="1433085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dirty="0">
                <a:solidFill>
                  <a:srgbClr val="424736"/>
                </a:solidFill>
                <a:latin typeface="Roboto"/>
              </a:rPr>
              <a:t>Using actuators to
manage temperature
and rotation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874011" y="6583325"/>
            <a:ext cx="1569340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dirty="0">
                <a:solidFill>
                  <a:srgbClr val="46432D"/>
                </a:solidFill>
                <a:latin typeface="Roboto"/>
              </a:rPr>
              <a:t>Displaying data and
alerts on an LCD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2566973" y="1910917"/>
            <a:ext cx="413682" cy="462747"/>
          </a:xfrm>
          <a:custGeom>
            <a:avLst/>
            <a:gdLst/>
            <a:ahLst/>
            <a:cxnLst/>
            <a:rect l="0" t="0" r="0" b="0"/>
            <a:pathLst>
              <a:path w="221279" h="251703">
                <a:moveTo>
                  <a:pt x="134934" y="43774"/>
                </a:moveTo>
                <a:cubicBezTo>
                  <a:pt x="134934" y="42263"/>
                  <a:pt x="133709" y="41038"/>
                  <a:pt x="132198" y="41038"/>
                </a:cubicBezTo>
                <a:moveTo>
                  <a:pt x="132198" y="41038"/>
                </a:moveTo>
                <a:cubicBezTo>
                  <a:pt x="130687" y="41038"/>
                  <a:pt x="129462" y="42263"/>
                  <a:pt x="129462" y="43774"/>
                </a:cubicBezTo>
                <a:moveTo>
                  <a:pt x="129462" y="43774"/>
                </a:moveTo>
                <a:cubicBezTo>
                  <a:pt x="129462" y="45285"/>
                  <a:pt x="130687" y="46510"/>
                  <a:pt x="132198" y="46510"/>
                </a:cubicBezTo>
                <a:moveTo>
                  <a:pt x="132198" y="46510"/>
                </a:moveTo>
                <a:cubicBezTo>
                  <a:pt x="133709" y="46510"/>
                  <a:pt x="134934" y="45285"/>
                  <a:pt x="134934" y="43774"/>
                </a:cubicBezTo>
                <a:moveTo>
                  <a:pt x="148614" y="120379"/>
                </a:moveTo>
                <a:lnTo>
                  <a:pt x="181445" y="147738"/>
                </a:lnTo>
                <a:lnTo>
                  <a:pt x="220404" y="120379"/>
                </a:lnTo>
                <a:cubicBezTo>
                  <a:pt x="221279" y="127930"/>
                  <a:pt x="221279" y="134934"/>
                  <a:pt x="221279" y="141063"/>
                </a:cubicBezTo>
                <a:cubicBezTo>
                  <a:pt x="221279" y="202168"/>
                  <a:pt x="171744" y="251703"/>
                  <a:pt x="110639" y="251703"/>
                </a:cubicBezTo>
                <a:cubicBezTo>
                  <a:pt x="49535" y="251703"/>
                  <a:pt x="0" y="202168"/>
                  <a:pt x="0" y="141063"/>
                </a:cubicBezTo>
                <a:cubicBezTo>
                  <a:pt x="0" y="134934"/>
                  <a:pt x="218" y="127930"/>
                  <a:pt x="875" y="120379"/>
                </a:cubicBezTo>
                <a:lnTo>
                  <a:pt x="39178" y="147738"/>
                </a:lnTo>
                <a:lnTo>
                  <a:pt x="72009" y="120379"/>
                </a:lnTo>
                <a:lnTo>
                  <a:pt x="110311" y="147738"/>
                </a:lnTo>
                <a:close/>
                <a:moveTo>
                  <a:pt x="181445" y="114907"/>
                </a:moveTo>
                <a:cubicBezTo>
                  <a:pt x="179133" y="100014"/>
                  <a:pt x="175470" y="85362"/>
                  <a:pt x="170501" y="71133"/>
                </a:cubicBezTo>
                <a:lnTo>
                  <a:pt x="170501" y="43774"/>
                </a:lnTo>
                <a:moveTo>
                  <a:pt x="39178" y="109436"/>
                </a:moveTo>
                <a:cubicBezTo>
                  <a:pt x="40297" y="85395"/>
                  <a:pt x="52402" y="63203"/>
                  <a:pt x="72008" y="49246"/>
                </a:cubicBezTo>
                <a:cubicBezTo>
                  <a:pt x="72008" y="22048"/>
                  <a:pt x="94057" y="0"/>
                  <a:pt x="121255" y="0"/>
                </a:cubicBezTo>
                <a:cubicBezTo>
                  <a:pt x="148504" y="0"/>
                  <a:pt x="170501" y="16524"/>
                  <a:pt x="170501" y="43774"/>
                </a:cubicBezTo>
                <a:moveTo>
                  <a:pt x="170501" y="43774"/>
                </a:moveTo>
                <a:cubicBezTo>
                  <a:pt x="185611" y="43774"/>
                  <a:pt x="197860" y="56023"/>
                  <a:pt x="197860" y="71133"/>
                </a:cubicBezTo>
                <a:lnTo>
                  <a:pt x="170501" y="71133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4" name="Rounded Rectangle 83"/>
          <p:cNvSpPr/>
          <p:nvPr/>
        </p:nvSpPr>
        <p:spPr>
          <a:xfrm>
            <a:off x="7944850" y="2705633"/>
            <a:ext cx="471847" cy="464014"/>
          </a:xfrm>
          <a:custGeom>
            <a:avLst/>
            <a:gdLst/>
            <a:ahLst/>
            <a:cxnLst/>
            <a:rect l="0" t="0" r="0" b="0"/>
            <a:pathLst>
              <a:path w="252392" h="252392">
                <a:moveTo>
                  <a:pt x="114360" y="31736"/>
                </a:moveTo>
                <a:lnTo>
                  <a:pt x="32283" y="130229"/>
                </a:lnTo>
                <a:lnTo>
                  <a:pt x="114360" y="228721"/>
                </a:lnTo>
                <a:close/>
                <a:moveTo>
                  <a:pt x="226909" y="130229"/>
                </a:moveTo>
                <a:lnTo>
                  <a:pt x="114360" y="130229"/>
                </a:lnTo>
                <a:moveTo>
                  <a:pt x="0" y="0"/>
                </a:moveTo>
                <a:moveTo>
                  <a:pt x="210664" y="147738"/>
                </a:moveTo>
                <a:lnTo>
                  <a:pt x="227080" y="130229"/>
                </a:lnTo>
                <a:lnTo>
                  <a:pt x="210664" y="114907"/>
                </a:lnTo>
                <a:moveTo>
                  <a:pt x="0" y="0"/>
                </a:moveTo>
                <a:moveTo>
                  <a:pt x="226909" y="71133"/>
                </a:moveTo>
                <a:lnTo>
                  <a:pt x="152663" y="71133"/>
                </a:lnTo>
                <a:lnTo>
                  <a:pt x="114360" y="49246"/>
                </a:lnTo>
                <a:moveTo>
                  <a:pt x="0" y="0"/>
                </a:moveTo>
                <a:moveTo>
                  <a:pt x="210664" y="86454"/>
                </a:moveTo>
                <a:lnTo>
                  <a:pt x="227080" y="71133"/>
                </a:lnTo>
                <a:lnTo>
                  <a:pt x="210664" y="53623"/>
                </a:lnTo>
                <a:moveTo>
                  <a:pt x="163607" y="70039"/>
                </a:moveTo>
                <a:cubicBezTo>
                  <a:pt x="172672" y="70039"/>
                  <a:pt x="180022" y="62689"/>
                  <a:pt x="180022" y="53623"/>
                </a:cubicBezTo>
                <a:cubicBezTo>
                  <a:pt x="180022" y="44557"/>
                  <a:pt x="172672" y="37208"/>
                  <a:pt x="163607" y="37208"/>
                </a:cubicBezTo>
                <a:cubicBezTo>
                  <a:pt x="154541" y="37208"/>
                  <a:pt x="147191" y="44557"/>
                  <a:pt x="147191" y="53623"/>
                </a:cubicBezTo>
                <a:cubicBezTo>
                  <a:pt x="147191" y="62689"/>
                  <a:pt x="154541" y="70039"/>
                  <a:pt x="163607" y="70039"/>
                </a:cubicBezTo>
                <a:close/>
                <a:moveTo>
                  <a:pt x="163607" y="130229"/>
                </a:moveTo>
                <a:cubicBezTo>
                  <a:pt x="172672" y="130229"/>
                  <a:pt x="180022" y="122879"/>
                  <a:pt x="180022" y="113813"/>
                </a:cubicBezTo>
                <a:cubicBezTo>
                  <a:pt x="180022" y="104747"/>
                  <a:pt x="172672" y="97398"/>
                  <a:pt x="163607" y="97398"/>
                </a:cubicBezTo>
                <a:cubicBezTo>
                  <a:pt x="154541" y="97398"/>
                  <a:pt x="147191" y="104747"/>
                  <a:pt x="147191" y="113813"/>
                </a:cubicBezTo>
                <a:cubicBezTo>
                  <a:pt x="147191" y="122879"/>
                  <a:pt x="154541" y="130229"/>
                  <a:pt x="163607" y="130229"/>
                </a:cubicBezTo>
                <a:close/>
                <a:moveTo>
                  <a:pt x="0" y="0"/>
                </a:moveTo>
                <a:moveTo>
                  <a:pt x="226823" y="191513"/>
                </a:moveTo>
                <a:lnTo>
                  <a:pt x="152663" y="191513"/>
                </a:lnTo>
                <a:lnTo>
                  <a:pt x="114360" y="213400"/>
                </a:lnTo>
                <a:moveTo>
                  <a:pt x="0" y="0"/>
                </a:moveTo>
                <a:moveTo>
                  <a:pt x="210664" y="206834"/>
                </a:moveTo>
                <a:lnTo>
                  <a:pt x="227080" y="191513"/>
                </a:lnTo>
                <a:lnTo>
                  <a:pt x="210664" y="174003"/>
                </a:lnTo>
                <a:moveTo>
                  <a:pt x="163607" y="190418"/>
                </a:moveTo>
                <a:cubicBezTo>
                  <a:pt x="172672" y="190418"/>
                  <a:pt x="180022" y="183069"/>
                  <a:pt x="180022" y="174003"/>
                </a:cubicBezTo>
                <a:cubicBezTo>
                  <a:pt x="180022" y="164937"/>
                  <a:pt x="172672" y="157588"/>
                  <a:pt x="163607" y="157588"/>
                </a:cubicBezTo>
                <a:cubicBezTo>
                  <a:pt x="154541" y="157588"/>
                  <a:pt x="147191" y="164937"/>
                  <a:pt x="147191" y="174003"/>
                </a:cubicBezTo>
                <a:cubicBezTo>
                  <a:pt x="147191" y="183069"/>
                  <a:pt x="154541" y="190418"/>
                  <a:pt x="163607" y="190418"/>
                </a:cubicBezTo>
                <a:close/>
                <a:moveTo>
                  <a:pt x="32152" y="10265"/>
                </a:moveTo>
                <a:lnTo>
                  <a:pt x="230505" y="10265"/>
                </a:lnTo>
                <a:cubicBezTo>
                  <a:pt x="230505" y="10265"/>
                  <a:pt x="252392" y="10265"/>
                  <a:pt x="252392" y="32152"/>
                </a:cubicBezTo>
                <a:lnTo>
                  <a:pt x="252392" y="230505"/>
                </a:lnTo>
                <a:cubicBezTo>
                  <a:pt x="252392" y="230505"/>
                  <a:pt x="252392" y="252392"/>
                  <a:pt x="230505" y="252392"/>
                </a:cubicBezTo>
                <a:lnTo>
                  <a:pt x="32152" y="252392"/>
                </a:lnTo>
                <a:cubicBezTo>
                  <a:pt x="32152" y="252392"/>
                  <a:pt x="10265" y="252392"/>
                  <a:pt x="10265" y="230505"/>
                </a:cubicBezTo>
                <a:lnTo>
                  <a:pt x="10265" y="32152"/>
                </a:lnTo>
                <a:cubicBezTo>
                  <a:pt x="10265" y="32152"/>
                  <a:pt x="10265" y="10265"/>
                  <a:pt x="32152" y="10265"/>
                </a:cubicBez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5" name="Rounded Rectangle 84"/>
          <p:cNvSpPr/>
          <p:nvPr/>
        </p:nvSpPr>
        <p:spPr>
          <a:xfrm>
            <a:off x="3377347" y="1935622"/>
            <a:ext cx="460335" cy="413333"/>
          </a:xfrm>
          <a:custGeom>
            <a:avLst/>
            <a:gdLst/>
            <a:ahLst/>
            <a:cxnLst/>
            <a:rect l="0" t="0" r="0" b="0"/>
            <a:pathLst>
              <a:path w="246234" h="224825">
                <a:moveTo>
                  <a:pt x="219466" y="58887"/>
                </a:moveTo>
                <a:lnTo>
                  <a:pt x="26771" y="58887"/>
                </a:lnTo>
                <a:cubicBezTo>
                  <a:pt x="23813" y="58887"/>
                  <a:pt x="21414" y="61281"/>
                  <a:pt x="21408" y="64239"/>
                </a:cubicBezTo>
                <a:lnTo>
                  <a:pt x="21408" y="160586"/>
                </a:lnTo>
                <a:cubicBezTo>
                  <a:pt x="21408" y="163541"/>
                  <a:pt x="23816" y="165949"/>
                  <a:pt x="26771" y="165949"/>
                </a:cubicBezTo>
                <a:lnTo>
                  <a:pt x="219466" y="165949"/>
                </a:lnTo>
                <a:cubicBezTo>
                  <a:pt x="222427" y="165949"/>
                  <a:pt x="224828" y="163548"/>
                  <a:pt x="224828" y="160586"/>
                </a:cubicBezTo>
                <a:lnTo>
                  <a:pt x="224828" y="64239"/>
                </a:lnTo>
                <a:cubicBezTo>
                  <a:pt x="224828" y="61277"/>
                  <a:pt x="222427" y="58876"/>
                  <a:pt x="219466" y="58876"/>
                </a:cubicBezTo>
                <a:close/>
                <a:moveTo>
                  <a:pt x="246234" y="48173"/>
                </a:moveTo>
                <a:lnTo>
                  <a:pt x="246234" y="176651"/>
                </a:lnTo>
                <a:cubicBezTo>
                  <a:pt x="246234" y="182561"/>
                  <a:pt x="241440" y="187354"/>
                  <a:pt x="235531" y="187354"/>
                </a:cubicBezTo>
                <a:lnTo>
                  <a:pt x="10705" y="187354"/>
                </a:lnTo>
                <a:cubicBezTo>
                  <a:pt x="4796" y="187354"/>
                  <a:pt x="2" y="182561"/>
                  <a:pt x="2" y="176651"/>
                </a:cubicBezTo>
                <a:lnTo>
                  <a:pt x="2" y="48184"/>
                </a:lnTo>
                <a:cubicBezTo>
                  <a:pt x="0" y="45344"/>
                  <a:pt x="1126" y="42619"/>
                  <a:pt x="3133" y="40609"/>
                </a:cubicBezTo>
                <a:cubicBezTo>
                  <a:pt x="5141" y="38600"/>
                  <a:pt x="7865" y="37470"/>
                  <a:pt x="10705" y="37470"/>
                </a:cubicBezTo>
                <a:lnTo>
                  <a:pt x="235531" y="37470"/>
                </a:lnTo>
                <a:cubicBezTo>
                  <a:pt x="241442" y="37470"/>
                  <a:pt x="246234" y="42262"/>
                  <a:pt x="246234" y="48173"/>
                </a:cubicBezTo>
                <a:close/>
                <a:moveTo>
                  <a:pt x="91004" y="112412"/>
                </a:moveTo>
                <a:cubicBezTo>
                  <a:pt x="91004" y="94675"/>
                  <a:pt x="105381" y="80296"/>
                  <a:pt x="123118" y="80293"/>
                </a:cubicBezTo>
                <a:cubicBezTo>
                  <a:pt x="140859" y="80290"/>
                  <a:pt x="155243" y="94671"/>
                  <a:pt x="155243" y="112412"/>
                </a:cubicBezTo>
                <a:cubicBezTo>
                  <a:pt x="155243" y="130154"/>
                  <a:pt x="140859" y="144535"/>
                  <a:pt x="123118" y="144532"/>
                </a:cubicBezTo>
                <a:cubicBezTo>
                  <a:pt x="105381" y="144529"/>
                  <a:pt x="91004" y="130149"/>
                  <a:pt x="91004" y="112412"/>
                </a:cubicBezTo>
                <a:close/>
                <a:moveTo>
                  <a:pt x="48132" y="88336"/>
                </a:moveTo>
                <a:cubicBezTo>
                  <a:pt x="46652" y="88336"/>
                  <a:pt x="45452" y="87136"/>
                  <a:pt x="45452" y="85655"/>
                </a:cubicBezTo>
                <a:cubicBezTo>
                  <a:pt x="45452" y="84175"/>
                  <a:pt x="46652" y="82974"/>
                  <a:pt x="48132" y="82974"/>
                </a:cubicBezTo>
                <a:moveTo>
                  <a:pt x="48132" y="82974"/>
                </a:moveTo>
                <a:cubicBezTo>
                  <a:pt x="49613" y="82974"/>
                  <a:pt x="50813" y="84175"/>
                  <a:pt x="50813" y="85655"/>
                </a:cubicBezTo>
                <a:cubicBezTo>
                  <a:pt x="50813" y="87136"/>
                  <a:pt x="49613" y="88336"/>
                  <a:pt x="48132" y="88336"/>
                </a:cubicBezTo>
                <a:moveTo>
                  <a:pt x="198016" y="141851"/>
                </a:moveTo>
                <a:cubicBezTo>
                  <a:pt x="196605" y="141760"/>
                  <a:pt x="195506" y="140589"/>
                  <a:pt x="195506" y="139175"/>
                </a:cubicBezTo>
                <a:cubicBezTo>
                  <a:pt x="195506" y="137761"/>
                  <a:pt x="196605" y="136590"/>
                  <a:pt x="198016" y="136499"/>
                </a:cubicBezTo>
                <a:moveTo>
                  <a:pt x="198016" y="136499"/>
                </a:moveTo>
                <a:cubicBezTo>
                  <a:pt x="199013" y="136435"/>
                  <a:pt x="199963" y="136931"/>
                  <a:pt x="200480" y="137785"/>
                </a:cubicBezTo>
                <a:cubicBezTo>
                  <a:pt x="200998" y="138639"/>
                  <a:pt x="200998" y="139710"/>
                  <a:pt x="200480" y="140565"/>
                </a:cubicBezTo>
                <a:cubicBezTo>
                  <a:pt x="199963" y="141419"/>
                  <a:pt x="199013" y="141914"/>
                  <a:pt x="198016" y="141851"/>
                </a:cubicBezTo>
                <a:moveTo>
                  <a:pt x="26771" y="187354"/>
                </a:moveTo>
                <a:lnTo>
                  <a:pt x="26771" y="224825"/>
                </a:lnTo>
                <a:moveTo>
                  <a:pt x="74944" y="187354"/>
                </a:moveTo>
                <a:lnTo>
                  <a:pt x="74944" y="224825"/>
                </a:lnTo>
                <a:moveTo>
                  <a:pt x="123118" y="224825"/>
                </a:moveTo>
                <a:lnTo>
                  <a:pt x="123118" y="187354"/>
                </a:lnTo>
                <a:moveTo>
                  <a:pt x="171292" y="224825"/>
                </a:moveTo>
                <a:lnTo>
                  <a:pt x="171292" y="187354"/>
                </a:lnTo>
                <a:moveTo>
                  <a:pt x="214125" y="224825"/>
                </a:moveTo>
                <a:lnTo>
                  <a:pt x="214125" y="187354"/>
                </a:lnTo>
                <a:moveTo>
                  <a:pt x="26771" y="37470"/>
                </a:moveTo>
                <a:lnTo>
                  <a:pt x="26771" y="0"/>
                </a:lnTo>
                <a:moveTo>
                  <a:pt x="74944" y="0"/>
                </a:moveTo>
                <a:lnTo>
                  <a:pt x="74944" y="37470"/>
                </a:lnTo>
                <a:moveTo>
                  <a:pt x="123118" y="37470"/>
                </a:moveTo>
                <a:lnTo>
                  <a:pt x="123118" y="0"/>
                </a:lnTo>
                <a:moveTo>
                  <a:pt x="171292" y="37470"/>
                </a:moveTo>
                <a:lnTo>
                  <a:pt x="171292" y="0"/>
                </a:lnTo>
                <a:moveTo>
                  <a:pt x="214125" y="37470"/>
                </a:moveTo>
                <a:lnTo>
                  <a:pt x="214125" y="0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6" name="Rounded Rectangle 85"/>
          <p:cNvSpPr/>
          <p:nvPr/>
        </p:nvSpPr>
        <p:spPr>
          <a:xfrm>
            <a:off x="5663659" y="3510973"/>
            <a:ext cx="470559" cy="472244"/>
          </a:xfrm>
          <a:custGeom>
            <a:avLst/>
            <a:gdLst/>
            <a:ahLst/>
            <a:cxnLst/>
            <a:rect l="0" t="0" r="0" b="0"/>
            <a:pathLst>
              <a:path w="251703" h="256869">
                <a:moveTo>
                  <a:pt x="103964" y="141961"/>
                </a:moveTo>
                <a:lnTo>
                  <a:pt x="82077" y="141961"/>
                </a:lnTo>
                <a:moveTo>
                  <a:pt x="169626" y="163849"/>
                </a:moveTo>
                <a:lnTo>
                  <a:pt x="156132" y="177342"/>
                </a:lnTo>
                <a:moveTo>
                  <a:pt x="54718" y="169321"/>
                </a:moveTo>
                <a:lnTo>
                  <a:pt x="54718" y="152905"/>
                </a:lnTo>
                <a:moveTo>
                  <a:pt x="21887" y="103659"/>
                </a:moveTo>
                <a:lnTo>
                  <a:pt x="229815" y="103659"/>
                </a:lnTo>
                <a:cubicBezTo>
                  <a:pt x="229815" y="103659"/>
                  <a:pt x="251703" y="103659"/>
                  <a:pt x="251703" y="125546"/>
                </a:cubicBezTo>
                <a:lnTo>
                  <a:pt x="251703" y="234982"/>
                </a:lnTo>
                <a:cubicBezTo>
                  <a:pt x="251703" y="234982"/>
                  <a:pt x="251703" y="256869"/>
                  <a:pt x="229815" y="256869"/>
                </a:cubicBezTo>
                <a:lnTo>
                  <a:pt x="21887" y="256869"/>
                </a:lnTo>
                <a:cubicBezTo>
                  <a:pt x="21887" y="256869"/>
                  <a:pt x="0" y="256869"/>
                  <a:pt x="0" y="234982"/>
                </a:cubicBezTo>
                <a:lnTo>
                  <a:pt x="0" y="125546"/>
                </a:lnTo>
                <a:cubicBezTo>
                  <a:pt x="0" y="125546"/>
                  <a:pt x="0" y="103659"/>
                  <a:pt x="21887" y="103659"/>
                </a:cubicBezTo>
                <a:moveTo>
                  <a:pt x="196985" y="256869"/>
                </a:moveTo>
                <a:lnTo>
                  <a:pt x="196985" y="103659"/>
                </a:lnTo>
                <a:moveTo>
                  <a:pt x="82077" y="20651"/>
                </a:moveTo>
                <a:cubicBezTo>
                  <a:pt x="107606" y="0"/>
                  <a:pt x="144096" y="0"/>
                  <a:pt x="169626" y="20651"/>
                </a:cubicBezTo>
                <a:moveTo>
                  <a:pt x="100320" y="52497"/>
                </a:moveTo>
                <a:cubicBezTo>
                  <a:pt x="115212" y="40459"/>
                  <a:pt x="136490" y="40459"/>
                  <a:pt x="151383" y="52497"/>
                </a:cubicBezTo>
                <a:moveTo>
                  <a:pt x="27359" y="196680"/>
                </a:moveTo>
                <a:cubicBezTo>
                  <a:pt x="27359" y="211790"/>
                  <a:pt x="39608" y="224039"/>
                  <a:pt x="54718" y="224039"/>
                </a:cubicBezTo>
                <a:cubicBezTo>
                  <a:pt x="69828" y="224039"/>
                  <a:pt x="82077" y="211790"/>
                  <a:pt x="82077" y="196680"/>
                </a:cubicBezTo>
                <a:cubicBezTo>
                  <a:pt x="82077" y="181570"/>
                  <a:pt x="69828" y="169321"/>
                  <a:pt x="54718" y="169321"/>
                </a:cubicBezTo>
                <a:cubicBezTo>
                  <a:pt x="39608" y="169321"/>
                  <a:pt x="27359" y="181570"/>
                  <a:pt x="27359" y="196680"/>
                </a:cubicBezTo>
                <a:moveTo>
                  <a:pt x="109436" y="196680"/>
                </a:moveTo>
                <a:cubicBezTo>
                  <a:pt x="109436" y="211790"/>
                  <a:pt x="121685" y="224039"/>
                  <a:pt x="136795" y="224039"/>
                </a:cubicBezTo>
                <a:cubicBezTo>
                  <a:pt x="151905" y="224039"/>
                  <a:pt x="164154" y="211790"/>
                  <a:pt x="164154" y="196680"/>
                </a:cubicBezTo>
                <a:cubicBezTo>
                  <a:pt x="164154" y="181570"/>
                  <a:pt x="151905" y="169321"/>
                  <a:pt x="136795" y="169321"/>
                </a:cubicBezTo>
                <a:cubicBezTo>
                  <a:pt x="121685" y="169321"/>
                  <a:pt x="109436" y="181570"/>
                  <a:pt x="109436" y="196680"/>
                </a:cubicBez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7" name="Rounded Rectangle 86"/>
          <p:cNvSpPr/>
          <p:nvPr/>
        </p:nvSpPr>
        <p:spPr>
          <a:xfrm>
            <a:off x="1080819" y="4325252"/>
            <a:ext cx="470559" cy="462747"/>
          </a:xfrm>
          <a:custGeom>
            <a:avLst/>
            <a:gdLst/>
            <a:ahLst/>
            <a:cxnLst/>
            <a:rect l="0" t="0" r="0" b="0"/>
            <a:pathLst>
              <a:path w="251703" h="251703">
                <a:moveTo>
                  <a:pt x="57169" y="121266"/>
                </a:moveTo>
                <a:lnTo>
                  <a:pt x="111416" y="121266"/>
                </a:lnTo>
                <a:lnTo>
                  <a:pt x="111416" y="72468"/>
                </a:lnTo>
                <a:lnTo>
                  <a:pt x="57169" y="72468"/>
                </a:lnTo>
                <a:close/>
                <a:moveTo>
                  <a:pt x="143416" y="121266"/>
                </a:moveTo>
                <a:lnTo>
                  <a:pt x="197663" y="121266"/>
                </a:lnTo>
                <a:lnTo>
                  <a:pt x="197663" y="72468"/>
                </a:lnTo>
                <a:lnTo>
                  <a:pt x="143416" y="72468"/>
                </a:lnTo>
                <a:close/>
                <a:moveTo>
                  <a:pt x="35249" y="146338"/>
                </a:moveTo>
                <a:cubicBezTo>
                  <a:pt x="35249" y="160186"/>
                  <a:pt x="46472" y="171414"/>
                  <a:pt x="60321" y="171420"/>
                </a:cubicBezTo>
                <a:lnTo>
                  <a:pt x="193548" y="171420"/>
                </a:lnTo>
                <a:cubicBezTo>
                  <a:pt x="202632" y="171610"/>
                  <a:pt x="211109" y="166872"/>
                  <a:pt x="215707" y="159035"/>
                </a:cubicBezTo>
                <a:cubicBezTo>
                  <a:pt x="220304" y="151198"/>
                  <a:pt x="220304" y="141488"/>
                  <a:pt x="215707" y="133651"/>
                </a:cubicBezTo>
                <a:cubicBezTo>
                  <a:pt x="211109" y="125814"/>
                  <a:pt x="202632" y="121076"/>
                  <a:pt x="193548" y="121266"/>
                </a:cubicBezTo>
                <a:lnTo>
                  <a:pt x="60321" y="121266"/>
                </a:lnTo>
                <a:cubicBezTo>
                  <a:pt x="46474" y="121266"/>
                  <a:pt x="35249" y="132491"/>
                  <a:pt x="35249" y="146338"/>
                </a:cubicBezTo>
                <a:close/>
                <a:moveTo>
                  <a:pt x="172285" y="146338"/>
                </a:moveTo>
                <a:cubicBezTo>
                  <a:pt x="172285" y="143569"/>
                  <a:pt x="174529" y="141325"/>
                  <a:pt x="177297" y="141325"/>
                </a:cubicBezTo>
                <a:cubicBezTo>
                  <a:pt x="180065" y="141325"/>
                  <a:pt x="182309" y="143569"/>
                  <a:pt x="182309" y="146338"/>
                </a:cubicBezTo>
                <a:cubicBezTo>
                  <a:pt x="182309" y="149106"/>
                  <a:pt x="180065" y="151350"/>
                  <a:pt x="177297" y="151350"/>
                </a:cubicBezTo>
                <a:cubicBezTo>
                  <a:pt x="174529" y="151350"/>
                  <a:pt x="172285" y="149106"/>
                  <a:pt x="172285" y="146338"/>
                </a:cubicBezTo>
                <a:moveTo>
                  <a:pt x="121714" y="146338"/>
                </a:moveTo>
                <a:cubicBezTo>
                  <a:pt x="121714" y="143569"/>
                  <a:pt x="123958" y="141325"/>
                  <a:pt x="126727" y="141325"/>
                </a:cubicBezTo>
                <a:cubicBezTo>
                  <a:pt x="129495" y="141325"/>
                  <a:pt x="131739" y="143569"/>
                  <a:pt x="131739" y="146338"/>
                </a:cubicBezTo>
                <a:cubicBezTo>
                  <a:pt x="131739" y="149106"/>
                  <a:pt x="129495" y="151350"/>
                  <a:pt x="126727" y="151350"/>
                </a:cubicBezTo>
                <a:cubicBezTo>
                  <a:pt x="123958" y="151350"/>
                  <a:pt x="121714" y="149106"/>
                  <a:pt x="121714" y="146338"/>
                </a:cubicBezTo>
                <a:moveTo>
                  <a:pt x="71560" y="146338"/>
                </a:moveTo>
                <a:cubicBezTo>
                  <a:pt x="71560" y="143569"/>
                  <a:pt x="73804" y="141325"/>
                  <a:pt x="76572" y="141325"/>
                </a:cubicBezTo>
                <a:cubicBezTo>
                  <a:pt x="79340" y="141325"/>
                  <a:pt x="81584" y="143569"/>
                  <a:pt x="81584" y="146338"/>
                </a:cubicBezTo>
                <a:cubicBezTo>
                  <a:pt x="81584" y="149106"/>
                  <a:pt x="79340" y="151350"/>
                  <a:pt x="76572" y="151350"/>
                </a:cubicBezTo>
                <a:cubicBezTo>
                  <a:pt x="73804" y="151350"/>
                  <a:pt x="71560" y="149106"/>
                  <a:pt x="71560" y="146338"/>
                </a:cubicBezTo>
                <a:moveTo>
                  <a:pt x="251703" y="175097"/>
                </a:moveTo>
                <a:cubicBezTo>
                  <a:pt x="245169" y="194704"/>
                  <a:pt x="226822" y="207928"/>
                  <a:pt x="206155" y="207928"/>
                </a:cubicBezTo>
                <a:lnTo>
                  <a:pt x="21887" y="207928"/>
                </a:lnTo>
                <a:cubicBezTo>
                  <a:pt x="9799" y="207928"/>
                  <a:pt x="0" y="217727"/>
                  <a:pt x="0" y="229815"/>
                </a:cubicBezTo>
                <a:lnTo>
                  <a:pt x="0" y="54718"/>
                </a:lnTo>
                <a:cubicBezTo>
                  <a:pt x="36" y="42645"/>
                  <a:pt x="9814" y="32866"/>
                  <a:pt x="21887" y="32830"/>
                </a:cubicBezTo>
                <a:lnTo>
                  <a:pt x="206155" y="32830"/>
                </a:lnTo>
                <a:cubicBezTo>
                  <a:pt x="226822" y="32830"/>
                  <a:pt x="245169" y="19606"/>
                  <a:pt x="251703" y="0"/>
                </a:cubicBezTo>
                <a:close/>
                <a:moveTo>
                  <a:pt x="114907" y="207928"/>
                </a:moveTo>
                <a:lnTo>
                  <a:pt x="114907" y="240759"/>
                </a:lnTo>
                <a:cubicBezTo>
                  <a:pt x="114907" y="246803"/>
                  <a:pt x="110008" y="251703"/>
                  <a:pt x="103964" y="251703"/>
                </a:cubicBezTo>
                <a:lnTo>
                  <a:pt x="21887" y="251703"/>
                </a:lnTo>
                <a:cubicBezTo>
                  <a:pt x="9799" y="251703"/>
                  <a:pt x="0" y="241903"/>
                  <a:pt x="0" y="229815"/>
                </a:cubicBez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8" name="Rounded Rectangle 87"/>
          <p:cNvSpPr/>
          <p:nvPr/>
        </p:nvSpPr>
        <p:spPr>
          <a:xfrm>
            <a:off x="10246501" y="4345371"/>
            <a:ext cx="470559" cy="422507"/>
          </a:xfrm>
          <a:custGeom>
            <a:avLst/>
            <a:gdLst/>
            <a:ahLst/>
            <a:cxnLst/>
            <a:rect l="0" t="0" r="0" b="0"/>
            <a:pathLst>
              <a:path w="251703" h="229815">
                <a:moveTo>
                  <a:pt x="109436" y="186041"/>
                </a:moveTo>
                <a:cubicBezTo>
                  <a:pt x="108300" y="201910"/>
                  <a:pt x="102599" y="217112"/>
                  <a:pt x="93020" y="229815"/>
                </a:cubicBezTo>
                <a:moveTo>
                  <a:pt x="158682" y="229815"/>
                </a:moveTo>
                <a:cubicBezTo>
                  <a:pt x="149103" y="217113"/>
                  <a:pt x="143402" y="201910"/>
                  <a:pt x="142267" y="186041"/>
                </a:cubicBezTo>
                <a:moveTo>
                  <a:pt x="76605" y="229815"/>
                </a:moveTo>
                <a:lnTo>
                  <a:pt x="175097" y="229815"/>
                </a:lnTo>
                <a:moveTo>
                  <a:pt x="0" y="153210"/>
                </a:moveTo>
                <a:lnTo>
                  <a:pt x="251703" y="153210"/>
                </a:lnTo>
                <a:moveTo>
                  <a:pt x="10943" y="0"/>
                </a:moveTo>
                <a:lnTo>
                  <a:pt x="240759" y="0"/>
                </a:lnTo>
                <a:cubicBezTo>
                  <a:pt x="240759" y="0"/>
                  <a:pt x="251703" y="0"/>
                  <a:pt x="251703" y="10943"/>
                </a:cubicBezTo>
                <a:lnTo>
                  <a:pt x="251703" y="175097"/>
                </a:lnTo>
                <a:cubicBezTo>
                  <a:pt x="251703" y="175097"/>
                  <a:pt x="251703" y="186041"/>
                  <a:pt x="240759" y="186041"/>
                </a:cubicBezTo>
                <a:lnTo>
                  <a:pt x="10943" y="186041"/>
                </a:lnTo>
                <a:cubicBezTo>
                  <a:pt x="10943" y="186041"/>
                  <a:pt x="0" y="186041"/>
                  <a:pt x="0" y="175097"/>
                </a:cubicBezTo>
                <a:lnTo>
                  <a:pt x="0" y="10943"/>
                </a:lnTo>
                <a:cubicBezTo>
                  <a:pt x="0" y="10943"/>
                  <a:pt x="0" y="0"/>
                  <a:pt x="10943" y="0"/>
                </a:cubicBezTo>
                <a:moveTo>
                  <a:pt x="251703" y="87581"/>
                </a:moveTo>
                <a:lnTo>
                  <a:pt x="184246" y="87581"/>
                </a:lnTo>
                <a:cubicBezTo>
                  <a:pt x="182007" y="87585"/>
                  <a:pt x="179991" y="86224"/>
                  <a:pt x="179157" y="84145"/>
                </a:cubicBezTo>
                <a:lnTo>
                  <a:pt x="175349" y="74602"/>
                </a:lnTo>
                <a:cubicBezTo>
                  <a:pt x="174486" y="72450"/>
                  <a:pt x="172361" y="71075"/>
                  <a:pt x="170044" y="71171"/>
                </a:cubicBezTo>
                <a:cubicBezTo>
                  <a:pt x="167727" y="71267"/>
                  <a:pt x="165722" y="72813"/>
                  <a:pt x="165040" y="75029"/>
                </a:cubicBezTo>
                <a:lnTo>
                  <a:pt x="154097" y="110694"/>
                </a:lnTo>
                <a:cubicBezTo>
                  <a:pt x="153359" y="113086"/>
                  <a:pt x="151091" y="114672"/>
                  <a:pt x="148591" y="114546"/>
                </a:cubicBezTo>
                <a:cubicBezTo>
                  <a:pt x="146091" y="114419"/>
                  <a:pt x="143996" y="112612"/>
                  <a:pt x="143503" y="110158"/>
                </a:cubicBezTo>
                <a:lnTo>
                  <a:pt x="130207" y="43686"/>
                </a:lnTo>
                <a:cubicBezTo>
                  <a:pt x="129713" y="41218"/>
                  <a:pt x="127599" y="39404"/>
                  <a:pt x="125083" y="39293"/>
                </a:cubicBezTo>
                <a:cubicBezTo>
                  <a:pt x="122568" y="39181"/>
                  <a:pt x="120301" y="40800"/>
                  <a:pt x="119591" y="43216"/>
                </a:cubicBezTo>
                <a:lnTo>
                  <a:pt x="103690" y="97266"/>
                </a:lnTo>
                <a:cubicBezTo>
                  <a:pt x="103003" y="99592"/>
                  <a:pt x="100868" y="101187"/>
                  <a:pt x="98443" y="101187"/>
                </a:cubicBezTo>
                <a:cubicBezTo>
                  <a:pt x="96018" y="101187"/>
                  <a:pt x="93883" y="99592"/>
                  <a:pt x="93195" y="97266"/>
                </a:cubicBezTo>
                <a:lnTo>
                  <a:pt x="86574" y="75193"/>
                </a:lnTo>
                <a:cubicBezTo>
                  <a:pt x="85905" y="72966"/>
                  <a:pt x="83901" y="71405"/>
                  <a:pt x="81578" y="71302"/>
                </a:cubicBezTo>
                <a:cubicBezTo>
                  <a:pt x="79254" y="71198"/>
                  <a:pt x="77119" y="72575"/>
                  <a:pt x="76255" y="74733"/>
                </a:cubicBezTo>
                <a:lnTo>
                  <a:pt x="72512" y="84112"/>
                </a:lnTo>
                <a:cubicBezTo>
                  <a:pt x="71679" y="86191"/>
                  <a:pt x="69663" y="87552"/>
                  <a:pt x="67423" y="87548"/>
                </a:cubicBezTo>
                <a:lnTo>
                  <a:pt x="0" y="87548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9" name="Rounded Rectangle 88"/>
          <p:cNvSpPr/>
          <p:nvPr/>
        </p:nvSpPr>
        <p:spPr>
          <a:xfrm>
            <a:off x="1122477" y="5217500"/>
            <a:ext cx="319413" cy="284246"/>
          </a:xfrm>
          <a:custGeom>
            <a:avLst/>
            <a:gdLst/>
            <a:ahLst/>
            <a:cxnLst/>
            <a:rect l="0" t="0" r="0" b="0"/>
            <a:pathLst>
              <a:path w="170855" h="154610">
                <a:moveTo>
                  <a:pt x="124590" y="20148"/>
                </a:moveTo>
                <a:lnTo>
                  <a:pt x="170855" y="2672"/>
                </a:lnTo>
                <a:lnTo>
                  <a:pt x="170855" y="154610"/>
                </a:lnTo>
                <a:moveTo>
                  <a:pt x="0" y="57362"/>
                </a:moveTo>
                <a:cubicBezTo>
                  <a:pt x="0" y="26190"/>
                  <a:pt x="14863" y="0"/>
                  <a:pt x="43437" y="0"/>
                </a:cubicBezTo>
                <a:cubicBezTo>
                  <a:pt x="72011" y="0"/>
                  <a:pt x="86875" y="26190"/>
                  <a:pt x="86875" y="57362"/>
                </a:cubicBezTo>
                <a:lnTo>
                  <a:pt x="86875" y="96180"/>
                </a:lnTo>
                <a:cubicBezTo>
                  <a:pt x="86875" y="127352"/>
                  <a:pt x="71314" y="154230"/>
                  <a:pt x="43437" y="154230"/>
                </a:cubicBezTo>
                <a:cubicBezTo>
                  <a:pt x="15560" y="154230"/>
                  <a:pt x="0" y="127352"/>
                  <a:pt x="0" y="96180"/>
                </a:cubicBezTo>
                <a:close/>
              </a:path>
            </a:pathLst>
          </a:custGeom>
          <a:noFill/>
          <a:ln w="10943">
            <a:solidFill>
              <a:srgbClr val="3A4455"/>
            </a:solidFill>
          </a:ln>
        </p:spPr>
        <p:txBody>
          <a:bodyPr rtlCol="0" anchor="ctr"/>
          <a:lstStyle/>
          <a:p>
            <a:pPr algn="ctr"/>
            <a:endParaRPr sz="3200" b="1" dirty="0"/>
          </a:p>
        </p:txBody>
      </p:sp>
      <p:sp>
        <p:nvSpPr>
          <p:cNvPr id="90" name="Rounded Rectangle 89"/>
          <p:cNvSpPr/>
          <p:nvPr/>
        </p:nvSpPr>
        <p:spPr>
          <a:xfrm>
            <a:off x="3413896" y="5217502"/>
            <a:ext cx="400115" cy="283546"/>
          </a:xfrm>
          <a:custGeom>
            <a:avLst/>
            <a:gdLst/>
            <a:ahLst/>
            <a:cxnLst/>
            <a:rect l="0" t="0" r="0" b="0"/>
            <a:pathLst>
              <a:path w="214022" h="154230">
                <a:moveTo>
                  <a:pt x="0" y="57362"/>
                </a:moveTo>
                <a:cubicBezTo>
                  <a:pt x="0" y="26190"/>
                  <a:pt x="14863" y="0"/>
                  <a:pt x="43437" y="0"/>
                </a:cubicBezTo>
                <a:cubicBezTo>
                  <a:pt x="72011" y="0"/>
                  <a:pt x="86875" y="26190"/>
                  <a:pt x="86875" y="57362"/>
                </a:cubicBezTo>
                <a:lnTo>
                  <a:pt x="86875" y="96180"/>
                </a:lnTo>
                <a:cubicBezTo>
                  <a:pt x="86875" y="127352"/>
                  <a:pt x="71314" y="154230"/>
                  <a:pt x="43437" y="154230"/>
                </a:cubicBezTo>
                <a:cubicBezTo>
                  <a:pt x="15560" y="154230"/>
                  <a:pt x="0" y="127352"/>
                  <a:pt x="0" y="96180"/>
                </a:cubicBezTo>
                <a:close/>
                <a:moveTo>
                  <a:pt x="119062" y="42790"/>
                </a:moveTo>
                <a:cubicBezTo>
                  <a:pt x="119062" y="17508"/>
                  <a:pt x="136705" y="0"/>
                  <a:pt x="160681" y="0"/>
                </a:cubicBezTo>
                <a:cubicBezTo>
                  <a:pt x="200456" y="0"/>
                  <a:pt x="214022" y="38813"/>
                  <a:pt x="187951" y="73339"/>
                </a:cubicBezTo>
                <a:lnTo>
                  <a:pt x="121790" y="151690"/>
                </a:lnTo>
                <a:lnTo>
                  <a:pt x="212735" y="151690"/>
                </a:lnTo>
              </a:path>
            </a:pathLst>
          </a:custGeom>
          <a:noFill/>
          <a:ln w="10943">
            <a:solidFill>
              <a:srgbClr val="32444A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1" name="Rounded Rectangle 90"/>
          <p:cNvSpPr/>
          <p:nvPr/>
        </p:nvSpPr>
        <p:spPr>
          <a:xfrm>
            <a:off x="5705316" y="5217502"/>
            <a:ext cx="389267" cy="283629"/>
          </a:xfrm>
          <a:custGeom>
            <a:avLst/>
            <a:gdLst/>
            <a:ahLst/>
            <a:cxnLst/>
            <a:rect l="0" t="0" r="0" b="0"/>
            <a:pathLst>
              <a:path w="208219" h="154275">
                <a:moveTo>
                  <a:pt x="0" y="57362"/>
                </a:moveTo>
                <a:cubicBezTo>
                  <a:pt x="0" y="26190"/>
                  <a:pt x="14863" y="0"/>
                  <a:pt x="43437" y="0"/>
                </a:cubicBezTo>
                <a:cubicBezTo>
                  <a:pt x="72011" y="0"/>
                  <a:pt x="86875" y="26190"/>
                  <a:pt x="86875" y="57362"/>
                </a:cubicBezTo>
                <a:lnTo>
                  <a:pt x="86875" y="96180"/>
                </a:lnTo>
                <a:cubicBezTo>
                  <a:pt x="86875" y="127352"/>
                  <a:pt x="71314" y="154230"/>
                  <a:pt x="43437" y="154230"/>
                </a:cubicBezTo>
                <a:cubicBezTo>
                  <a:pt x="15560" y="154230"/>
                  <a:pt x="0" y="127352"/>
                  <a:pt x="0" y="96180"/>
                </a:cubicBezTo>
                <a:close/>
                <a:moveTo>
                  <a:pt x="120647" y="40342"/>
                </a:moveTo>
                <a:cubicBezTo>
                  <a:pt x="119995" y="27161"/>
                  <a:pt x="128096" y="80"/>
                  <a:pt x="164116" y="80"/>
                </a:cubicBezTo>
                <a:cubicBezTo>
                  <a:pt x="200135" y="80"/>
                  <a:pt x="205652" y="26823"/>
                  <a:pt x="204404" y="41923"/>
                </a:cubicBezTo>
                <a:cubicBezTo>
                  <a:pt x="203028" y="58573"/>
                  <a:pt x="192605" y="75580"/>
                  <a:pt x="148441" y="75580"/>
                </a:cubicBezTo>
                <a:cubicBezTo>
                  <a:pt x="189550" y="75580"/>
                  <a:pt x="208219" y="86819"/>
                  <a:pt x="208219" y="117256"/>
                </a:cubicBezTo>
                <a:cubicBezTo>
                  <a:pt x="208219" y="143566"/>
                  <a:pt x="184964" y="154275"/>
                  <a:pt x="163716" y="154275"/>
                </a:cubicBezTo>
                <a:cubicBezTo>
                  <a:pt x="148445" y="154144"/>
                  <a:pt x="117902" y="145505"/>
                  <a:pt x="117902" y="111991"/>
                </a:cubicBezTo>
              </a:path>
            </a:pathLst>
          </a:custGeom>
          <a:noFill/>
          <a:ln w="10943">
            <a:solidFill>
              <a:srgbClr val="374840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2" name="Rounded Rectangle 91"/>
          <p:cNvSpPr/>
          <p:nvPr/>
        </p:nvSpPr>
        <p:spPr>
          <a:xfrm>
            <a:off x="7996736" y="5216052"/>
            <a:ext cx="411661" cy="285973"/>
          </a:xfrm>
          <a:custGeom>
            <a:avLst/>
            <a:gdLst/>
            <a:ahLst/>
            <a:cxnLst/>
            <a:rect l="0" t="0" r="0" b="0"/>
            <a:pathLst>
              <a:path w="220198" h="155550">
                <a:moveTo>
                  <a:pt x="0" y="58152"/>
                </a:moveTo>
                <a:cubicBezTo>
                  <a:pt x="0" y="26981"/>
                  <a:pt x="14863" y="790"/>
                  <a:pt x="43437" y="790"/>
                </a:cubicBezTo>
                <a:cubicBezTo>
                  <a:pt x="72011" y="790"/>
                  <a:pt x="86875" y="26981"/>
                  <a:pt x="86875" y="58152"/>
                </a:cubicBezTo>
                <a:lnTo>
                  <a:pt x="86875" y="96971"/>
                </a:lnTo>
                <a:cubicBezTo>
                  <a:pt x="86875" y="128142"/>
                  <a:pt x="71314" y="155020"/>
                  <a:pt x="43437" y="155020"/>
                </a:cubicBezTo>
                <a:cubicBezTo>
                  <a:pt x="15560" y="155020"/>
                  <a:pt x="0" y="128142"/>
                  <a:pt x="0" y="96971"/>
                </a:cubicBezTo>
                <a:close/>
                <a:moveTo>
                  <a:pt x="220198" y="110457"/>
                </a:moveTo>
                <a:lnTo>
                  <a:pt x="116126" y="110457"/>
                </a:lnTo>
                <a:lnTo>
                  <a:pt x="190624" y="0"/>
                </a:lnTo>
                <a:lnTo>
                  <a:pt x="190624" y="155550"/>
                </a:lnTo>
              </a:path>
            </a:pathLst>
          </a:custGeom>
          <a:noFill/>
          <a:ln w="10943">
            <a:solidFill>
              <a:srgbClr val="424736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3" name="Rounded Rectangle 92"/>
          <p:cNvSpPr/>
          <p:nvPr/>
        </p:nvSpPr>
        <p:spPr>
          <a:xfrm>
            <a:off x="10288158" y="5217506"/>
            <a:ext cx="396295" cy="283770"/>
          </a:xfrm>
          <a:custGeom>
            <a:avLst/>
            <a:gdLst/>
            <a:ahLst/>
            <a:cxnLst/>
            <a:rect l="0" t="0" r="0" b="0"/>
            <a:pathLst>
              <a:path w="211979" h="154351">
                <a:moveTo>
                  <a:pt x="0" y="57362"/>
                </a:moveTo>
                <a:cubicBezTo>
                  <a:pt x="0" y="26190"/>
                  <a:pt x="14863" y="0"/>
                  <a:pt x="43437" y="0"/>
                </a:cubicBezTo>
                <a:cubicBezTo>
                  <a:pt x="72011" y="0"/>
                  <a:pt x="86875" y="26190"/>
                  <a:pt x="86875" y="57362"/>
                </a:cubicBezTo>
                <a:lnTo>
                  <a:pt x="86875" y="96180"/>
                </a:lnTo>
                <a:cubicBezTo>
                  <a:pt x="86875" y="127352"/>
                  <a:pt x="71314" y="154230"/>
                  <a:pt x="43437" y="154230"/>
                </a:cubicBezTo>
                <a:cubicBezTo>
                  <a:pt x="15560" y="154230"/>
                  <a:pt x="0" y="127352"/>
                  <a:pt x="0" y="96180"/>
                </a:cubicBezTo>
                <a:close/>
                <a:moveTo>
                  <a:pt x="211326" y="2324"/>
                </a:moveTo>
                <a:lnTo>
                  <a:pt x="138472" y="2324"/>
                </a:lnTo>
                <a:lnTo>
                  <a:pt x="130861" y="73587"/>
                </a:lnTo>
                <a:cubicBezTo>
                  <a:pt x="135397" y="69050"/>
                  <a:pt x="149275" y="59975"/>
                  <a:pt x="168492" y="59975"/>
                </a:cubicBezTo>
                <a:cubicBezTo>
                  <a:pt x="190959" y="59975"/>
                  <a:pt x="211979" y="75242"/>
                  <a:pt x="209869" y="111387"/>
                </a:cubicBezTo>
                <a:cubicBezTo>
                  <a:pt x="207685" y="148822"/>
                  <a:pt x="185164" y="154351"/>
                  <a:pt x="166650" y="154351"/>
                </a:cubicBezTo>
                <a:cubicBezTo>
                  <a:pt x="147039" y="154351"/>
                  <a:pt x="127672" y="140434"/>
                  <a:pt x="125854" y="114192"/>
                </a:cubicBezTo>
              </a:path>
            </a:pathLst>
          </a:custGeom>
          <a:noFill/>
          <a:ln w="10943">
            <a:solidFill>
              <a:srgbClr val="46432D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4" name="Rounded Rectangle 93"/>
          <p:cNvSpPr/>
          <p:nvPr/>
        </p:nvSpPr>
        <p:spPr>
          <a:xfrm>
            <a:off x="12586398" y="5217193"/>
            <a:ext cx="392215" cy="285743"/>
          </a:xfrm>
          <a:custGeom>
            <a:avLst/>
            <a:gdLst/>
            <a:ahLst/>
            <a:cxnLst/>
            <a:rect l="0" t="0" r="0" b="0"/>
            <a:pathLst>
              <a:path w="209797" h="155425">
                <a:moveTo>
                  <a:pt x="0" y="57533"/>
                </a:moveTo>
                <a:cubicBezTo>
                  <a:pt x="0" y="26361"/>
                  <a:pt x="14863" y="170"/>
                  <a:pt x="43437" y="170"/>
                </a:cubicBezTo>
                <a:cubicBezTo>
                  <a:pt x="72011" y="170"/>
                  <a:pt x="86875" y="26361"/>
                  <a:pt x="86875" y="57533"/>
                </a:cubicBezTo>
                <a:lnTo>
                  <a:pt x="86875" y="96351"/>
                </a:lnTo>
                <a:cubicBezTo>
                  <a:pt x="86875" y="127522"/>
                  <a:pt x="71314" y="154401"/>
                  <a:pt x="43437" y="154401"/>
                </a:cubicBezTo>
                <a:cubicBezTo>
                  <a:pt x="15560" y="154401"/>
                  <a:pt x="0" y="127523"/>
                  <a:pt x="0" y="96351"/>
                </a:cubicBezTo>
                <a:close/>
                <a:moveTo>
                  <a:pt x="120187" y="89256"/>
                </a:moveTo>
                <a:cubicBezTo>
                  <a:pt x="124010" y="70552"/>
                  <a:pt x="144363" y="53246"/>
                  <a:pt x="170403" y="55849"/>
                </a:cubicBezTo>
                <a:cubicBezTo>
                  <a:pt x="200117" y="58821"/>
                  <a:pt x="209797" y="85589"/>
                  <a:pt x="209045" y="104660"/>
                </a:cubicBezTo>
                <a:cubicBezTo>
                  <a:pt x="207862" y="134693"/>
                  <a:pt x="191427" y="155425"/>
                  <a:pt x="165025" y="154401"/>
                </a:cubicBezTo>
                <a:cubicBezTo>
                  <a:pt x="136995" y="152003"/>
                  <a:pt x="120184" y="132555"/>
                  <a:pt x="120184" y="102292"/>
                </a:cubicBezTo>
                <a:lnTo>
                  <a:pt x="120187" y="79222"/>
                </a:lnTo>
                <a:cubicBezTo>
                  <a:pt x="122002" y="31288"/>
                  <a:pt x="145067" y="0"/>
                  <a:pt x="193403" y="0"/>
                </a:cubicBezTo>
              </a:path>
            </a:pathLst>
          </a:custGeom>
          <a:noFill/>
          <a:ln w="10943">
            <a:solidFill>
              <a:srgbClr val="4C4034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5" name="TextBox 94"/>
          <p:cNvSpPr txBox="1"/>
          <p:nvPr/>
        </p:nvSpPr>
        <p:spPr>
          <a:xfrm>
            <a:off x="4074180" y="487051"/>
            <a:ext cx="6511398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b="1" dirty="0">
                <a:solidFill>
                  <a:srgbClr val="F669BE"/>
                </a:solidFill>
                <a:latin typeface="Roboto"/>
              </a:rPr>
              <a:t>Automated Egg Incubation Process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22352" y="448849"/>
            <a:ext cx="591037" cy="563396"/>
          </a:xfrm>
          <a:custGeom>
            <a:avLst/>
            <a:gdLst/>
            <a:ahLst/>
            <a:cxnLst/>
            <a:rect l="0" t="0" r="0" b="0"/>
            <a:pathLst>
              <a:path w="215312" h="186954">
                <a:moveTo>
                  <a:pt x="107657" y="0"/>
                </a:moveTo>
                <a:cubicBezTo>
                  <a:pt x="152987" y="0"/>
                  <a:pt x="189734" y="36747"/>
                  <a:pt x="189734" y="82077"/>
                </a:cubicBezTo>
                <a:cubicBezTo>
                  <a:pt x="189734" y="127407"/>
                  <a:pt x="152987" y="164154"/>
                  <a:pt x="107657" y="164154"/>
                </a:cubicBezTo>
                <a:cubicBezTo>
                  <a:pt x="62327" y="164154"/>
                  <a:pt x="25580" y="127407"/>
                  <a:pt x="25580" y="82077"/>
                </a:cubicBezTo>
                <a:cubicBezTo>
                  <a:pt x="25580" y="36747"/>
                  <a:pt x="62327" y="0"/>
                  <a:pt x="107657" y="0"/>
                </a:cubicBezTo>
                <a:close/>
                <a:moveTo>
                  <a:pt x="81949" y="97252"/>
                </a:moveTo>
                <a:cubicBezTo>
                  <a:pt x="72480" y="94734"/>
                  <a:pt x="62499" y="94889"/>
                  <a:pt x="53112" y="97699"/>
                </a:cubicBezTo>
                <a:cubicBezTo>
                  <a:pt x="55900" y="111910"/>
                  <a:pt x="63788" y="124612"/>
                  <a:pt x="75291" y="133411"/>
                </a:cubicBezTo>
                <a:cubicBezTo>
                  <a:pt x="93759" y="146261"/>
                  <a:pt x="109946" y="145422"/>
                  <a:pt x="143078" y="133803"/>
                </a:cubicBezTo>
                <a:cubicBezTo>
                  <a:pt x="154972" y="129640"/>
                  <a:pt x="161237" y="116622"/>
                  <a:pt x="157071" y="104729"/>
                </a:cubicBezTo>
                <a:cubicBezTo>
                  <a:pt x="152905" y="92836"/>
                  <a:pt x="139886" y="86572"/>
                  <a:pt x="127994" y="90740"/>
                </a:cubicBezTo>
                <a:cubicBezTo>
                  <a:pt x="122878" y="92564"/>
                  <a:pt x="117114" y="94662"/>
                  <a:pt x="113466" y="95793"/>
                </a:cubicBezTo>
                <a:moveTo>
                  <a:pt x="81940" y="97252"/>
                </a:moveTo>
                <a:cubicBezTo>
                  <a:pt x="82775" y="89390"/>
                  <a:pt x="89240" y="83324"/>
                  <a:pt x="97139" y="82992"/>
                </a:cubicBezTo>
                <a:cubicBezTo>
                  <a:pt x="105039" y="82660"/>
                  <a:pt x="111990" y="88161"/>
                  <a:pt x="113482" y="95926"/>
                </a:cubicBezTo>
                <a:cubicBezTo>
                  <a:pt x="114975" y="103690"/>
                  <a:pt x="110557" y="111376"/>
                  <a:pt x="103097" y="113996"/>
                </a:cubicBezTo>
                <a:moveTo>
                  <a:pt x="80015" y="112427"/>
                </a:moveTo>
                <a:cubicBezTo>
                  <a:pt x="81204" y="112013"/>
                  <a:pt x="82503" y="112637"/>
                  <a:pt x="82925" y="113822"/>
                </a:cubicBezTo>
                <a:moveTo>
                  <a:pt x="78620" y="115363"/>
                </a:moveTo>
                <a:cubicBezTo>
                  <a:pt x="78419" y="114794"/>
                  <a:pt x="78453" y="114168"/>
                  <a:pt x="78715" y="113624"/>
                </a:cubicBezTo>
                <a:cubicBezTo>
                  <a:pt x="78977" y="113079"/>
                  <a:pt x="79445" y="112662"/>
                  <a:pt x="80015" y="112463"/>
                </a:cubicBezTo>
                <a:moveTo>
                  <a:pt x="81520" y="116722"/>
                </a:moveTo>
                <a:cubicBezTo>
                  <a:pt x="80951" y="116923"/>
                  <a:pt x="80324" y="116889"/>
                  <a:pt x="79780" y="116627"/>
                </a:cubicBezTo>
                <a:cubicBezTo>
                  <a:pt x="79236" y="116365"/>
                  <a:pt x="78818" y="115897"/>
                  <a:pt x="78620" y="115327"/>
                </a:cubicBezTo>
                <a:moveTo>
                  <a:pt x="82925" y="113822"/>
                </a:moveTo>
                <a:cubicBezTo>
                  <a:pt x="83337" y="115011"/>
                  <a:pt x="82708" y="116309"/>
                  <a:pt x="81520" y="116722"/>
                </a:cubicBezTo>
                <a:moveTo>
                  <a:pt x="44731" y="134798"/>
                </a:moveTo>
                <a:lnTo>
                  <a:pt x="30030" y="174714"/>
                </a:lnTo>
                <a:cubicBezTo>
                  <a:pt x="29013" y="177511"/>
                  <a:pt x="29423" y="180628"/>
                  <a:pt x="31131" y="183065"/>
                </a:cubicBezTo>
                <a:cubicBezTo>
                  <a:pt x="32838" y="185503"/>
                  <a:pt x="35627" y="186954"/>
                  <a:pt x="38603" y="186953"/>
                </a:cubicBezTo>
                <a:lnTo>
                  <a:pt x="176711" y="186953"/>
                </a:lnTo>
                <a:cubicBezTo>
                  <a:pt x="179687" y="186954"/>
                  <a:pt x="182476" y="185503"/>
                  <a:pt x="184184" y="183065"/>
                </a:cubicBezTo>
                <a:cubicBezTo>
                  <a:pt x="185891" y="180628"/>
                  <a:pt x="186302" y="177511"/>
                  <a:pt x="185284" y="174714"/>
                </a:cubicBezTo>
                <a:lnTo>
                  <a:pt x="170583" y="134798"/>
                </a:lnTo>
                <a:moveTo>
                  <a:pt x="11116" y="123106"/>
                </a:moveTo>
                <a:cubicBezTo>
                  <a:pt x="0" y="96876"/>
                  <a:pt x="0" y="67259"/>
                  <a:pt x="11116" y="41029"/>
                </a:cubicBezTo>
                <a:moveTo>
                  <a:pt x="204198" y="41038"/>
                </a:moveTo>
                <a:cubicBezTo>
                  <a:pt x="215312" y="67269"/>
                  <a:pt x="215312" y="96885"/>
                  <a:pt x="204198" y="123115"/>
                </a:cubicBez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</p:spTree>
    <p:extLst>
      <p:ext uri="{BB962C8B-B14F-4D97-AF65-F5344CB8AC3E}">
        <p14:creationId xmlns:p14="http://schemas.microsoft.com/office/powerpoint/2010/main" val="1793201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657600" y="321025"/>
            <a:ext cx="6934200" cy="643545"/>
            <a:chOff x="1505712" y="316992"/>
            <a:chExt cx="3803904" cy="396240"/>
          </a:xfrm>
          <a:solidFill>
            <a:schemeClr val="accent1"/>
          </a:solidFill>
        </p:grpSpPr>
        <p:sp>
          <p:nvSpPr>
            <p:cNvPr id="14" name="Rounded Rectangle 13"/>
            <p:cNvSpPr/>
            <p:nvPr/>
          </p:nvSpPr>
          <p:spPr>
            <a:xfrm>
              <a:off x="1505712" y="316992"/>
              <a:ext cx="3803904" cy="396240"/>
            </a:xfrm>
            <a:custGeom>
              <a:avLst/>
              <a:gdLst/>
              <a:ahLst/>
              <a:cxnLst/>
              <a:rect l="0" t="0" r="0" b="0"/>
              <a:pathLst>
                <a:path w="3803904" h="396240">
                  <a:moveTo>
                    <a:pt x="79248" y="0"/>
                  </a:moveTo>
                  <a:lnTo>
                    <a:pt x="3724656" y="0"/>
                  </a:lnTo>
                  <a:cubicBezTo>
                    <a:pt x="3724656" y="0"/>
                    <a:pt x="3803904" y="0"/>
                    <a:pt x="3803904" y="79248"/>
                  </a:cubicBezTo>
                  <a:lnTo>
                    <a:pt x="3803904" y="316992"/>
                  </a:lnTo>
                  <a:cubicBezTo>
                    <a:pt x="3803904" y="316992"/>
                    <a:pt x="3803904" y="396240"/>
                    <a:pt x="3724656" y="396240"/>
                  </a:cubicBezTo>
                  <a:lnTo>
                    <a:pt x="79248" y="396240"/>
                  </a:lnTo>
                  <a:cubicBezTo>
                    <a:pt x="79248" y="396240"/>
                    <a:pt x="0" y="396240"/>
                    <a:pt x="0" y="316992"/>
                  </a:cubicBezTo>
                  <a:lnTo>
                    <a:pt x="0" y="79248"/>
                  </a:lnTo>
                  <a:cubicBezTo>
                    <a:pt x="0" y="79248"/>
                    <a:pt x="0" y="0"/>
                    <a:pt x="79248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505712" y="316992"/>
              <a:ext cx="3803904" cy="396240"/>
            </a:xfrm>
            <a:custGeom>
              <a:avLst/>
              <a:gdLst/>
              <a:ahLst/>
              <a:cxnLst/>
              <a:rect l="0" t="0" r="0" b="0"/>
              <a:pathLst>
                <a:path w="3803904" h="396240">
                  <a:moveTo>
                    <a:pt x="79248" y="0"/>
                  </a:moveTo>
                  <a:lnTo>
                    <a:pt x="3724656" y="0"/>
                  </a:lnTo>
                  <a:cubicBezTo>
                    <a:pt x="3724656" y="0"/>
                    <a:pt x="3803904" y="0"/>
                    <a:pt x="3803904" y="79248"/>
                  </a:cubicBezTo>
                  <a:lnTo>
                    <a:pt x="3803904" y="316992"/>
                  </a:lnTo>
                  <a:cubicBezTo>
                    <a:pt x="3803904" y="316992"/>
                    <a:pt x="3803904" y="396240"/>
                    <a:pt x="3724656" y="396240"/>
                  </a:cubicBezTo>
                  <a:lnTo>
                    <a:pt x="79248" y="396240"/>
                  </a:lnTo>
                  <a:cubicBezTo>
                    <a:pt x="79248" y="396240"/>
                    <a:pt x="0" y="396240"/>
                    <a:pt x="0" y="316992"/>
                  </a:cubicBezTo>
                  <a:lnTo>
                    <a:pt x="0" y="79248"/>
                  </a:lnTo>
                  <a:cubicBezTo>
                    <a:pt x="0" y="79248"/>
                    <a:pt x="0" y="0"/>
                    <a:pt x="79248" y="0"/>
                  </a:cubicBezTo>
                </a:path>
              </a:pathLst>
            </a:custGeom>
            <a:grpFill/>
            <a:ln w="990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7229713" y="1414089"/>
            <a:ext cx="3294537" cy="3125220"/>
          </a:xfrm>
          <a:custGeom>
            <a:avLst/>
            <a:gdLst/>
            <a:ahLst/>
            <a:cxnLst/>
            <a:rect l="0" t="0" r="0" b="0"/>
            <a:pathLst>
              <a:path w="2019358" h="2019353">
                <a:moveTo>
                  <a:pt x="295523" y="1413284"/>
                </a:moveTo>
                <a:cubicBezTo>
                  <a:pt x="304880" y="1390692"/>
                  <a:pt x="317319" y="1370312"/>
                  <a:pt x="332150" y="1352428"/>
                </a:cubicBezTo>
                <a:cubicBezTo>
                  <a:pt x="396939" y="1274296"/>
                  <a:pt x="507384" y="1243772"/>
                  <a:pt x="606069" y="1284651"/>
                </a:cubicBezTo>
                <a:cubicBezTo>
                  <a:pt x="727345" y="1334888"/>
                  <a:pt x="784938" y="1473922"/>
                  <a:pt x="734702" y="1595198"/>
                </a:cubicBezTo>
                <a:cubicBezTo>
                  <a:pt x="719367" y="1632213"/>
                  <a:pt x="695765" y="1663292"/>
                  <a:pt x="666918" y="1687191"/>
                </a:cubicBezTo>
                <a:cubicBezTo>
                  <a:pt x="601255" y="1741582"/>
                  <a:pt x="508417" y="1758733"/>
                  <a:pt x="424155" y="1723830"/>
                </a:cubicBezTo>
                <a:cubicBezTo>
                  <a:pt x="302879" y="1673594"/>
                  <a:pt x="245289" y="1534560"/>
                  <a:pt x="295523" y="1413284"/>
                </a:cubicBezTo>
                <a:close/>
                <a:moveTo>
                  <a:pt x="2019358" y="2019353"/>
                </a:moveTo>
                <a:lnTo>
                  <a:pt x="913578" y="2019353"/>
                </a:lnTo>
                <a:cubicBezTo>
                  <a:pt x="831688" y="2019353"/>
                  <a:pt x="764842" y="1956304"/>
                  <a:pt x="743617" y="1877208"/>
                </a:cubicBezTo>
                <a:cubicBezTo>
                  <a:pt x="725648" y="1810250"/>
                  <a:pt x="699720" y="1746555"/>
                  <a:pt x="666918" y="1687191"/>
                </a:cubicBezTo>
                <a:cubicBezTo>
                  <a:pt x="695765" y="1663292"/>
                  <a:pt x="719367" y="1632213"/>
                  <a:pt x="734702" y="1595198"/>
                </a:cubicBezTo>
                <a:cubicBezTo>
                  <a:pt x="784938" y="1473922"/>
                  <a:pt x="727345" y="1334888"/>
                  <a:pt x="606069" y="1284651"/>
                </a:cubicBezTo>
                <a:cubicBezTo>
                  <a:pt x="507384" y="1243772"/>
                  <a:pt x="396939" y="1274296"/>
                  <a:pt x="332150" y="1352428"/>
                </a:cubicBezTo>
                <a:cubicBezTo>
                  <a:pt x="272788" y="1319626"/>
                  <a:pt x="209095" y="1293705"/>
                  <a:pt x="142147" y="1275742"/>
                </a:cubicBezTo>
                <a:cubicBezTo>
                  <a:pt x="63052" y="1254511"/>
                  <a:pt x="0" y="1187671"/>
                  <a:pt x="0" y="1105775"/>
                </a:cubicBezTo>
                <a:lnTo>
                  <a:pt x="0" y="0"/>
                </a:lnTo>
                <a:cubicBezTo>
                  <a:pt x="838153" y="31094"/>
                  <a:pt x="1550771" y="553378"/>
                  <a:pt x="1858432" y="1287431"/>
                </a:cubicBezTo>
                <a:cubicBezTo>
                  <a:pt x="1936663" y="1474087"/>
                  <a:pt x="1988709" y="1674432"/>
                  <a:pt x="2009980" y="1883878"/>
                </a:cubicBezTo>
                <a:cubicBezTo>
                  <a:pt x="2014531" y="1928640"/>
                  <a:pt x="2017667" y="1973812"/>
                  <a:pt x="2019358" y="2019353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" name="Rounded Rectangle 2"/>
          <p:cNvSpPr/>
          <p:nvPr/>
        </p:nvSpPr>
        <p:spPr>
          <a:xfrm>
            <a:off x="7100423" y="1411814"/>
            <a:ext cx="3426220" cy="3250143"/>
          </a:xfrm>
          <a:custGeom>
            <a:avLst/>
            <a:gdLst/>
            <a:ahLst/>
            <a:cxnLst/>
            <a:rect l="0" t="0" r="0" b="0"/>
            <a:pathLst>
              <a:path w="2100072" h="2100072">
                <a:moveTo>
                  <a:pt x="374770" y="1414755"/>
                </a:moveTo>
                <a:cubicBezTo>
                  <a:pt x="384128" y="1392164"/>
                  <a:pt x="396566" y="1371783"/>
                  <a:pt x="411398" y="1353897"/>
                </a:cubicBezTo>
                <a:cubicBezTo>
                  <a:pt x="476186" y="1275765"/>
                  <a:pt x="586631" y="1245245"/>
                  <a:pt x="685316" y="1286122"/>
                </a:cubicBezTo>
                <a:cubicBezTo>
                  <a:pt x="806592" y="1336357"/>
                  <a:pt x="864183" y="1475393"/>
                  <a:pt x="813949" y="1596668"/>
                </a:cubicBezTo>
                <a:cubicBezTo>
                  <a:pt x="798617" y="1633682"/>
                  <a:pt x="775013" y="1664764"/>
                  <a:pt x="746167" y="1688659"/>
                </a:cubicBezTo>
                <a:cubicBezTo>
                  <a:pt x="680499" y="1743055"/>
                  <a:pt x="587664" y="1760203"/>
                  <a:pt x="503403" y="1725300"/>
                </a:cubicBezTo>
                <a:cubicBezTo>
                  <a:pt x="382127" y="1675066"/>
                  <a:pt x="324536" y="1536030"/>
                  <a:pt x="374770" y="1414755"/>
                </a:cubicBezTo>
                <a:close/>
                <a:moveTo>
                  <a:pt x="2098603" y="2020826"/>
                </a:moveTo>
                <a:lnTo>
                  <a:pt x="992826" y="2020826"/>
                </a:lnTo>
                <a:cubicBezTo>
                  <a:pt x="910932" y="2020826"/>
                  <a:pt x="844092" y="1957774"/>
                  <a:pt x="822864" y="1878679"/>
                </a:cubicBezTo>
                <a:cubicBezTo>
                  <a:pt x="804894" y="1811724"/>
                  <a:pt x="778970" y="1748026"/>
                  <a:pt x="746167" y="1688659"/>
                </a:cubicBezTo>
                <a:cubicBezTo>
                  <a:pt x="775013" y="1664764"/>
                  <a:pt x="798617" y="1633682"/>
                  <a:pt x="813949" y="1596668"/>
                </a:cubicBezTo>
                <a:cubicBezTo>
                  <a:pt x="864183" y="1475393"/>
                  <a:pt x="806592" y="1336357"/>
                  <a:pt x="685316" y="1286122"/>
                </a:cubicBezTo>
                <a:cubicBezTo>
                  <a:pt x="586631" y="1245245"/>
                  <a:pt x="476186" y="1275765"/>
                  <a:pt x="411398" y="1353897"/>
                </a:cubicBezTo>
                <a:cubicBezTo>
                  <a:pt x="352036" y="1321099"/>
                  <a:pt x="288343" y="1295178"/>
                  <a:pt x="221395" y="1277210"/>
                </a:cubicBezTo>
                <a:cubicBezTo>
                  <a:pt x="142299" y="1255982"/>
                  <a:pt x="79247" y="1189141"/>
                  <a:pt x="79247" y="1107247"/>
                </a:cubicBezTo>
                <a:lnTo>
                  <a:pt x="79247" y="1470"/>
                </a:lnTo>
                <a:cubicBezTo>
                  <a:pt x="917401" y="32565"/>
                  <a:pt x="1630019" y="554848"/>
                  <a:pt x="1937679" y="1288904"/>
                </a:cubicBezTo>
                <a:cubicBezTo>
                  <a:pt x="2015911" y="1475558"/>
                  <a:pt x="2067959" y="1675905"/>
                  <a:pt x="2089229" y="1885352"/>
                </a:cubicBezTo>
                <a:cubicBezTo>
                  <a:pt x="2093775" y="1930109"/>
                  <a:pt x="2096914" y="1975282"/>
                  <a:pt x="2098603" y="2020826"/>
                </a:cubicBezTo>
                <a:close/>
                <a:moveTo>
                  <a:pt x="1937679" y="1288904"/>
                </a:moveTo>
                <a:cubicBezTo>
                  <a:pt x="1620367" y="531818"/>
                  <a:pt x="872290" y="0"/>
                  <a:pt x="0" y="0"/>
                </a:cubicBezTo>
                <a:moveTo>
                  <a:pt x="2100072" y="2100072"/>
                </a:moveTo>
                <a:cubicBezTo>
                  <a:pt x="2100072" y="2027581"/>
                  <a:pt x="2096399" y="1955950"/>
                  <a:pt x="2089229" y="1885352"/>
                </a:cubicBezTo>
              </a:path>
            </a:pathLst>
          </a:custGeom>
          <a:noFill/>
          <a:ln w="99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" name="Rounded Rectangle 4"/>
          <p:cNvSpPr/>
          <p:nvPr/>
        </p:nvSpPr>
        <p:spPr>
          <a:xfrm>
            <a:off x="7229713" y="4784609"/>
            <a:ext cx="3294537" cy="3125223"/>
          </a:xfrm>
          <a:custGeom>
            <a:avLst/>
            <a:gdLst/>
            <a:ahLst/>
            <a:cxnLst/>
            <a:rect l="0" t="0" r="0" b="0"/>
            <a:pathLst>
              <a:path w="2019358" h="2019355">
                <a:moveTo>
                  <a:pt x="295523" y="424152"/>
                </a:moveTo>
                <a:cubicBezTo>
                  <a:pt x="345757" y="302876"/>
                  <a:pt x="484793" y="245285"/>
                  <a:pt x="606069" y="295519"/>
                </a:cubicBezTo>
                <a:cubicBezTo>
                  <a:pt x="628661" y="304877"/>
                  <a:pt x="649041" y="317317"/>
                  <a:pt x="666932" y="332149"/>
                </a:cubicBezTo>
                <a:cubicBezTo>
                  <a:pt x="745057" y="396938"/>
                  <a:pt x="775581" y="507382"/>
                  <a:pt x="734702" y="606066"/>
                </a:cubicBezTo>
                <a:cubicBezTo>
                  <a:pt x="684465" y="727342"/>
                  <a:pt x="545431" y="784935"/>
                  <a:pt x="424155" y="734698"/>
                </a:cubicBezTo>
                <a:cubicBezTo>
                  <a:pt x="387142" y="719364"/>
                  <a:pt x="356061" y="695761"/>
                  <a:pt x="332167" y="666922"/>
                </a:cubicBezTo>
                <a:cubicBezTo>
                  <a:pt x="277770" y="601251"/>
                  <a:pt x="260620" y="508415"/>
                  <a:pt x="295523" y="424152"/>
                </a:cubicBezTo>
                <a:close/>
                <a:moveTo>
                  <a:pt x="0" y="2019355"/>
                </a:moveTo>
                <a:lnTo>
                  <a:pt x="0" y="913581"/>
                </a:lnTo>
                <a:cubicBezTo>
                  <a:pt x="0" y="831685"/>
                  <a:pt x="63052" y="764846"/>
                  <a:pt x="142147" y="743614"/>
                </a:cubicBezTo>
                <a:cubicBezTo>
                  <a:pt x="209102" y="725644"/>
                  <a:pt x="272800" y="699724"/>
                  <a:pt x="332167" y="666922"/>
                </a:cubicBezTo>
                <a:cubicBezTo>
                  <a:pt x="356061" y="695761"/>
                  <a:pt x="387142" y="719364"/>
                  <a:pt x="424155" y="734698"/>
                </a:cubicBezTo>
                <a:cubicBezTo>
                  <a:pt x="545431" y="784935"/>
                  <a:pt x="684465" y="727342"/>
                  <a:pt x="734702" y="606066"/>
                </a:cubicBezTo>
                <a:cubicBezTo>
                  <a:pt x="775581" y="507382"/>
                  <a:pt x="745057" y="396938"/>
                  <a:pt x="666932" y="332149"/>
                </a:cubicBezTo>
                <a:cubicBezTo>
                  <a:pt x="699727" y="272788"/>
                  <a:pt x="725648" y="209095"/>
                  <a:pt x="743617" y="142147"/>
                </a:cubicBezTo>
                <a:cubicBezTo>
                  <a:pt x="764842" y="63052"/>
                  <a:pt x="831688" y="0"/>
                  <a:pt x="913578" y="0"/>
                </a:cubicBezTo>
                <a:lnTo>
                  <a:pt x="2019358" y="0"/>
                </a:lnTo>
                <a:cubicBezTo>
                  <a:pt x="2004341" y="404733"/>
                  <a:pt x="1874790" y="780193"/>
                  <a:pt x="1662168" y="1094920"/>
                </a:cubicBezTo>
                <a:cubicBezTo>
                  <a:pt x="1298578" y="1633093"/>
                  <a:pt x="692086" y="1993678"/>
                  <a:pt x="0" y="2019355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 dirty="0"/>
          </a:p>
        </p:txBody>
      </p:sp>
      <p:sp>
        <p:nvSpPr>
          <p:cNvPr id="6" name="Rounded Rectangle 5"/>
          <p:cNvSpPr/>
          <p:nvPr/>
        </p:nvSpPr>
        <p:spPr>
          <a:xfrm>
            <a:off x="7100423" y="4661957"/>
            <a:ext cx="3426220" cy="3250143"/>
          </a:xfrm>
          <a:custGeom>
            <a:avLst/>
            <a:gdLst/>
            <a:ahLst/>
            <a:cxnLst/>
            <a:rect l="0" t="0" r="0" b="0"/>
            <a:pathLst>
              <a:path w="2100072" h="2100072">
                <a:moveTo>
                  <a:pt x="374770" y="503403"/>
                </a:moveTo>
                <a:cubicBezTo>
                  <a:pt x="425005" y="382127"/>
                  <a:pt x="564041" y="324536"/>
                  <a:pt x="685316" y="374770"/>
                </a:cubicBezTo>
                <a:cubicBezTo>
                  <a:pt x="707908" y="384128"/>
                  <a:pt x="728290" y="396568"/>
                  <a:pt x="746177" y="411400"/>
                </a:cubicBezTo>
                <a:cubicBezTo>
                  <a:pt x="824307" y="476189"/>
                  <a:pt x="854825" y="586632"/>
                  <a:pt x="813949" y="685316"/>
                </a:cubicBezTo>
                <a:cubicBezTo>
                  <a:pt x="763714" y="806592"/>
                  <a:pt x="624678" y="864183"/>
                  <a:pt x="503403" y="813949"/>
                </a:cubicBezTo>
                <a:cubicBezTo>
                  <a:pt x="466390" y="798617"/>
                  <a:pt x="435309" y="775015"/>
                  <a:pt x="411414" y="746170"/>
                </a:cubicBezTo>
                <a:cubicBezTo>
                  <a:pt x="357017" y="680503"/>
                  <a:pt x="339867" y="587666"/>
                  <a:pt x="374770" y="503403"/>
                </a:cubicBezTo>
                <a:close/>
                <a:moveTo>
                  <a:pt x="79247" y="2098607"/>
                </a:moveTo>
                <a:lnTo>
                  <a:pt x="79247" y="992830"/>
                </a:lnTo>
                <a:cubicBezTo>
                  <a:pt x="79247" y="910935"/>
                  <a:pt x="142299" y="844095"/>
                  <a:pt x="221395" y="822866"/>
                </a:cubicBezTo>
                <a:cubicBezTo>
                  <a:pt x="288349" y="804897"/>
                  <a:pt x="352048" y="778973"/>
                  <a:pt x="411414" y="746170"/>
                </a:cubicBezTo>
                <a:cubicBezTo>
                  <a:pt x="435309" y="775015"/>
                  <a:pt x="466390" y="798617"/>
                  <a:pt x="503403" y="813949"/>
                </a:cubicBezTo>
                <a:cubicBezTo>
                  <a:pt x="624678" y="864183"/>
                  <a:pt x="763714" y="806592"/>
                  <a:pt x="813949" y="685316"/>
                </a:cubicBezTo>
                <a:cubicBezTo>
                  <a:pt x="854825" y="586632"/>
                  <a:pt x="824307" y="476189"/>
                  <a:pt x="746177" y="411400"/>
                </a:cubicBezTo>
                <a:cubicBezTo>
                  <a:pt x="778975" y="352038"/>
                  <a:pt x="804896" y="288345"/>
                  <a:pt x="822864" y="221397"/>
                </a:cubicBezTo>
                <a:cubicBezTo>
                  <a:pt x="844092" y="142302"/>
                  <a:pt x="910932" y="79250"/>
                  <a:pt x="992826" y="79250"/>
                </a:cubicBezTo>
                <a:lnTo>
                  <a:pt x="2098603" y="79250"/>
                </a:lnTo>
                <a:cubicBezTo>
                  <a:pt x="2083587" y="483984"/>
                  <a:pt x="1954036" y="859445"/>
                  <a:pt x="1741412" y="1174170"/>
                </a:cubicBezTo>
                <a:cubicBezTo>
                  <a:pt x="1377828" y="1712345"/>
                  <a:pt x="771335" y="2072931"/>
                  <a:pt x="79247" y="2098607"/>
                </a:cubicBezTo>
                <a:close/>
                <a:moveTo>
                  <a:pt x="0" y="2100072"/>
                </a:moveTo>
                <a:cubicBezTo>
                  <a:pt x="724898" y="2100072"/>
                  <a:pt x="1364014" y="1732793"/>
                  <a:pt x="1741412" y="1174170"/>
                </a:cubicBezTo>
                <a:cubicBezTo>
                  <a:pt x="1967851" y="838996"/>
                  <a:pt x="2100072" y="434939"/>
                  <a:pt x="2100072" y="0"/>
                </a:cubicBezTo>
              </a:path>
            </a:pathLst>
          </a:custGeom>
          <a:noFill/>
          <a:ln w="99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" name="Rounded Rectangle 7"/>
          <p:cNvSpPr/>
          <p:nvPr/>
        </p:nvSpPr>
        <p:spPr>
          <a:xfrm>
            <a:off x="3676595" y="4784607"/>
            <a:ext cx="3294534" cy="3125223"/>
          </a:xfrm>
          <a:custGeom>
            <a:avLst/>
            <a:gdLst/>
            <a:ahLst/>
            <a:cxnLst/>
            <a:rect l="0" t="0" r="0" b="0"/>
            <a:pathLst>
              <a:path w="2019356" h="2019355">
                <a:moveTo>
                  <a:pt x="1317674" y="424152"/>
                </a:moveTo>
                <a:cubicBezTo>
                  <a:pt x="1329000" y="396817"/>
                  <a:pt x="1344830" y="372718"/>
                  <a:pt x="1363955" y="352359"/>
                </a:cubicBezTo>
                <a:cubicBezTo>
                  <a:pt x="1429685" y="282392"/>
                  <a:pt x="1534279" y="256608"/>
                  <a:pt x="1628221" y="295519"/>
                </a:cubicBezTo>
                <a:cubicBezTo>
                  <a:pt x="1749497" y="345754"/>
                  <a:pt x="1807090" y="484790"/>
                  <a:pt x="1756854" y="606066"/>
                </a:cubicBezTo>
                <a:cubicBezTo>
                  <a:pt x="1745343" y="633855"/>
                  <a:pt x="1729170" y="658303"/>
                  <a:pt x="1709609" y="678875"/>
                </a:cubicBezTo>
                <a:cubicBezTo>
                  <a:pt x="1643833" y="748072"/>
                  <a:pt x="1539793" y="773418"/>
                  <a:pt x="1446307" y="734698"/>
                </a:cubicBezTo>
                <a:cubicBezTo>
                  <a:pt x="1325031" y="684462"/>
                  <a:pt x="1267438" y="545428"/>
                  <a:pt x="1317674" y="424152"/>
                </a:cubicBezTo>
                <a:close/>
                <a:moveTo>
                  <a:pt x="1105779" y="0"/>
                </a:moveTo>
                <a:cubicBezTo>
                  <a:pt x="1187668" y="0"/>
                  <a:pt x="1254514" y="63052"/>
                  <a:pt x="1275739" y="142147"/>
                </a:cubicBezTo>
                <a:cubicBezTo>
                  <a:pt x="1295762" y="216757"/>
                  <a:pt x="1325665" y="287324"/>
                  <a:pt x="1363955" y="352359"/>
                </a:cubicBezTo>
                <a:cubicBezTo>
                  <a:pt x="1344830" y="372718"/>
                  <a:pt x="1329000" y="396817"/>
                  <a:pt x="1317674" y="424152"/>
                </a:cubicBezTo>
                <a:cubicBezTo>
                  <a:pt x="1267438" y="545428"/>
                  <a:pt x="1325031" y="684462"/>
                  <a:pt x="1446307" y="734698"/>
                </a:cubicBezTo>
                <a:cubicBezTo>
                  <a:pt x="1539793" y="773418"/>
                  <a:pt x="1643833" y="748072"/>
                  <a:pt x="1709609" y="678875"/>
                </a:cubicBezTo>
                <a:cubicBezTo>
                  <a:pt x="1762500" y="706070"/>
                  <a:pt x="1818608" y="727890"/>
                  <a:pt x="1877212" y="743614"/>
                </a:cubicBezTo>
                <a:cubicBezTo>
                  <a:pt x="1956301" y="764846"/>
                  <a:pt x="2019356" y="831685"/>
                  <a:pt x="2019356" y="913581"/>
                </a:cubicBezTo>
                <a:lnTo>
                  <a:pt x="2019356" y="2019355"/>
                </a:lnTo>
                <a:cubicBezTo>
                  <a:pt x="922531" y="1978668"/>
                  <a:pt x="40691" y="1096822"/>
                  <a:pt x="0" y="0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" name="Rounded Rectangle 8"/>
          <p:cNvSpPr/>
          <p:nvPr/>
        </p:nvSpPr>
        <p:spPr>
          <a:xfrm>
            <a:off x="3674202" y="4661957"/>
            <a:ext cx="3426220" cy="3250143"/>
          </a:xfrm>
          <a:custGeom>
            <a:avLst/>
            <a:gdLst/>
            <a:ahLst/>
            <a:cxnLst/>
            <a:rect l="0" t="0" r="0" b="0"/>
            <a:pathLst>
              <a:path w="2100072" h="2100072">
                <a:moveTo>
                  <a:pt x="1319142" y="503403"/>
                </a:moveTo>
                <a:cubicBezTo>
                  <a:pt x="1330464" y="476068"/>
                  <a:pt x="1346298" y="451969"/>
                  <a:pt x="1365423" y="431610"/>
                </a:cubicBezTo>
                <a:cubicBezTo>
                  <a:pt x="1431150" y="361643"/>
                  <a:pt x="1535747" y="335858"/>
                  <a:pt x="1629688" y="374770"/>
                </a:cubicBezTo>
                <a:cubicBezTo>
                  <a:pt x="1750964" y="425005"/>
                  <a:pt x="1808555" y="564041"/>
                  <a:pt x="1758320" y="685316"/>
                </a:cubicBezTo>
                <a:cubicBezTo>
                  <a:pt x="1746809" y="713107"/>
                  <a:pt x="1730634" y="737555"/>
                  <a:pt x="1711079" y="758126"/>
                </a:cubicBezTo>
                <a:cubicBezTo>
                  <a:pt x="1645297" y="827325"/>
                  <a:pt x="1541260" y="852672"/>
                  <a:pt x="1447775" y="813949"/>
                </a:cubicBezTo>
                <a:cubicBezTo>
                  <a:pt x="1326499" y="763714"/>
                  <a:pt x="1268908" y="624678"/>
                  <a:pt x="1319142" y="503403"/>
                </a:cubicBezTo>
                <a:close/>
                <a:moveTo>
                  <a:pt x="1107244" y="79250"/>
                </a:moveTo>
                <a:cubicBezTo>
                  <a:pt x="1189138" y="79250"/>
                  <a:pt x="1255979" y="142302"/>
                  <a:pt x="1277206" y="221398"/>
                </a:cubicBezTo>
                <a:cubicBezTo>
                  <a:pt x="1297231" y="296008"/>
                  <a:pt x="1327132" y="366574"/>
                  <a:pt x="1365423" y="431610"/>
                </a:cubicBezTo>
                <a:cubicBezTo>
                  <a:pt x="1346298" y="451969"/>
                  <a:pt x="1330464" y="476068"/>
                  <a:pt x="1319142" y="503403"/>
                </a:cubicBezTo>
                <a:cubicBezTo>
                  <a:pt x="1268908" y="624678"/>
                  <a:pt x="1326499" y="763714"/>
                  <a:pt x="1447775" y="813949"/>
                </a:cubicBezTo>
                <a:cubicBezTo>
                  <a:pt x="1541260" y="852672"/>
                  <a:pt x="1645297" y="827325"/>
                  <a:pt x="1711079" y="758126"/>
                </a:cubicBezTo>
                <a:cubicBezTo>
                  <a:pt x="1763970" y="785319"/>
                  <a:pt x="1820076" y="807139"/>
                  <a:pt x="1878676" y="822866"/>
                </a:cubicBezTo>
                <a:cubicBezTo>
                  <a:pt x="1957771" y="844095"/>
                  <a:pt x="2020823" y="910935"/>
                  <a:pt x="2020823" y="992830"/>
                </a:cubicBezTo>
                <a:lnTo>
                  <a:pt x="2020823" y="2098607"/>
                </a:lnTo>
                <a:cubicBezTo>
                  <a:pt x="924001" y="2057915"/>
                  <a:pt x="42158" y="1176073"/>
                  <a:pt x="1467" y="79250"/>
                </a:cubicBezTo>
                <a:close/>
                <a:moveTo>
                  <a:pt x="0" y="0"/>
                </a:moveTo>
                <a:cubicBezTo>
                  <a:pt x="0" y="1159838"/>
                  <a:pt x="940233" y="2100072"/>
                  <a:pt x="2100072" y="2100072"/>
                </a:cubicBezTo>
                <a:moveTo>
                  <a:pt x="1711079" y="758126"/>
                </a:moveTo>
                <a:cubicBezTo>
                  <a:pt x="1710864" y="758016"/>
                  <a:pt x="1710650" y="757905"/>
                  <a:pt x="1710436" y="757795"/>
                </a:cubicBezTo>
              </a:path>
            </a:pathLst>
          </a:custGeom>
          <a:noFill/>
          <a:ln w="99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1" name="Rounded Rectangle 10"/>
          <p:cNvSpPr/>
          <p:nvPr/>
        </p:nvSpPr>
        <p:spPr>
          <a:xfrm>
            <a:off x="3676595" y="1414084"/>
            <a:ext cx="3294534" cy="3125224"/>
          </a:xfrm>
          <a:custGeom>
            <a:avLst/>
            <a:gdLst/>
            <a:ahLst/>
            <a:cxnLst/>
            <a:rect l="0" t="0" r="0" b="0"/>
            <a:pathLst>
              <a:path w="2019356" h="2019356">
                <a:moveTo>
                  <a:pt x="1317674" y="1413287"/>
                </a:moveTo>
                <a:cubicBezTo>
                  <a:pt x="1367911" y="1292011"/>
                  <a:pt x="1506945" y="1234418"/>
                  <a:pt x="1628221" y="1284654"/>
                </a:cubicBezTo>
                <a:cubicBezTo>
                  <a:pt x="1659980" y="1297810"/>
                  <a:pt x="1687380" y="1317060"/>
                  <a:pt x="1709609" y="1340485"/>
                </a:cubicBezTo>
                <a:cubicBezTo>
                  <a:pt x="1772267" y="1406498"/>
                  <a:pt x="1793929" y="1505684"/>
                  <a:pt x="1756854" y="1595201"/>
                </a:cubicBezTo>
                <a:cubicBezTo>
                  <a:pt x="1706617" y="1716477"/>
                  <a:pt x="1567583" y="1774070"/>
                  <a:pt x="1446307" y="1723834"/>
                </a:cubicBezTo>
                <a:cubicBezTo>
                  <a:pt x="1414086" y="1710487"/>
                  <a:pt x="1386363" y="1690873"/>
                  <a:pt x="1363962" y="1666993"/>
                </a:cubicBezTo>
                <a:cubicBezTo>
                  <a:pt x="1302043" y="1600973"/>
                  <a:pt x="1280785" y="1502342"/>
                  <a:pt x="1317674" y="1413287"/>
                </a:cubicBezTo>
                <a:close/>
                <a:moveTo>
                  <a:pt x="2019356" y="0"/>
                </a:moveTo>
                <a:lnTo>
                  <a:pt x="2019356" y="1105779"/>
                </a:lnTo>
                <a:cubicBezTo>
                  <a:pt x="2019356" y="1187668"/>
                  <a:pt x="1956301" y="1254514"/>
                  <a:pt x="1877212" y="1275739"/>
                </a:cubicBezTo>
                <a:cubicBezTo>
                  <a:pt x="1818608" y="1291470"/>
                  <a:pt x="1762500" y="1313289"/>
                  <a:pt x="1709609" y="1340485"/>
                </a:cubicBezTo>
                <a:cubicBezTo>
                  <a:pt x="1687380" y="1317060"/>
                  <a:pt x="1659980" y="1297810"/>
                  <a:pt x="1628221" y="1284654"/>
                </a:cubicBezTo>
                <a:cubicBezTo>
                  <a:pt x="1506945" y="1234418"/>
                  <a:pt x="1367911" y="1292011"/>
                  <a:pt x="1317674" y="1413287"/>
                </a:cubicBezTo>
                <a:cubicBezTo>
                  <a:pt x="1280785" y="1502342"/>
                  <a:pt x="1302043" y="1600973"/>
                  <a:pt x="1363962" y="1666993"/>
                </a:cubicBezTo>
                <a:cubicBezTo>
                  <a:pt x="1325665" y="1732029"/>
                  <a:pt x="1295762" y="1802593"/>
                  <a:pt x="1275739" y="1877212"/>
                </a:cubicBezTo>
                <a:cubicBezTo>
                  <a:pt x="1254514" y="1956301"/>
                  <a:pt x="1187668" y="2019356"/>
                  <a:pt x="1105779" y="2019356"/>
                </a:cubicBezTo>
                <a:lnTo>
                  <a:pt x="0" y="2019356"/>
                </a:lnTo>
                <a:cubicBezTo>
                  <a:pt x="39002" y="968079"/>
                  <a:pt x="850752" y="114295"/>
                  <a:pt x="1883882" y="9375"/>
                </a:cubicBezTo>
                <a:cubicBezTo>
                  <a:pt x="1928644" y="4829"/>
                  <a:pt x="1973815" y="1689"/>
                  <a:pt x="2019356" y="0"/>
                </a:cubicBez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2" name="Rounded Rectangle 11"/>
          <p:cNvSpPr/>
          <p:nvPr/>
        </p:nvSpPr>
        <p:spPr>
          <a:xfrm>
            <a:off x="3674202" y="1411814"/>
            <a:ext cx="3426220" cy="3250143"/>
          </a:xfrm>
          <a:custGeom>
            <a:avLst/>
            <a:gdLst/>
            <a:ahLst/>
            <a:cxnLst/>
            <a:rect l="0" t="0" r="0" b="0"/>
            <a:pathLst>
              <a:path w="2100072" h="2100072">
                <a:moveTo>
                  <a:pt x="1319142" y="1414755"/>
                </a:moveTo>
                <a:cubicBezTo>
                  <a:pt x="1369377" y="1293479"/>
                  <a:pt x="1508413" y="1235888"/>
                  <a:pt x="1629688" y="1286122"/>
                </a:cubicBezTo>
                <a:cubicBezTo>
                  <a:pt x="1661450" y="1299278"/>
                  <a:pt x="1688844" y="1318526"/>
                  <a:pt x="1711076" y="1341949"/>
                </a:cubicBezTo>
                <a:cubicBezTo>
                  <a:pt x="1773734" y="1407964"/>
                  <a:pt x="1795399" y="1507154"/>
                  <a:pt x="1758320" y="1596668"/>
                </a:cubicBezTo>
                <a:cubicBezTo>
                  <a:pt x="1708086" y="1717944"/>
                  <a:pt x="1569050" y="1775535"/>
                  <a:pt x="1447775" y="1725300"/>
                </a:cubicBezTo>
                <a:cubicBezTo>
                  <a:pt x="1415554" y="1711955"/>
                  <a:pt x="1387829" y="1692341"/>
                  <a:pt x="1365428" y="1668457"/>
                </a:cubicBezTo>
                <a:cubicBezTo>
                  <a:pt x="1303508" y="1602444"/>
                  <a:pt x="1282254" y="1503810"/>
                  <a:pt x="1319142" y="1414755"/>
                </a:cubicBezTo>
                <a:close/>
                <a:moveTo>
                  <a:pt x="2020824" y="1467"/>
                </a:moveTo>
                <a:lnTo>
                  <a:pt x="2020824" y="1107244"/>
                </a:lnTo>
                <a:cubicBezTo>
                  <a:pt x="2020824" y="1189138"/>
                  <a:pt x="1957771" y="1255979"/>
                  <a:pt x="1878676" y="1277207"/>
                </a:cubicBezTo>
                <a:cubicBezTo>
                  <a:pt x="1820075" y="1292935"/>
                  <a:pt x="1763968" y="1314756"/>
                  <a:pt x="1711076" y="1341949"/>
                </a:cubicBezTo>
                <a:cubicBezTo>
                  <a:pt x="1688844" y="1318526"/>
                  <a:pt x="1661450" y="1299278"/>
                  <a:pt x="1629688" y="1286122"/>
                </a:cubicBezTo>
                <a:cubicBezTo>
                  <a:pt x="1508413" y="1235888"/>
                  <a:pt x="1369377" y="1293479"/>
                  <a:pt x="1319142" y="1414755"/>
                </a:cubicBezTo>
                <a:cubicBezTo>
                  <a:pt x="1282254" y="1503810"/>
                  <a:pt x="1303508" y="1602444"/>
                  <a:pt x="1365428" y="1668457"/>
                </a:cubicBezTo>
                <a:cubicBezTo>
                  <a:pt x="1327135" y="1733495"/>
                  <a:pt x="1297232" y="1804064"/>
                  <a:pt x="1277207" y="1878676"/>
                </a:cubicBezTo>
                <a:cubicBezTo>
                  <a:pt x="1255979" y="1957771"/>
                  <a:pt x="1189138" y="2020824"/>
                  <a:pt x="1107244" y="2020824"/>
                </a:cubicBezTo>
                <a:lnTo>
                  <a:pt x="1467" y="2020824"/>
                </a:lnTo>
                <a:cubicBezTo>
                  <a:pt x="40469" y="969545"/>
                  <a:pt x="852219" y="115762"/>
                  <a:pt x="1885352" y="10842"/>
                </a:cubicBezTo>
                <a:cubicBezTo>
                  <a:pt x="1930108" y="6296"/>
                  <a:pt x="1975280" y="3157"/>
                  <a:pt x="2020824" y="1467"/>
                </a:cubicBezTo>
                <a:close/>
                <a:moveTo>
                  <a:pt x="2100072" y="0"/>
                </a:moveTo>
                <a:cubicBezTo>
                  <a:pt x="2027581" y="0"/>
                  <a:pt x="1955950" y="3672"/>
                  <a:pt x="1885352" y="10842"/>
                </a:cubicBezTo>
                <a:cubicBezTo>
                  <a:pt x="826377" y="118387"/>
                  <a:pt x="0" y="1012724"/>
                  <a:pt x="0" y="2100072"/>
                </a:cubicBezTo>
              </a:path>
            </a:pathLst>
          </a:custGeom>
          <a:noFill/>
          <a:ln w="99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7" name="TextBox 16"/>
          <p:cNvSpPr txBox="1"/>
          <p:nvPr/>
        </p:nvSpPr>
        <p:spPr>
          <a:xfrm>
            <a:off x="9895520" y="1673348"/>
            <a:ext cx="1796967" cy="76431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400" b="1" dirty="0">
                <a:solidFill>
                  <a:srgbClr val="DE8431"/>
                </a:solidFill>
                <a:latin typeface="Roboto"/>
              </a:rPr>
              <a:t>Monitor
Temperature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41310" y="1666836"/>
            <a:ext cx="3165931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 dirty="0">
                <a:solidFill>
                  <a:srgbClr val="92BD39"/>
                </a:solidFill>
                <a:latin typeface="Roboto"/>
              </a:rPr>
              <a:t>Achieve High</a:t>
            </a:r>
            <a:r>
              <a:rPr lang="en-US" sz="2400" b="1" dirty="0">
                <a:solidFill>
                  <a:srgbClr val="92BD39"/>
                </a:solidFill>
                <a:latin typeface="Roboto"/>
              </a:rPr>
              <a:t> </a:t>
            </a:r>
            <a:r>
              <a:rPr sz="2400" b="1" dirty="0">
                <a:solidFill>
                  <a:srgbClr val="92BD39"/>
                </a:solidFill>
                <a:latin typeface="Roboto"/>
              </a:rPr>
              <a:t>Hatching
Success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287000" y="2533136"/>
            <a:ext cx="3186770" cy="76431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400" dirty="0">
                <a:solidFill>
                  <a:srgbClr val="4C4034"/>
                </a:solidFill>
                <a:latin typeface="Roboto"/>
              </a:rPr>
              <a:t>Continuously check
and adjust</a:t>
            </a:r>
            <a:r>
              <a:rPr lang="en-US" sz="2400" dirty="0">
                <a:solidFill>
                  <a:srgbClr val="4C4034"/>
                </a:solidFill>
                <a:latin typeface="Roboto"/>
              </a:rPr>
              <a:t> </a:t>
            </a:r>
            <a:r>
              <a:rPr sz="2400" dirty="0">
                <a:solidFill>
                  <a:srgbClr val="4C4034"/>
                </a:solidFill>
                <a:latin typeface="Roboto"/>
              </a:rPr>
              <a:t>temperature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8538" y="2482362"/>
            <a:ext cx="2822889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424736"/>
                </a:solidFill>
                <a:latin typeface="Roboto"/>
              </a:rPr>
              <a:t>Ensure a high rate of
successful hatches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06677" y="3568355"/>
            <a:ext cx="180428" cy="3571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61" b="1">
                <a:solidFill>
                  <a:srgbClr val="FFFFFF"/>
                </a:solidFill>
                <a:latin typeface="Roboto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92174" y="3568355"/>
            <a:ext cx="180428" cy="3571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61" b="1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63201" y="6057271"/>
            <a:ext cx="2350002" cy="36933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400" b="1" dirty="0">
                <a:solidFill>
                  <a:srgbClr val="4E88E7"/>
                </a:solidFill>
                <a:latin typeface="Roboto"/>
              </a:rPr>
              <a:t>Control</a:t>
            </a:r>
            <a:r>
              <a:rPr lang="en-US" sz="2400" b="1" dirty="0">
                <a:solidFill>
                  <a:srgbClr val="4E88E7"/>
                </a:solidFill>
                <a:latin typeface="Roboto"/>
              </a:rPr>
              <a:t> </a:t>
            </a:r>
            <a:r>
              <a:rPr sz="2400" b="1" dirty="0">
                <a:solidFill>
                  <a:srgbClr val="4E88E7"/>
                </a:solidFill>
                <a:latin typeface="Roboto"/>
              </a:rPr>
              <a:t>Humidity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06677" y="5418279"/>
            <a:ext cx="180428" cy="3571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61" b="1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92174" y="5418279"/>
            <a:ext cx="180428" cy="3571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61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47225" y="5825089"/>
            <a:ext cx="1949252" cy="4458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2800" b="1" dirty="0">
                <a:solidFill>
                  <a:srgbClr val="3CC583"/>
                </a:solidFill>
                <a:latin typeface="Roboto"/>
              </a:rPr>
              <a:t>Rotate Eggs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940060" y="6534806"/>
            <a:ext cx="2308324" cy="76431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400" dirty="0">
                <a:solidFill>
                  <a:srgbClr val="3A4455"/>
                </a:solidFill>
                <a:latin typeface="Roboto"/>
              </a:rPr>
              <a:t>Maintain optimal
humidity levels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75209" y="6535482"/>
            <a:ext cx="3031278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dirty="0">
                <a:solidFill>
                  <a:srgbClr val="374840"/>
                </a:solidFill>
                <a:latin typeface="Roboto"/>
              </a:rPr>
              <a:t>Periodically turn</a:t>
            </a:r>
            <a:r>
              <a:rPr lang="en-US" sz="2400" dirty="0">
                <a:solidFill>
                  <a:srgbClr val="374840"/>
                </a:solidFill>
                <a:latin typeface="Roboto"/>
              </a:rPr>
              <a:t> </a:t>
            </a:r>
            <a:r>
              <a:rPr sz="2400" dirty="0">
                <a:solidFill>
                  <a:srgbClr val="374840"/>
                </a:solidFill>
                <a:latin typeface="Roboto"/>
              </a:rPr>
              <a:t>eggs </a:t>
            </a:r>
            <a:endParaRPr lang="en-US" sz="2400" dirty="0">
              <a:solidFill>
                <a:srgbClr val="374840"/>
              </a:solidFill>
              <a:latin typeface="Roboto"/>
            </a:endParaRPr>
          </a:p>
          <a:p>
            <a:pPr algn="ctr"/>
            <a:r>
              <a:rPr sz="2400" dirty="0">
                <a:solidFill>
                  <a:srgbClr val="374840"/>
                </a:solidFill>
                <a:latin typeface="Roboto"/>
              </a:rPr>
              <a:t>for </a:t>
            </a:r>
            <a:r>
              <a:rPr lang="en-US" sz="2400" dirty="0">
                <a:solidFill>
                  <a:srgbClr val="374840"/>
                </a:solidFill>
                <a:latin typeface="Roboto"/>
              </a:rPr>
              <a:t>E</a:t>
            </a:r>
            <a:r>
              <a:rPr sz="2400" dirty="0">
                <a:solidFill>
                  <a:srgbClr val="374840"/>
                </a:solidFill>
                <a:latin typeface="Roboto"/>
              </a:rPr>
              <a:t>ven</a:t>
            </a:r>
            <a:r>
              <a:rPr lang="en-US" sz="2400" dirty="0">
                <a:solidFill>
                  <a:srgbClr val="374840"/>
                </a:solidFill>
                <a:latin typeface="Roboto"/>
              </a:rPr>
              <a:t> </a:t>
            </a:r>
            <a:r>
              <a:rPr sz="2400" dirty="0">
                <a:solidFill>
                  <a:srgbClr val="374840"/>
                </a:solidFill>
                <a:latin typeface="Roboto"/>
              </a:rPr>
              <a:t>development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4902629" y="2694131"/>
            <a:ext cx="839603" cy="827270"/>
          </a:xfrm>
          <a:custGeom>
            <a:avLst/>
            <a:gdLst/>
            <a:ahLst/>
            <a:cxnLst/>
            <a:rect l="0" t="0" r="0" b="0"/>
            <a:pathLst>
              <a:path w="267065" h="303784">
                <a:moveTo>
                  <a:pt x="162854" y="52832"/>
                </a:moveTo>
                <a:cubicBezTo>
                  <a:pt x="162854" y="51008"/>
                  <a:pt x="161376" y="49530"/>
                  <a:pt x="159552" y="49530"/>
                </a:cubicBezTo>
                <a:moveTo>
                  <a:pt x="159552" y="49530"/>
                </a:moveTo>
                <a:cubicBezTo>
                  <a:pt x="157729" y="49530"/>
                  <a:pt x="156250" y="51008"/>
                  <a:pt x="156250" y="52832"/>
                </a:cubicBezTo>
                <a:moveTo>
                  <a:pt x="156250" y="52832"/>
                </a:moveTo>
                <a:cubicBezTo>
                  <a:pt x="156250" y="54655"/>
                  <a:pt x="157729" y="56134"/>
                  <a:pt x="159552" y="56134"/>
                </a:cubicBezTo>
                <a:moveTo>
                  <a:pt x="159552" y="56134"/>
                </a:moveTo>
                <a:cubicBezTo>
                  <a:pt x="161376" y="56134"/>
                  <a:pt x="162854" y="54655"/>
                  <a:pt x="162854" y="52832"/>
                </a:cubicBezTo>
                <a:moveTo>
                  <a:pt x="179364" y="145288"/>
                </a:moveTo>
                <a:lnTo>
                  <a:pt x="218988" y="178308"/>
                </a:lnTo>
                <a:lnTo>
                  <a:pt x="266009" y="145288"/>
                </a:lnTo>
                <a:cubicBezTo>
                  <a:pt x="267065" y="154401"/>
                  <a:pt x="267065" y="162854"/>
                  <a:pt x="267065" y="170251"/>
                </a:cubicBezTo>
                <a:cubicBezTo>
                  <a:pt x="267065" y="243999"/>
                  <a:pt x="207281" y="303784"/>
                  <a:pt x="133532" y="303784"/>
                </a:cubicBezTo>
                <a:cubicBezTo>
                  <a:pt x="59784" y="303784"/>
                  <a:pt x="0" y="243999"/>
                  <a:pt x="0" y="170251"/>
                </a:cubicBezTo>
                <a:cubicBezTo>
                  <a:pt x="0" y="162854"/>
                  <a:pt x="264" y="154401"/>
                  <a:pt x="1056" y="145288"/>
                </a:cubicBezTo>
                <a:lnTo>
                  <a:pt x="47284" y="178308"/>
                </a:lnTo>
                <a:lnTo>
                  <a:pt x="86908" y="145288"/>
                </a:lnTo>
                <a:lnTo>
                  <a:pt x="133136" y="178308"/>
                </a:lnTo>
                <a:close/>
                <a:moveTo>
                  <a:pt x="218988" y="138684"/>
                </a:moveTo>
                <a:cubicBezTo>
                  <a:pt x="216198" y="120708"/>
                  <a:pt x="211777" y="103025"/>
                  <a:pt x="205780" y="85852"/>
                </a:cubicBezTo>
                <a:lnTo>
                  <a:pt x="205780" y="52832"/>
                </a:lnTo>
                <a:moveTo>
                  <a:pt x="47284" y="132080"/>
                </a:moveTo>
                <a:cubicBezTo>
                  <a:pt x="48635" y="103065"/>
                  <a:pt x="63245" y="76280"/>
                  <a:pt x="86908" y="59436"/>
                </a:cubicBezTo>
                <a:cubicBezTo>
                  <a:pt x="86908" y="26610"/>
                  <a:pt x="113519" y="0"/>
                  <a:pt x="146344" y="0"/>
                </a:cubicBezTo>
                <a:cubicBezTo>
                  <a:pt x="179232" y="0"/>
                  <a:pt x="205780" y="19944"/>
                  <a:pt x="205780" y="52832"/>
                </a:cubicBezTo>
                <a:moveTo>
                  <a:pt x="205780" y="52832"/>
                </a:moveTo>
                <a:cubicBezTo>
                  <a:pt x="224017" y="52832"/>
                  <a:pt x="238800" y="67615"/>
                  <a:pt x="238800" y="85852"/>
                </a:cubicBezTo>
                <a:lnTo>
                  <a:pt x="205780" y="85852"/>
                </a:lnTo>
              </a:path>
            </a:pathLst>
          </a:custGeom>
          <a:noFill/>
          <a:ln w="99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0" name="Rounded Rectangle 29"/>
          <p:cNvSpPr/>
          <p:nvPr/>
        </p:nvSpPr>
        <p:spPr>
          <a:xfrm>
            <a:off x="8506694" y="2566530"/>
            <a:ext cx="1023810" cy="1093213"/>
          </a:xfrm>
          <a:custGeom>
            <a:avLst/>
            <a:gdLst/>
            <a:ahLst/>
            <a:cxnLst/>
            <a:rect l="0" t="0" r="0" b="0"/>
            <a:pathLst>
              <a:path w="231302" h="304049">
                <a:moveTo>
                  <a:pt x="135081" y="76659"/>
                </a:moveTo>
                <a:cubicBezTo>
                  <a:pt x="145749" y="76963"/>
                  <a:pt x="154325" y="85539"/>
                  <a:pt x="154629" y="96207"/>
                </a:cubicBezTo>
                <a:moveTo>
                  <a:pt x="134315" y="38329"/>
                </a:moveTo>
                <a:cubicBezTo>
                  <a:pt x="166327" y="39221"/>
                  <a:pt x="192067" y="64961"/>
                  <a:pt x="192959" y="96973"/>
                </a:cubicBezTo>
                <a:moveTo>
                  <a:pt x="192959" y="96973"/>
                </a:moveTo>
                <a:cubicBezTo>
                  <a:pt x="192067" y="64961"/>
                  <a:pt x="166327" y="39221"/>
                  <a:pt x="134315" y="38329"/>
                </a:cubicBezTo>
                <a:moveTo>
                  <a:pt x="133562" y="0"/>
                </a:moveTo>
                <a:cubicBezTo>
                  <a:pt x="186909" y="1499"/>
                  <a:pt x="229802" y="44392"/>
                  <a:pt x="231302" y="97739"/>
                </a:cubicBezTo>
                <a:moveTo>
                  <a:pt x="231302" y="97739"/>
                </a:moveTo>
                <a:cubicBezTo>
                  <a:pt x="229802" y="44392"/>
                  <a:pt x="186909" y="1499"/>
                  <a:pt x="133562" y="0"/>
                </a:cubicBezTo>
                <a:moveTo>
                  <a:pt x="108252" y="264891"/>
                </a:moveTo>
                <a:cubicBezTo>
                  <a:pt x="102063" y="287988"/>
                  <a:pt x="81132" y="304049"/>
                  <a:pt x="57220" y="304049"/>
                </a:cubicBezTo>
                <a:cubicBezTo>
                  <a:pt x="33308" y="304049"/>
                  <a:pt x="12377" y="287988"/>
                  <a:pt x="6188" y="264891"/>
                </a:cubicBezTo>
                <a:cubicBezTo>
                  <a:pt x="0" y="241794"/>
                  <a:pt x="10096" y="217419"/>
                  <a:pt x="30804" y="205463"/>
                </a:cubicBezTo>
                <a:lnTo>
                  <a:pt x="30804" y="26614"/>
                </a:lnTo>
                <a:cubicBezTo>
                  <a:pt x="30804" y="12024"/>
                  <a:pt x="42631" y="198"/>
                  <a:pt x="57220" y="198"/>
                </a:cubicBezTo>
                <a:cubicBezTo>
                  <a:pt x="71809" y="198"/>
                  <a:pt x="83636" y="12024"/>
                  <a:pt x="83636" y="26614"/>
                </a:cubicBezTo>
                <a:lnTo>
                  <a:pt x="83636" y="205463"/>
                </a:lnTo>
                <a:cubicBezTo>
                  <a:pt x="104345" y="217419"/>
                  <a:pt x="114441" y="241794"/>
                  <a:pt x="108252" y="264891"/>
                </a:cubicBezTo>
                <a:close/>
                <a:moveTo>
                  <a:pt x="44012" y="251150"/>
                </a:moveTo>
                <a:cubicBezTo>
                  <a:pt x="44012" y="258444"/>
                  <a:pt x="49926" y="264358"/>
                  <a:pt x="57220" y="264358"/>
                </a:cubicBezTo>
                <a:cubicBezTo>
                  <a:pt x="64515" y="264358"/>
                  <a:pt x="70428" y="258444"/>
                  <a:pt x="70428" y="251150"/>
                </a:cubicBezTo>
                <a:cubicBezTo>
                  <a:pt x="70428" y="243855"/>
                  <a:pt x="64515" y="237942"/>
                  <a:pt x="57220" y="237942"/>
                </a:cubicBezTo>
                <a:cubicBezTo>
                  <a:pt x="49926" y="237942"/>
                  <a:pt x="44012" y="243855"/>
                  <a:pt x="44012" y="251150"/>
                </a:cubicBezTo>
                <a:moveTo>
                  <a:pt x="57220" y="92654"/>
                </a:moveTo>
                <a:lnTo>
                  <a:pt x="57220" y="237942"/>
                </a:lnTo>
              </a:path>
            </a:pathLst>
          </a:custGeom>
          <a:noFill/>
          <a:ln w="99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1" name="Rounded Rectangle 30"/>
          <p:cNvSpPr/>
          <p:nvPr/>
        </p:nvSpPr>
        <p:spPr>
          <a:xfrm>
            <a:off x="4967117" y="5985391"/>
            <a:ext cx="852260" cy="738664"/>
          </a:xfrm>
          <a:custGeom>
            <a:avLst/>
            <a:gdLst/>
            <a:ahLst/>
            <a:cxnLst/>
            <a:rect l="0" t="0" r="0" b="0"/>
            <a:pathLst>
              <a:path w="307083" h="307086">
                <a:moveTo>
                  <a:pt x="0" y="0"/>
                </a:moveTo>
                <a:moveTo>
                  <a:pt x="218592" y="233121"/>
                </a:moveTo>
                <a:lnTo>
                  <a:pt x="188214" y="263499"/>
                </a:lnTo>
                <a:lnTo>
                  <a:pt x="218592" y="292557"/>
                </a:lnTo>
                <a:moveTo>
                  <a:pt x="267462" y="223875"/>
                </a:moveTo>
                <a:cubicBezTo>
                  <a:pt x="267462" y="246329"/>
                  <a:pt x="250291" y="263499"/>
                  <a:pt x="227838" y="263499"/>
                </a:cubicBezTo>
                <a:lnTo>
                  <a:pt x="188214" y="263499"/>
                </a:lnTo>
                <a:moveTo>
                  <a:pt x="0" y="0"/>
                </a:moveTo>
                <a:moveTo>
                  <a:pt x="89154" y="78586"/>
                </a:moveTo>
                <a:lnTo>
                  <a:pt x="119532" y="48208"/>
                </a:lnTo>
                <a:lnTo>
                  <a:pt x="89154" y="19150"/>
                </a:lnTo>
                <a:moveTo>
                  <a:pt x="40284" y="87832"/>
                </a:moveTo>
                <a:cubicBezTo>
                  <a:pt x="40284" y="65379"/>
                  <a:pt x="57454" y="48208"/>
                  <a:pt x="79908" y="48208"/>
                </a:cubicBezTo>
                <a:lnTo>
                  <a:pt x="119532" y="48208"/>
                </a:lnTo>
                <a:moveTo>
                  <a:pt x="141986" y="241046"/>
                </a:moveTo>
                <a:cubicBezTo>
                  <a:pt x="141986" y="278028"/>
                  <a:pt x="112928" y="307086"/>
                  <a:pt x="75946" y="307086"/>
                </a:cubicBezTo>
                <a:cubicBezTo>
                  <a:pt x="38963" y="307086"/>
                  <a:pt x="9906" y="278028"/>
                  <a:pt x="9906" y="241046"/>
                </a:cubicBezTo>
                <a:lnTo>
                  <a:pt x="9906" y="182930"/>
                </a:lnTo>
                <a:cubicBezTo>
                  <a:pt x="9906" y="164439"/>
                  <a:pt x="24434" y="149910"/>
                  <a:pt x="42926" y="149910"/>
                </a:cubicBezTo>
                <a:lnTo>
                  <a:pt x="108966" y="149910"/>
                </a:lnTo>
                <a:cubicBezTo>
                  <a:pt x="127457" y="149910"/>
                  <a:pt x="141986" y="164439"/>
                  <a:pt x="141986" y="182930"/>
                </a:cubicBezTo>
                <a:close/>
                <a:moveTo>
                  <a:pt x="49530" y="255574"/>
                </a:moveTo>
                <a:cubicBezTo>
                  <a:pt x="56134" y="260858"/>
                  <a:pt x="65379" y="264820"/>
                  <a:pt x="75946" y="264820"/>
                </a:cubicBezTo>
                <a:cubicBezTo>
                  <a:pt x="86512" y="264820"/>
                  <a:pt x="95758" y="260858"/>
                  <a:pt x="102362" y="255574"/>
                </a:cubicBezTo>
                <a:moveTo>
                  <a:pt x="75946" y="307034"/>
                </a:moveTo>
                <a:lnTo>
                  <a:pt x="75946" y="149910"/>
                </a:lnTo>
                <a:moveTo>
                  <a:pt x="141986" y="208026"/>
                </a:moveTo>
                <a:lnTo>
                  <a:pt x="9906" y="208026"/>
                </a:lnTo>
                <a:moveTo>
                  <a:pt x="177646" y="46450"/>
                </a:moveTo>
                <a:cubicBezTo>
                  <a:pt x="198937" y="67741"/>
                  <a:pt x="228213" y="81048"/>
                  <a:pt x="260150" y="81048"/>
                </a:cubicBezTo>
                <a:cubicBezTo>
                  <a:pt x="276118" y="81048"/>
                  <a:pt x="292086" y="77056"/>
                  <a:pt x="306725" y="71733"/>
                </a:cubicBezTo>
                <a:moveTo>
                  <a:pt x="169721" y="78588"/>
                </a:moveTo>
                <a:cubicBezTo>
                  <a:pt x="169721" y="40656"/>
                  <a:pt x="200471" y="9906"/>
                  <a:pt x="238401" y="9906"/>
                </a:cubicBezTo>
                <a:cubicBezTo>
                  <a:pt x="276333" y="9906"/>
                  <a:pt x="307083" y="40656"/>
                  <a:pt x="307083" y="78588"/>
                </a:cubicBezTo>
                <a:cubicBezTo>
                  <a:pt x="307083" y="116520"/>
                  <a:pt x="276333" y="147270"/>
                  <a:pt x="238401" y="147270"/>
                </a:cubicBezTo>
                <a:cubicBezTo>
                  <a:pt x="200471" y="147270"/>
                  <a:pt x="169721" y="116520"/>
                  <a:pt x="169721" y="78588"/>
                </a:cubicBezTo>
                <a:close/>
              </a:path>
            </a:pathLst>
          </a:custGeom>
          <a:noFill/>
          <a:ln w="99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2" name="Rounded Rectangle 31"/>
          <p:cNvSpPr/>
          <p:nvPr/>
        </p:nvSpPr>
        <p:spPr>
          <a:xfrm>
            <a:off x="8353058" y="5775467"/>
            <a:ext cx="920950" cy="910606"/>
          </a:xfrm>
          <a:custGeom>
            <a:avLst/>
            <a:gdLst/>
            <a:ahLst/>
            <a:cxnLst/>
            <a:rect l="0" t="0" r="0" b="0"/>
            <a:pathLst>
              <a:path w="289677" h="280266">
                <a:moveTo>
                  <a:pt x="211222" y="126877"/>
                </a:moveTo>
                <a:cubicBezTo>
                  <a:pt x="211222" y="163350"/>
                  <a:pt x="181655" y="192917"/>
                  <a:pt x="145182" y="192917"/>
                </a:cubicBezTo>
                <a:cubicBezTo>
                  <a:pt x="108709" y="192917"/>
                  <a:pt x="79142" y="163350"/>
                  <a:pt x="79142" y="126877"/>
                </a:cubicBezTo>
                <a:cubicBezTo>
                  <a:pt x="79142" y="96882"/>
                  <a:pt x="123825" y="26866"/>
                  <a:pt x="139674" y="2960"/>
                </a:cubicBezTo>
                <a:cubicBezTo>
                  <a:pt x="140897" y="1111"/>
                  <a:pt x="142966" y="0"/>
                  <a:pt x="145182" y="0"/>
                </a:cubicBezTo>
                <a:cubicBezTo>
                  <a:pt x="147398" y="0"/>
                  <a:pt x="149467" y="1111"/>
                  <a:pt x="150690" y="2960"/>
                </a:cubicBezTo>
                <a:cubicBezTo>
                  <a:pt x="166552" y="26879"/>
                  <a:pt x="211222" y="96882"/>
                  <a:pt x="211222" y="126877"/>
                </a:cubicBezTo>
                <a:close/>
                <a:moveTo>
                  <a:pt x="237479" y="212505"/>
                </a:moveTo>
                <a:cubicBezTo>
                  <a:pt x="210147" y="230583"/>
                  <a:pt x="177944" y="239878"/>
                  <a:pt x="145182" y="239145"/>
                </a:cubicBezTo>
                <a:cubicBezTo>
                  <a:pt x="112254" y="239892"/>
                  <a:pt x="79894" y="230495"/>
                  <a:pt x="52488" y="212227"/>
                </a:cubicBezTo>
                <a:moveTo>
                  <a:pt x="289677" y="233334"/>
                </a:moveTo>
                <a:cubicBezTo>
                  <a:pt x="247957" y="264229"/>
                  <a:pt x="197075" y="280228"/>
                  <a:pt x="145182" y="278769"/>
                </a:cubicBezTo>
                <a:cubicBezTo>
                  <a:pt x="92982" y="280266"/>
                  <a:pt x="41812" y="264052"/>
                  <a:pt x="0" y="232766"/>
                </a:cubicBezTo>
              </a:path>
            </a:pathLst>
          </a:custGeom>
          <a:noFill/>
          <a:ln w="99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3" name="TextBox 32"/>
          <p:cNvSpPr txBox="1"/>
          <p:nvPr/>
        </p:nvSpPr>
        <p:spPr>
          <a:xfrm>
            <a:off x="4434455" y="414896"/>
            <a:ext cx="6011262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F669BE"/>
                </a:solidFill>
                <a:latin typeface="Georgia"/>
              </a:rPr>
              <a:t>Automated Egg Incubation Cycle</a:t>
            </a:r>
          </a:p>
        </p:txBody>
      </p:sp>
      <p:sp>
        <p:nvSpPr>
          <p:cNvPr id="35" name="Rounded Rectangle 87">
            <a:extLst>
              <a:ext uri="{FF2B5EF4-FFF2-40B4-BE49-F238E27FC236}">
                <a16:creationId xmlns:a16="http://schemas.microsoft.com/office/drawing/2014/main" id="{7D785CFC-FC06-74AC-08CB-D40E11DBBF92}"/>
              </a:ext>
            </a:extLst>
          </p:cNvPr>
          <p:cNvSpPr/>
          <p:nvPr/>
        </p:nvSpPr>
        <p:spPr>
          <a:xfrm>
            <a:off x="3790575" y="468256"/>
            <a:ext cx="547169" cy="382977"/>
          </a:xfrm>
          <a:custGeom>
            <a:avLst/>
            <a:gdLst/>
            <a:ahLst/>
            <a:cxnLst/>
            <a:rect l="0" t="0" r="0" b="0"/>
            <a:pathLst>
              <a:path w="251703" h="229815">
                <a:moveTo>
                  <a:pt x="109436" y="186041"/>
                </a:moveTo>
                <a:cubicBezTo>
                  <a:pt x="108300" y="201910"/>
                  <a:pt x="102599" y="217112"/>
                  <a:pt x="93020" y="229815"/>
                </a:cubicBezTo>
                <a:moveTo>
                  <a:pt x="158682" y="229815"/>
                </a:moveTo>
                <a:cubicBezTo>
                  <a:pt x="149103" y="217113"/>
                  <a:pt x="143402" y="201910"/>
                  <a:pt x="142267" y="186041"/>
                </a:cubicBezTo>
                <a:moveTo>
                  <a:pt x="76605" y="229815"/>
                </a:moveTo>
                <a:lnTo>
                  <a:pt x="175097" y="229815"/>
                </a:lnTo>
                <a:moveTo>
                  <a:pt x="0" y="153210"/>
                </a:moveTo>
                <a:lnTo>
                  <a:pt x="251703" y="153210"/>
                </a:lnTo>
                <a:moveTo>
                  <a:pt x="10943" y="0"/>
                </a:moveTo>
                <a:lnTo>
                  <a:pt x="240759" y="0"/>
                </a:lnTo>
                <a:cubicBezTo>
                  <a:pt x="240759" y="0"/>
                  <a:pt x="251703" y="0"/>
                  <a:pt x="251703" y="10943"/>
                </a:cubicBezTo>
                <a:lnTo>
                  <a:pt x="251703" y="175097"/>
                </a:lnTo>
                <a:cubicBezTo>
                  <a:pt x="251703" y="175097"/>
                  <a:pt x="251703" y="186041"/>
                  <a:pt x="240759" y="186041"/>
                </a:cubicBezTo>
                <a:lnTo>
                  <a:pt x="10943" y="186041"/>
                </a:lnTo>
                <a:cubicBezTo>
                  <a:pt x="10943" y="186041"/>
                  <a:pt x="0" y="186041"/>
                  <a:pt x="0" y="175097"/>
                </a:cubicBezTo>
                <a:lnTo>
                  <a:pt x="0" y="10943"/>
                </a:lnTo>
                <a:cubicBezTo>
                  <a:pt x="0" y="10943"/>
                  <a:pt x="0" y="0"/>
                  <a:pt x="10943" y="0"/>
                </a:cubicBezTo>
                <a:moveTo>
                  <a:pt x="251703" y="87581"/>
                </a:moveTo>
                <a:lnTo>
                  <a:pt x="184246" y="87581"/>
                </a:lnTo>
                <a:cubicBezTo>
                  <a:pt x="182007" y="87585"/>
                  <a:pt x="179991" y="86224"/>
                  <a:pt x="179157" y="84145"/>
                </a:cubicBezTo>
                <a:lnTo>
                  <a:pt x="175349" y="74602"/>
                </a:lnTo>
                <a:cubicBezTo>
                  <a:pt x="174486" y="72450"/>
                  <a:pt x="172361" y="71075"/>
                  <a:pt x="170044" y="71171"/>
                </a:cubicBezTo>
                <a:cubicBezTo>
                  <a:pt x="167727" y="71267"/>
                  <a:pt x="165722" y="72813"/>
                  <a:pt x="165040" y="75029"/>
                </a:cubicBezTo>
                <a:lnTo>
                  <a:pt x="154097" y="110694"/>
                </a:lnTo>
                <a:cubicBezTo>
                  <a:pt x="153359" y="113086"/>
                  <a:pt x="151091" y="114672"/>
                  <a:pt x="148591" y="114546"/>
                </a:cubicBezTo>
                <a:cubicBezTo>
                  <a:pt x="146091" y="114419"/>
                  <a:pt x="143996" y="112612"/>
                  <a:pt x="143503" y="110158"/>
                </a:cubicBezTo>
                <a:lnTo>
                  <a:pt x="130207" y="43686"/>
                </a:lnTo>
                <a:cubicBezTo>
                  <a:pt x="129713" y="41218"/>
                  <a:pt x="127599" y="39404"/>
                  <a:pt x="125083" y="39293"/>
                </a:cubicBezTo>
                <a:cubicBezTo>
                  <a:pt x="122568" y="39181"/>
                  <a:pt x="120301" y="40800"/>
                  <a:pt x="119591" y="43216"/>
                </a:cubicBezTo>
                <a:lnTo>
                  <a:pt x="103690" y="97266"/>
                </a:lnTo>
                <a:cubicBezTo>
                  <a:pt x="103003" y="99592"/>
                  <a:pt x="100868" y="101187"/>
                  <a:pt x="98443" y="101187"/>
                </a:cubicBezTo>
                <a:cubicBezTo>
                  <a:pt x="96018" y="101187"/>
                  <a:pt x="93883" y="99592"/>
                  <a:pt x="93195" y="97266"/>
                </a:cubicBezTo>
                <a:lnTo>
                  <a:pt x="86574" y="75193"/>
                </a:lnTo>
                <a:cubicBezTo>
                  <a:pt x="85905" y="72966"/>
                  <a:pt x="83901" y="71405"/>
                  <a:pt x="81578" y="71302"/>
                </a:cubicBezTo>
                <a:cubicBezTo>
                  <a:pt x="79254" y="71198"/>
                  <a:pt x="77119" y="72575"/>
                  <a:pt x="76255" y="74733"/>
                </a:cubicBezTo>
                <a:lnTo>
                  <a:pt x="72512" y="84112"/>
                </a:lnTo>
                <a:cubicBezTo>
                  <a:pt x="71679" y="86191"/>
                  <a:pt x="69663" y="87552"/>
                  <a:pt x="67423" y="87548"/>
                </a:cubicBezTo>
                <a:lnTo>
                  <a:pt x="0" y="87548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</p:spTree>
    <p:extLst>
      <p:ext uri="{BB962C8B-B14F-4D97-AF65-F5344CB8AC3E}">
        <p14:creationId xmlns:p14="http://schemas.microsoft.com/office/powerpoint/2010/main" val="692636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634932" y="188841"/>
            <a:ext cx="5055735" cy="541886"/>
            <a:chOff x="1452129" y="270163"/>
            <a:chExt cx="2363931" cy="337704"/>
          </a:xfrm>
        </p:grpSpPr>
        <p:sp>
          <p:nvSpPr>
            <p:cNvPr id="39" name="Rounded Rectangle 38"/>
            <p:cNvSpPr/>
            <p:nvPr/>
          </p:nvSpPr>
          <p:spPr>
            <a:xfrm>
              <a:off x="1452129" y="270163"/>
              <a:ext cx="2363931" cy="337704"/>
            </a:xfrm>
            <a:custGeom>
              <a:avLst/>
              <a:gdLst/>
              <a:ahLst/>
              <a:cxnLst/>
              <a:rect l="0" t="0" r="0" b="0"/>
              <a:pathLst>
                <a:path w="2363931" h="337704">
                  <a:moveTo>
                    <a:pt x="67540" y="0"/>
                  </a:moveTo>
                  <a:lnTo>
                    <a:pt x="2296390" y="0"/>
                  </a:lnTo>
                  <a:cubicBezTo>
                    <a:pt x="2296390" y="0"/>
                    <a:pt x="2363931" y="0"/>
                    <a:pt x="2363931" y="67540"/>
                  </a:cubicBezTo>
                  <a:lnTo>
                    <a:pt x="2363931" y="270163"/>
                  </a:lnTo>
                  <a:cubicBezTo>
                    <a:pt x="2363931" y="270163"/>
                    <a:pt x="2363931" y="337704"/>
                    <a:pt x="2296390" y="337704"/>
                  </a:cubicBezTo>
                  <a:lnTo>
                    <a:pt x="67540" y="337704"/>
                  </a:lnTo>
                  <a:cubicBezTo>
                    <a:pt x="67540" y="337704"/>
                    <a:pt x="0" y="337704"/>
                    <a:pt x="0" y="270163"/>
                  </a:cubicBezTo>
                  <a:lnTo>
                    <a:pt x="0" y="67540"/>
                  </a:lnTo>
                  <a:cubicBezTo>
                    <a:pt x="0" y="67540"/>
                    <a:pt x="0" y="0"/>
                    <a:pt x="67540" y="0"/>
                  </a:cubicBezTo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452129" y="270163"/>
              <a:ext cx="2363931" cy="337704"/>
            </a:xfrm>
            <a:custGeom>
              <a:avLst/>
              <a:gdLst/>
              <a:ahLst/>
              <a:cxnLst/>
              <a:rect l="0" t="0" r="0" b="0"/>
              <a:pathLst>
                <a:path w="2363931" h="337704">
                  <a:moveTo>
                    <a:pt x="67540" y="0"/>
                  </a:moveTo>
                  <a:lnTo>
                    <a:pt x="2296390" y="0"/>
                  </a:lnTo>
                  <a:cubicBezTo>
                    <a:pt x="2296390" y="0"/>
                    <a:pt x="2363931" y="0"/>
                    <a:pt x="2363931" y="67540"/>
                  </a:cubicBezTo>
                  <a:lnTo>
                    <a:pt x="2363931" y="270163"/>
                  </a:lnTo>
                  <a:cubicBezTo>
                    <a:pt x="2363931" y="270163"/>
                    <a:pt x="2363931" y="337704"/>
                    <a:pt x="2296390" y="337704"/>
                  </a:cubicBezTo>
                  <a:lnTo>
                    <a:pt x="67540" y="337704"/>
                  </a:lnTo>
                  <a:cubicBezTo>
                    <a:pt x="67540" y="337704"/>
                    <a:pt x="0" y="337704"/>
                    <a:pt x="0" y="270163"/>
                  </a:cubicBezTo>
                  <a:lnTo>
                    <a:pt x="0" y="67540"/>
                  </a:lnTo>
                  <a:cubicBezTo>
                    <a:pt x="0" y="67540"/>
                    <a:pt x="0" y="0"/>
                    <a:pt x="67540" y="0"/>
                  </a:cubicBezTo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4981183" y="1549761"/>
            <a:ext cx="9481" cy="594794"/>
          </a:xfrm>
          <a:custGeom>
            <a:avLst/>
            <a:gdLst/>
            <a:ahLst/>
            <a:cxnLst/>
            <a:rect l="0" t="0" r="0" b="0"/>
            <a:pathLst>
              <a:path w="5628" h="405245">
                <a:moveTo>
                  <a:pt x="0" y="0"/>
                </a:moveTo>
                <a:lnTo>
                  <a:pt x="0" y="405245"/>
                </a:lnTo>
              </a:path>
            </a:pathLst>
          </a:custGeom>
          <a:noFill/>
          <a:ln w="8442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5" name="Group 4"/>
          <p:cNvGrpSpPr/>
          <p:nvPr/>
        </p:nvGrpSpPr>
        <p:grpSpPr>
          <a:xfrm>
            <a:off x="2835770" y="1110918"/>
            <a:ext cx="2161783" cy="594794"/>
            <a:chOff x="270163" y="742950"/>
            <a:chExt cx="1283277" cy="405245"/>
          </a:xfrm>
        </p:grpSpPr>
        <p:sp>
          <p:nvSpPr>
            <p:cNvPr id="3" name="Rounded Rectangle 2"/>
            <p:cNvSpPr/>
            <p:nvPr/>
          </p:nvSpPr>
          <p:spPr>
            <a:xfrm>
              <a:off x="270163" y="742950"/>
              <a:ext cx="1283277" cy="405245"/>
            </a:xfrm>
            <a:custGeom>
              <a:avLst/>
              <a:gdLst/>
              <a:ahLst/>
              <a:cxnLst/>
              <a:rect l="0" t="0" r="0" b="0"/>
              <a:pathLst>
                <a:path w="1283277" h="405245">
                  <a:moveTo>
                    <a:pt x="202622" y="67540"/>
                  </a:moveTo>
                  <a:lnTo>
                    <a:pt x="1283277" y="67540"/>
                  </a:lnTo>
                  <a:lnTo>
                    <a:pt x="1283277" y="337704"/>
                  </a:lnTo>
                  <a:lnTo>
                    <a:pt x="202622" y="337704"/>
                  </a:lnTo>
                  <a:close/>
                  <a:moveTo>
                    <a:pt x="202622" y="67540"/>
                  </a:moveTo>
                  <a:lnTo>
                    <a:pt x="202622" y="202622"/>
                  </a:lnTo>
                  <a:lnTo>
                    <a:pt x="202622" y="337704"/>
                  </a:lnTo>
                  <a:lnTo>
                    <a:pt x="202622" y="405245"/>
                  </a:lnTo>
                  <a:lnTo>
                    <a:pt x="0" y="202622"/>
                  </a:lnTo>
                  <a:lnTo>
                    <a:pt x="202622" y="0"/>
                  </a:lnTo>
                  <a:close/>
                </a:path>
              </a:pathLst>
            </a:custGeom>
            <a:solidFill>
              <a:srgbClr val="44E09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70163" y="742950"/>
              <a:ext cx="1283277" cy="405245"/>
            </a:xfrm>
            <a:custGeom>
              <a:avLst/>
              <a:gdLst/>
              <a:ahLst/>
              <a:cxnLst/>
              <a:rect l="0" t="0" r="0" b="0"/>
              <a:pathLst>
                <a:path w="1283277" h="405245">
                  <a:moveTo>
                    <a:pt x="202622" y="67540"/>
                  </a:moveTo>
                  <a:lnTo>
                    <a:pt x="1283277" y="67540"/>
                  </a:lnTo>
                  <a:lnTo>
                    <a:pt x="1283277" y="337704"/>
                  </a:lnTo>
                  <a:lnTo>
                    <a:pt x="202622" y="337704"/>
                  </a:lnTo>
                  <a:moveTo>
                    <a:pt x="202622" y="405245"/>
                  </a:moveTo>
                  <a:lnTo>
                    <a:pt x="0" y="202622"/>
                  </a:lnTo>
                  <a:lnTo>
                    <a:pt x="202622" y="0"/>
                  </a:lnTo>
                  <a:moveTo>
                    <a:pt x="202622" y="67540"/>
                  </a:moveTo>
                  <a:lnTo>
                    <a:pt x="202622" y="0"/>
                  </a:lnTo>
                  <a:moveTo>
                    <a:pt x="202622" y="405245"/>
                  </a:moveTo>
                  <a:lnTo>
                    <a:pt x="202622" y="337704"/>
                  </a:lnTo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8963416" y="1549761"/>
            <a:ext cx="9481" cy="594794"/>
          </a:xfrm>
          <a:custGeom>
            <a:avLst/>
            <a:gdLst/>
            <a:ahLst/>
            <a:cxnLst/>
            <a:rect l="0" t="0" r="0" b="0"/>
            <a:pathLst>
              <a:path w="5628" h="405245">
                <a:moveTo>
                  <a:pt x="0" y="0"/>
                </a:moveTo>
                <a:lnTo>
                  <a:pt x="0" y="405245"/>
                </a:lnTo>
              </a:path>
            </a:pathLst>
          </a:custGeom>
          <a:noFill/>
          <a:ln w="844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9" name="Group 8"/>
          <p:cNvGrpSpPr/>
          <p:nvPr/>
        </p:nvGrpSpPr>
        <p:grpSpPr>
          <a:xfrm>
            <a:off x="8947040" y="1128447"/>
            <a:ext cx="2161783" cy="594794"/>
            <a:chOff x="3917372" y="742950"/>
            <a:chExt cx="1283277" cy="405245"/>
          </a:xfrm>
        </p:grpSpPr>
        <p:sp>
          <p:nvSpPr>
            <p:cNvPr id="7" name="Rounded Rectangle 6"/>
            <p:cNvSpPr/>
            <p:nvPr/>
          </p:nvSpPr>
          <p:spPr>
            <a:xfrm>
              <a:off x="3917372" y="742950"/>
              <a:ext cx="1283277" cy="405245"/>
            </a:xfrm>
            <a:custGeom>
              <a:avLst/>
              <a:gdLst/>
              <a:ahLst/>
              <a:cxnLst/>
              <a:rect l="0" t="0" r="0" b="0"/>
              <a:pathLst>
                <a:path w="1283277" h="405245">
                  <a:moveTo>
                    <a:pt x="1080654" y="337704"/>
                  </a:moveTo>
                  <a:lnTo>
                    <a:pt x="0" y="337704"/>
                  </a:lnTo>
                  <a:lnTo>
                    <a:pt x="0" y="67540"/>
                  </a:lnTo>
                  <a:lnTo>
                    <a:pt x="1080654" y="67540"/>
                  </a:lnTo>
                  <a:close/>
                  <a:moveTo>
                    <a:pt x="1080654" y="405245"/>
                  </a:moveTo>
                  <a:lnTo>
                    <a:pt x="1080654" y="0"/>
                  </a:lnTo>
                  <a:lnTo>
                    <a:pt x="1283277" y="202622"/>
                  </a:lnTo>
                  <a:close/>
                </a:path>
              </a:pathLst>
            </a:custGeom>
            <a:solidFill>
              <a:srgbClr val="4F92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917372" y="742950"/>
              <a:ext cx="1283277" cy="405245"/>
            </a:xfrm>
            <a:custGeom>
              <a:avLst/>
              <a:gdLst/>
              <a:ahLst/>
              <a:cxnLst/>
              <a:rect l="0" t="0" r="0" b="0"/>
              <a:pathLst>
                <a:path w="1283277" h="405245">
                  <a:moveTo>
                    <a:pt x="1080654" y="337704"/>
                  </a:moveTo>
                  <a:lnTo>
                    <a:pt x="0" y="337704"/>
                  </a:lnTo>
                  <a:lnTo>
                    <a:pt x="0" y="67540"/>
                  </a:lnTo>
                  <a:lnTo>
                    <a:pt x="1080654" y="67540"/>
                  </a:lnTo>
                  <a:moveTo>
                    <a:pt x="1080654" y="0"/>
                  </a:moveTo>
                  <a:lnTo>
                    <a:pt x="1283277" y="202622"/>
                  </a:lnTo>
                  <a:lnTo>
                    <a:pt x="1080654" y="405245"/>
                  </a:lnTo>
                  <a:moveTo>
                    <a:pt x="1080654" y="67540"/>
                  </a:moveTo>
                  <a:lnTo>
                    <a:pt x="1080654" y="0"/>
                  </a:lnTo>
                  <a:moveTo>
                    <a:pt x="1080654" y="337704"/>
                  </a:moveTo>
                  <a:lnTo>
                    <a:pt x="1080654" y="405245"/>
                  </a:lnTo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39850" y="2144546"/>
            <a:ext cx="682668" cy="594794"/>
            <a:chOff x="1350818" y="1485894"/>
            <a:chExt cx="405245" cy="405245"/>
          </a:xfrm>
        </p:grpSpPr>
        <p:sp>
          <p:nvSpPr>
            <p:cNvPr id="10" name="Rounded Rectangle 9"/>
            <p:cNvSpPr/>
            <p:nvPr/>
          </p:nvSpPr>
          <p:spPr>
            <a:xfrm>
              <a:off x="1350818" y="1485894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solidFill>
              <a:srgbClr val="44E09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350818" y="1485894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981183" y="2739349"/>
            <a:ext cx="9481" cy="793058"/>
          </a:xfrm>
          <a:custGeom>
            <a:avLst/>
            <a:gdLst/>
            <a:ahLst/>
            <a:cxnLst/>
            <a:rect l="0" t="0" r="0" b="0"/>
            <a:pathLst>
              <a:path w="5628" h="540327">
                <a:moveTo>
                  <a:pt x="0" y="0"/>
                </a:moveTo>
                <a:lnTo>
                  <a:pt x="0" y="540327"/>
                </a:lnTo>
              </a:path>
            </a:pathLst>
          </a:custGeom>
          <a:noFill/>
          <a:ln w="8442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16" name="Group 15"/>
          <p:cNvGrpSpPr/>
          <p:nvPr/>
        </p:nvGrpSpPr>
        <p:grpSpPr>
          <a:xfrm>
            <a:off x="8622083" y="2144546"/>
            <a:ext cx="682668" cy="594794"/>
            <a:chOff x="3714750" y="1485894"/>
            <a:chExt cx="405245" cy="405245"/>
          </a:xfrm>
        </p:grpSpPr>
        <p:sp>
          <p:nvSpPr>
            <p:cNvPr id="14" name="Rounded Rectangle 13"/>
            <p:cNvSpPr/>
            <p:nvPr/>
          </p:nvSpPr>
          <p:spPr>
            <a:xfrm>
              <a:off x="3714750" y="1485894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solidFill>
              <a:srgbClr val="4F92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14750" y="1485894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8963416" y="2739349"/>
            <a:ext cx="9481" cy="793058"/>
          </a:xfrm>
          <a:custGeom>
            <a:avLst/>
            <a:gdLst/>
            <a:ahLst/>
            <a:cxnLst/>
            <a:rect l="0" t="0" r="0" b="0"/>
            <a:pathLst>
              <a:path w="5628" h="540327">
                <a:moveTo>
                  <a:pt x="0" y="0"/>
                </a:moveTo>
                <a:lnTo>
                  <a:pt x="0" y="540327"/>
                </a:lnTo>
              </a:path>
            </a:pathLst>
          </a:custGeom>
          <a:noFill/>
          <a:ln w="844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20" name="Group 19"/>
          <p:cNvGrpSpPr/>
          <p:nvPr/>
        </p:nvGrpSpPr>
        <p:grpSpPr>
          <a:xfrm>
            <a:off x="4639850" y="3532400"/>
            <a:ext cx="682668" cy="594794"/>
            <a:chOff x="1350818" y="2431467"/>
            <a:chExt cx="405245" cy="405245"/>
          </a:xfrm>
        </p:grpSpPr>
        <p:sp>
          <p:nvSpPr>
            <p:cNvPr id="18" name="Rounded Rectangle 17"/>
            <p:cNvSpPr/>
            <p:nvPr/>
          </p:nvSpPr>
          <p:spPr>
            <a:xfrm>
              <a:off x="1350818" y="2431467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solidFill>
              <a:srgbClr val="44E09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350818" y="2431467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622083" y="3532400"/>
            <a:ext cx="682668" cy="594794"/>
            <a:chOff x="3714750" y="2431467"/>
            <a:chExt cx="405245" cy="405245"/>
          </a:xfrm>
        </p:grpSpPr>
        <p:sp>
          <p:nvSpPr>
            <p:cNvPr id="21" name="Rounded Rectangle 20"/>
            <p:cNvSpPr/>
            <p:nvPr/>
          </p:nvSpPr>
          <p:spPr>
            <a:xfrm>
              <a:off x="3714750" y="2431467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solidFill>
              <a:srgbClr val="4F92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14750" y="2431467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8963416" y="4127202"/>
            <a:ext cx="9481" cy="396528"/>
          </a:xfrm>
          <a:custGeom>
            <a:avLst/>
            <a:gdLst/>
            <a:ahLst/>
            <a:cxnLst/>
            <a:rect l="0" t="0" r="0" b="0"/>
            <a:pathLst>
              <a:path w="5628" h="270163">
                <a:moveTo>
                  <a:pt x="0" y="0"/>
                </a:moveTo>
                <a:lnTo>
                  <a:pt x="0" y="270163"/>
                </a:lnTo>
              </a:path>
            </a:pathLst>
          </a:custGeom>
          <a:noFill/>
          <a:ln w="844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27" name="Group 26"/>
          <p:cNvGrpSpPr/>
          <p:nvPr/>
        </p:nvGrpSpPr>
        <p:grpSpPr>
          <a:xfrm>
            <a:off x="8622083" y="4523723"/>
            <a:ext cx="682668" cy="594794"/>
            <a:chOff x="3714750" y="3106876"/>
            <a:chExt cx="405245" cy="405245"/>
          </a:xfrm>
        </p:grpSpPr>
        <p:sp>
          <p:nvSpPr>
            <p:cNvPr id="25" name="Rounded Rectangle 24"/>
            <p:cNvSpPr/>
            <p:nvPr/>
          </p:nvSpPr>
          <p:spPr>
            <a:xfrm>
              <a:off x="3714750" y="3106876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solidFill>
              <a:srgbClr val="4F92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714750" y="3106876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8963416" y="5118525"/>
            <a:ext cx="9481" cy="594794"/>
          </a:xfrm>
          <a:custGeom>
            <a:avLst/>
            <a:gdLst/>
            <a:ahLst/>
            <a:cxnLst/>
            <a:rect l="0" t="0" r="0" b="0"/>
            <a:pathLst>
              <a:path w="5628" h="405245">
                <a:moveTo>
                  <a:pt x="0" y="0"/>
                </a:moveTo>
                <a:lnTo>
                  <a:pt x="0" y="405245"/>
                </a:lnTo>
              </a:path>
            </a:pathLst>
          </a:custGeom>
          <a:noFill/>
          <a:ln w="844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31" name="Group 30"/>
          <p:cNvGrpSpPr/>
          <p:nvPr/>
        </p:nvGrpSpPr>
        <p:grpSpPr>
          <a:xfrm>
            <a:off x="8622083" y="5713312"/>
            <a:ext cx="682668" cy="594794"/>
            <a:chOff x="3714750" y="3917367"/>
            <a:chExt cx="405245" cy="405245"/>
          </a:xfrm>
        </p:grpSpPr>
        <p:sp>
          <p:nvSpPr>
            <p:cNvPr id="29" name="Rounded Rectangle 28"/>
            <p:cNvSpPr/>
            <p:nvPr/>
          </p:nvSpPr>
          <p:spPr>
            <a:xfrm>
              <a:off x="3714750" y="3917367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solidFill>
              <a:srgbClr val="4F92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714750" y="3917367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8963416" y="6308114"/>
            <a:ext cx="9481" cy="793058"/>
          </a:xfrm>
          <a:custGeom>
            <a:avLst/>
            <a:gdLst/>
            <a:ahLst/>
            <a:cxnLst/>
            <a:rect l="0" t="0" r="0" b="0"/>
            <a:pathLst>
              <a:path w="5628" h="540327">
                <a:moveTo>
                  <a:pt x="0" y="0"/>
                </a:moveTo>
                <a:lnTo>
                  <a:pt x="0" y="540327"/>
                </a:lnTo>
              </a:path>
            </a:pathLst>
          </a:custGeom>
          <a:noFill/>
          <a:ln w="844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grpSp>
        <p:nvGrpSpPr>
          <p:cNvPr id="35" name="Group 34"/>
          <p:cNvGrpSpPr/>
          <p:nvPr/>
        </p:nvGrpSpPr>
        <p:grpSpPr>
          <a:xfrm>
            <a:off x="8622083" y="7101162"/>
            <a:ext cx="682668" cy="594794"/>
            <a:chOff x="3714750" y="4862939"/>
            <a:chExt cx="405245" cy="405245"/>
          </a:xfrm>
        </p:grpSpPr>
        <p:sp>
          <p:nvSpPr>
            <p:cNvPr id="33" name="Rounded Rectangle 32"/>
            <p:cNvSpPr/>
            <p:nvPr/>
          </p:nvSpPr>
          <p:spPr>
            <a:xfrm>
              <a:off x="3714750" y="4862939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solidFill>
              <a:srgbClr val="4F92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714750" y="4862939"/>
              <a:ext cx="405245" cy="405245"/>
            </a:xfrm>
            <a:custGeom>
              <a:avLst/>
              <a:gdLst/>
              <a:ahLst/>
              <a:cxnLst/>
              <a:rect l="0" t="0" r="0" b="0"/>
              <a:pathLst>
                <a:path w="405245" h="405245">
                  <a:moveTo>
                    <a:pt x="405245" y="202622"/>
                  </a:moveTo>
                  <a:cubicBezTo>
                    <a:pt x="405245" y="314528"/>
                    <a:pt x="314528" y="405245"/>
                    <a:pt x="202622" y="405245"/>
                  </a:cubicBezTo>
                  <a:cubicBezTo>
                    <a:pt x="90717" y="405245"/>
                    <a:pt x="0" y="314528"/>
                    <a:pt x="0" y="202622"/>
                  </a:cubicBezTo>
                  <a:cubicBezTo>
                    <a:pt x="0" y="90717"/>
                    <a:pt x="90717" y="0"/>
                    <a:pt x="202622" y="0"/>
                  </a:cubicBezTo>
                  <a:cubicBezTo>
                    <a:pt x="314528" y="0"/>
                    <a:pt x="405245" y="90717"/>
                    <a:pt x="405245" y="202622"/>
                  </a:cubicBezTo>
                  <a:close/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667094" y="1698460"/>
            <a:ext cx="2610405" cy="2362653"/>
            <a:chOff x="1960610" y="1181965"/>
            <a:chExt cx="1549588" cy="1609725"/>
          </a:xfrm>
        </p:grpSpPr>
        <p:sp>
          <p:nvSpPr>
            <p:cNvPr id="36" name="Rounded Rectangle 35"/>
            <p:cNvSpPr/>
            <p:nvPr/>
          </p:nvSpPr>
          <p:spPr>
            <a:xfrm>
              <a:off x="1960610" y="1181965"/>
              <a:ext cx="1549588" cy="1609725"/>
            </a:xfrm>
            <a:custGeom>
              <a:avLst/>
              <a:gdLst/>
              <a:ahLst/>
              <a:cxnLst/>
              <a:rect l="0" t="0" r="0" b="0"/>
              <a:pathLst>
                <a:path w="1549588" h="1609725">
                  <a:moveTo>
                    <a:pt x="268239" y="50731"/>
                  </a:moveTo>
                  <a:cubicBezTo>
                    <a:pt x="268239" y="22755"/>
                    <a:pt x="290918" y="0"/>
                    <a:pt x="318894" y="0"/>
                  </a:cubicBezTo>
                  <a:lnTo>
                    <a:pt x="1230697" y="0"/>
                  </a:lnTo>
                  <a:cubicBezTo>
                    <a:pt x="1258673" y="0"/>
                    <a:pt x="1281352" y="22755"/>
                    <a:pt x="1281352" y="50731"/>
                  </a:cubicBezTo>
                  <a:cubicBezTo>
                    <a:pt x="1281352" y="78707"/>
                    <a:pt x="1258673" y="101462"/>
                    <a:pt x="1230697" y="101462"/>
                  </a:cubicBezTo>
                  <a:lnTo>
                    <a:pt x="774733" y="101462"/>
                  </a:lnTo>
                  <a:lnTo>
                    <a:pt x="318895" y="101462"/>
                  </a:lnTo>
                  <a:cubicBezTo>
                    <a:pt x="290918" y="101462"/>
                    <a:pt x="268239" y="78707"/>
                    <a:pt x="268239" y="50731"/>
                  </a:cubicBezTo>
                  <a:close/>
                  <a:moveTo>
                    <a:pt x="328081" y="185832"/>
                  </a:moveTo>
                  <a:lnTo>
                    <a:pt x="328081" y="277284"/>
                  </a:lnTo>
                  <a:lnTo>
                    <a:pt x="114847" y="277284"/>
                  </a:lnTo>
                  <a:cubicBezTo>
                    <a:pt x="175771" y="586190"/>
                    <a:pt x="353000" y="748094"/>
                    <a:pt x="434233" y="790433"/>
                  </a:cubicBezTo>
                  <a:lnTo>
                    <a:pt x="435256" y="790964"/>
                  </a:lnTo>
                  <a:cubicBezTo>
                    <a:pt x="460680" y="848442"/>
                    <a:pt x="489715" y="901786"/>
                    <a:pt x="521348" y="948386"/>
                  </a:cubicBezTo>
                  <a:lnTo>
                    <a:pt x="519883" y="947934"/>
                  </a:lnTo>
                  <a:cubicBezTo>
                    <a:pt x="177839" y="825156"/>
                    <a:pt x="37528" y="451778"/>
                    <a:pt x="4546" y="240080"/>
                  </a:cubicBezTo>
                  <a:cubicBezTo>
                    <a:pt x="0" y="210899"/>
                    <a:pt x="23314" y="185832"/>
                    <a:pt x="52847" y="185832"/>
                  </a:cubicBezTo>
                  <a:close/>
                  <a:moveTo>
                    <a:pt x="1027487" y="953126"/>
                  </a:moveTo>
                  <a:cubicBezTo>
                    <a:pt x="1061270" y="903956"/>
                    <a:pt x="1091992" y="847008"/>
                    <a:pt x="1118524" y="785445"/>
                  </a:cubicBezTo>
                  <a:lnTo>
                    <a:pt x="1119175" y="785087"/>
                  </a:lnTo>
                  <a:cubicBezTo>
                    <a:pt x="1200407" y="742748"/>
                    <a:pt x="1373821" y="585924"/>
                    <a:pt x="1434745" y="277019"/>
                  </a:cubicBezTo>
                  <a:lnTo>
                    <a:pt x="1221510" y="277019"/>
                  </a:lnTo>
                  <a:lnTo>
                    <a:pt x="1221510" y="185567"/>
                  </a:lnTo>
                  <a:lnTo>
                    <a:pt x="1496744" y="185567"/>
                  </a:lnTo>
                  <a:cubicBezTo>
                    <a:pt x="1526278" y="185567"/>
                    <a:pt x="1549588" y="210629"/>
                    <a:pt x="1545037" y="239810"/>
                  </a:cubicBezTo>
                  <a:cubicBezTo>
                    <a:pt x="1511908" y="452208"/>
                    <a:pt x="1370554" y="829951"/>
                    <a:pt x="1028453" y="952750"/>
                  </a:cubicBezTo>
                  <a:close/>
                  <a:moveTo>
                    <a:pt x="703655" y="1116209"/>
                  </a:moveTo>
                  <a:cubicBezTo>
                    <a:pt x="727734" y="1126106"/>
                    <a:pt x="750160" y="1130573"/>
                    <a:pt x="774733" y="1130573"/>
                  </a:cubicBezTo>
                  <a:cubicBezTo>
                    <a:pt x="799146" y="1130573"/>
                    <a:pt x="822062" y="1126075"/>
                    <a:pt x="845811" y="1116709"/>
                  </a:cubicBezTo>
                  <a:cubicBezTo>
                    <a:pt x="845811" y="1249506"/>
                    <a:pt x="859496" y="1398440"/>
                    <a:pt x="1025675" y="1508413"/>
                  </a:cubicBezTo>
                  <a:lnTo>
                    <a:pt x="524591" y="1508413"/>
                  </a:lnTo>
                  <a:cubicBezTo>
                    <a:pt x="690929" y="1398279"/>
                    <a:pt x="703655" y="1249506"/>
                    <a:pt x="703655" y="1116209"/>
                  </a:cubicBezTo>
                  <a:close/>
                  <a:moveTo>
                    <a:pt x="454043" y="1609725"/>
                  </a:moveTo>
                  <a:cubicBezTo>
                    <a:pt x="426067" y="1609725"/>
                    <a:pt x="403388" y="1587045"/>
                    <a:pt x="403388" y="1559069"/>
                  </a:cubicBezTo>
                  <a:cubicBezTo>
                    <a:pt x="403388" y="1531092"/>
                    <a:pt x="426067" y="1508413"/>
                    <a:pt x="454043" y="1508413"/>
                  </a:cubicBezTo>
                  <a:lnTo>
                    <a:pt x="524591" y="1508413"/>
                  </a:lnTo>
                  <a:lnTo>
                    <a:pt x="1025675" y="1508413"/>
                  </a:lnTo>
                  <a:lnTo>
                    <a:pt x="1095615" y="1508413"/>
                  </a:lnTo>
                  <a:cubicBezTo>
                    <a:pt x="1123591" y="1508413"/>
                    <a:pt x="1146271" y="1531092"/>
                    <a:pt x="1146271" y="1559069"/>
                  </a:cubicBezTo>
                  <a:cubicBezTo>
                    <a:pt x="1146271" y="1587045"/>
                    <a:pt x="1123591" y="1609725"/>
                    <a:pt x="1095615" y="1609725"/>
                  </a:cubicBezTo>
                  <a:close/>
                  <a:moveTo>
                    <a:pt x="327956" y="101462"/>
                  </a:moveTo>
                  <a:lnTo>
                    <a:pt x="774733" y="101462"/>
                  </a:lnTo>
                  <a:lnTo>
                    <a:pt x="1221510" y="101462"/>
                  </a:lnTo>
                  <a:lnTo>
                    <a:pt x="1221510" y="185567"/>
                  </a:lnTo>
                  <a:lnTo>
                    <a:pt x="1221510" y="277019"/>
                  </a:lnTo>
                  <a:lnTo>
                    <a:pt x="1221510" y="307503"/>
                  </a:lnTo>
                  <a:cubicBezTo>
                    <a:pt x="1221510" y="464344"/>
                    <a:pt x="1182019" y="638110"/>
                    <a:pt x="1118524" y="785445"/>
                  </a:cubicBezTo>
                  <a:cubicBezTo>
                    <a:pt x="1091992" y="847008"/>
                    <a:pt x="1061270" y="903956"/>
                    <a:pt x="1027487" y="953126"/>
                  </a:cubicBezTo>
                  <a:cubicBezTo>
                    <a:pt x="973259" y="1032053"/>
                    <a:pt x="911143" y="1090941"/>
                    <a:pt x="845811" y="1116709"/>
                  </a:cubicBezTo>
                  <a:cubicBezTo>
                    <a:pt x="822062" y="1126075"/>
                    <a:pt x="799146" y="1130573"/>
                    <a:pt x="774733" y="1130573"/>
                  </a:cubicBezTo>
                  <a:cubicBezTo>
                    <a:pt x="750160" y="1130573"/>
                    <a:pt x="727734" y="1126106"/>
                    <a:pt x="703655" y="1116209"/>
                  </a:cubicBezTo>
                  <a:cubicBezTo>
                    <a:pt x="638604" y="1089473"/>
                    <a:pt x="576086" y="1029026"/>
                    <a:pt x="521348" y="948386"/>
                  </a:cubicBezTo>
                  <a:cubicBezTo>
                    <a:pt x="489715" y="901786"/>
                    <a:pt x="460680" y="848442"/>
                    <a:pt x="435256" y="790964"/>
                  </a:cubicBezTo>
                  <a:cubicBezTo>
                    <a:pt x="369548" y="642415"/>
                    <a:pt x="327956" y="466251"/>
                    <a:pt x="327956" y="307503"/>
                  </a:cubicBezTo>
                  <a:lnTo>
                    <a:pt x="328081" y="277284"/>
                  </a:lnTo>
                  <a:lnTo>
                    <a:pt x="328081" y="185832"/>
                  </a:lnTo>
                  <a:close/>
                </a:path>
              </a:pathLst>
            </a:custGeom>
            <a:solidFill>
              <a:srgbClr val="F995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960610" y="1181965"/>
              <a:ext cx="1549588" cy="1609725"/>
            </a:xfrm>
            <a:custGeom>
              <a:avLst/>
              <a:gdLst/>
              <a:ahLst/>
              <a:cxnLst/>
              <a:rect l="0" t="0" r="0" b="0"/>
              <a:pathLst>
                <a:path w="1549588" h="1609725">
                  <a:moveTo>
                    <a:pt x="268239" y="50731"/>
                  </a:moveTo>
                  <a:cubicBezTo>
                    <a:pt x="268239" y="22755"/>
                    <a:pt x="290918" y="0"/>
                    <a:pt x="318894" y="0"/>
                  </a:cubicBezTo>
                  <a:lnTo>
                    <a:pt x="1230697" y="0"/>
                  </a:lnTo>
                  <a:cubicBezTo>
                    <a:pt x="1258673" y="0"/>
                    <a:pt x="1281352" y="22755"/>
                    <a:pt x="1281352" y="50731"/>
                  </a:cubicBezTo>
                  <a:cubicBezTo>
                    <a:pt x="1281352" y="78707"/>
                    <a:pt x="1258673" y="101462"/>
                    <a:pt x="1230697" y="101462"/>
                  </a:cubicBezTo>
                  <a:lnTo>
                    <a:pt x="774733" y="101462"/>
                  </a:lnTo>
                  <a:lnTo>
                    <a:pt x="318895" y="101462"/>
                  </a:lnTo>
                  <a:cubicBezTo>
                    <a:pt x="290918" y="101462"/>
                    <a:pt x="268239" y="78707"/>
                    <a:pt x="268239" y="50731"/>
                  </a:cubicBezTo>
                  <a:close/>
                  <a:moveTo>
                    <a:pt x="328081" y="185832"/>
                  </a:moveTo>
                  <a:lnTo>
                    <a:pt x="328081" y="277284"/>
                  </a:lnTo>
                  <a:lnTo>
                    <a:pt x="114847" y="277284"/>
                  </a:lnTo>
                  <a:cubicBezTo>
                    <a:pt x="175771" y="586190"/>
                    <a:pt x="353000" y="748094"/>
                    <a:pt x="434233" y="790433"/>
                  </a:cubicBezTo>
                  <a:lnTo>
                    <a:pt x="435256" y="790964"/>
                  </a:lnTo>
                  <a:cubicBezTo>
                    <a:pt x="460680" y="848442"/>
                    <a:pt x="489715" y="901786"/>
                    <a:pt x="521348" y="948386"/>
                  </a:cubicBezTo>
                  <a:lnTo>
                    <a:pt x="519883" y="947934"/>
                  </a:lnTo>
                  <a:cubicBezTo>
                    <a:pt x="177839" y="825156"/>
                    <a:pt x="37528" y="451778"/>
                    <a:pt x="4546" y="240080"/>
                  </a:cubicBezTo>
                  <a:cubicBezTo>
                    <a:pt x="0" y="210899"/>
                    <a:pt x="23314" y="185832"/>
                    <a:pt x="52847" y="185832"/>
                  </a:cubicBezTo>
                  <a:close/>
                  <a:moveTo>
                    <a:pt x="1027487" y="953126"/>
                  </a:moveTo>
                  <a:cubicBezTo>
                    <a:pt x="1061270" y="903956"/>
                    <a:pt x="1091992" y="847008"/>
                    <a:pt x="1118524" y="785445"/>
                  </a:cubicBezTo>
                  <a:lnTo>
                    <a:pt x="1119175" y="785087"/>
                  </a:lnTo>
                  <a:cubicBezTo>
                    <a:pt x="1200407" y="742748"/>
                    <a:pt x="1373821" y="585924"/>
                    <a:pt x="1434745" y="277019"/>
                  </a:cubicBezTo>
                  <a:lnTo>
                    <a:pt x="1221510" y="277019"/>
                  </a:lnTo>
                  <a:lnTo>
                    <a:pt x="1221510" y="185567"/>
                  </a:lnTo>
                  <a:lnTo>
                    <a:pt x="1496744" y="185567"/>
                  </a:lnTo>
                  <a:cubicBezTo>
                    <a:pt x="1526278" y="185567"/>
                    <a:pt x="1549588" y="210629"/>
                    <a:pt x="1545037" y="239810"/>
                  </a:cubicBezTo>
                  <a:cubicBezTo>
                    <a:pt x="1511908" y="452208"/>
                    <a:pt x="1370554" y="829951"/>
                    <a:pt x="1028453" y="952750"/>
                  </a:cubicBezTo>
                  <a:close/>
                  <a:moveTo>
                    <a:pt x="703655" y="1116209"/>
                  </a:moveTo>
                  <a:cubicBezTo>
                    <a:pt x="727734" y="1126106"/>
                    <a:pt x="750160" y="1130573"/>
                    <a:pt x="774733" y="1130573"/>
                  </a:cubicBezTo>
                  <a:cubicBezTo>
                    <a:pt x="799146" y="1130573"/>
                    <a:pt x="822062" y="1126075"/>
                    <a:pt x="845811" y="1116709"/>
                  </a:cubicBezTo>
                  <a:cubicBezTo>
                    <a:pt x="845811" y="1249506"/>
                    <a:pt x="859496" y="1398440"/>
                    <a:pt x="1025675" y="1508413"/>
                  </a:cubicBezTo>
                  <a:lnTo>
                    <a:pt x="524591" y="1508413"/>
                  </a:lnTo>
                  <a:cubicBezTo>
                    <a:pt x="690929" y="1398279"/>
                    <a:pt x="703655" y="1249506"/>
                    <a:pt x="703655" y="1116209"/>
                  </a:cubicBezTo>
                  <a:close/>
                  <a:moveTo>
                    <a:pt x="454043" y="1609725"/>
                  </a:moveTo>
                  <a:cubicBezTo>
                    <a:pt x="426067" y="1609725"/>
                    <a:pt x="403388" y="1587045"/>
                    <a:pt x="403388" y="1559069"/>
                  </a:cubicBezTo>
                  <a:cubicBezTo>
                    <a:pt x="403388" y="1531092"/>
                    <a:pt x="426067" y="1508413"/>
                    <a:pt x="454043" y="1508413"/>
                  </a:cubicBezTo>
                  <a:lnTo>
                    <a:pt x="524591" y="1508413"/>
                  </a:lnTo>
                  <a:lnTo>
                    <a:pt x="1025675" y="1508413"/>
                  </a:lnTo>
                  <a:lnTo>
                    <a:pt x="1095615" y="1508413"/>
                  </a:lnTo>
                  <a:cubicBezTo>
                    <a:pt x="1123591" y="1508413"/>
                    <a:pt x="1146271" y="1531092"/>
                    <a:pt x="1146271" y="1559069"/>
                  </a:cubicBezTo>
                  <a:cubicBezTo>
                    <a:pt x="1146271" y="1587045"/>
                    <a:pt x="1123591" y="1609725"/>
                    <a:pt x="1095615" y="1609725"/>
                  </a:cubicBezTo>
                  <a:close/>
                  <a:moveTo>
                    <a:pt x="327956" y="101462"/>
                  </a:moveTo>
                  <a:lnTo>
                    <a:pt x="774733" y="101462"/>
                  </a:lnTo>
                  <a:lnTo>
                    <a:pt x="1221510" y="101462"/>
                  </a:lnTo>
                  <a:lnTo>
                    <a:pt x="1221510" y="185567"/>
                  </a:lnTo>
                  <a:lnTo>
                    <a:pt x="1221510" y="277019"/>
                  </a:lnTo>
                  <a:lnTo>
                    <a:pt x="1221510" y="307503"/>
                  </a:lnTo>
                  <a:cubicBezTo>
                    <a:pt x="1221510" y="464344"/>
                    <a:pt x="1182019" y="638110"/>
                    <a:pt x="1118524" y="785445"/>
                  </a:cubicBezTo>
                  <a:cubicBezTo>
                    <a:pt x="1091992" y="847008"/>
                    <a:pt x="1061270" y="903956"/>
                    <a:pt x="1027487" y="953126"/>
                  </a:cubicBezTo>
                  <a:cubicBezTo>
                    <a:pt x="973259" y="1032053"/>
                    <a:pt x="911143" y="1090941"/>
                    <a:pt x="845811" y="1116709"/>
                  </a:cubicBezTo>
                  <a:cubicBezTo>
                    <a:pt x="822062" y="1126075"/>
                    <a:pt x="799146" y="1130573"/>
                    <a:pt x="774733" y="1130573"/>
                  </a:cubicBezTo>
                  <a:cubicBezTo>
                    <a:pt x="750160" y="1130573"/>
                    <a:pt x="727734" y="1126106"/>
                    <a:pt x="703655" y="1116209"/>
                  </a:cubicBezTo>
                  <a:cubicBezTo>
                    <a:pt x="638604" y="1089473"/>
                    <a:pt x="576086" y="1029026"/>
                    <a:pt x="521348" y="948386"/>
                  </a:cubicBezTo>
                  <a:cubicBezTo>
                    <a:pt x="489715" y="901786"/>
                    <a:pt x="460680" y="848442"/>
                    <a:pt x="435256" y="790964"/>
                  </a:cubicBezTo>
                  <a:cubicBezTo>
                    <a:pt x="369548" y="642415"/>
                    <a:pt x="327956" y="466251"/>
                    <a:pt x="327956" y="307503"/>
                  </a:cubicBezTo>
                  <a:lnTo>
                    <a:pt x="328081" y="277284"/>
                  </a:lnTo>
                  <a:lnTo>
                    <a:pt x="328081" y="185832"/>
                  </a:lnTo>
                  <a:close/>
                </a:path>
              </a:pathLst>
            </a:custGeom>
            <a:noFill/>
            <a:ln w="844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808442" y="2550170"/>
            <a:ext cx="187871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dirty="0">
                <a:solidFill>
                  <a:srgbClr val="484848"/>
                </a:solidFill>
                <a:latin typeface="Roboto"/>
              </a:rPr>
              <a:t>Easy to understand and
set up for beginners.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51271" y="2773219"/>
            <a:ext cx="124072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dirty="0">
                <a:solidFill>
                  <a:srgbClr val="484848"/>
                </a:solidFill>
                <a:latin typeface="Roboto"/>
              </a:rPr>
              <a:t>Requires constant
attention and
adjustments.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51271" y="2260209"/>
            <a:ext cx="1009892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4E88E7"/>
                </a:solidFill>
                <a:latin typeface="Roboto"/>
              </a:rPr>
              <a:t>Manual
monitoring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79229" y="3648063"/>
            <a:ext cx="1032335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000" b="1">
                <a:solidFill>
                  <a:srgbClr val="3CC583"/>
                </a:solidFill>
                <a:latin typeface="Roboto"/>
              </a:rPr>
              <a:t>Low cost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917240" y="3705889"/>
            <a:ext cx="149502" cy="2710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899473" y="2318036"/>
            <a:ext cx="149502" cy="2710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899473" y="3705889"/>
            <a:ext cx="149502" cy="2710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551271" y="3648063"/>
            <a:ext cx="156292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1">
                <a:solidFill>
                  <a:srgbClr val="4E88E7"/>
                </a:solidFill>
                <a:latin typeface="Roboto"/>
              </a:rPr>
              <a:t>Labour-intensive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551270" y="7506789"/>
            <a:ext cx="1841851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400">
                <a:solidFill>
                  <a:srgbClr val="484848"/>
                </a:solidFill>
                <a:latin typeface="Roboto"/>
              </a:rPr>
              <a:t>Lower hatching rates
due to inconsistencies.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51271" y="3938024"/>
            <a:ext cx="14042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>
                <a:solidFill>
                  <a:srgbClr val="484848"/>
                </a:solidFill>
                <a:latin typeface="Roboto"/>
              </a:rPr>
              <a:t>Demands significant
time and effort.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17240" y="2318036"/>
            <a:ext cx="149502" cy="2710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95071" y="2260209"/>
            <a:ext cx="150682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000" b="1" dirty="0">
                <a:solidFill>
                  <a:srgbClr val="3CC583"/>
                </a:solidFill>
                <a:latin typeface="Roboto"/>
              </a:rPr>
              <a:t>Simple setup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899473" y="4697212"/>
            <a:ext cx="149502" cy="2710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551271" y="4639385"/>
            <a:ext cx="131446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4E88E7"/>
                </a:solidFill>
                <a:latin typeface="Roboto"/>
              </a:rPr>
              <a:t>Human error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51271" y="4954130"/>
            <a:ext cx="1729641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484848"/>
                </a:solidFill>
                <a:latin typeface="Roboto"/>
              </a:rPr>
              <a:t>Prone to mistakes
affecting hatching</a:t>
            </a:r>
            <a:r>
              <a:rPr lang="en-US" sz="1100" dirty="0">
                <a:solidFill>
                  <a:srgbClr val="484848"/>
                </a:solidFill>
                <a:latin typeface="Roboto"/>
              </a:rPr>
              <a:t> </a:t>
            </a:r>
            <a:r>
              <a:rPr sz="1100" dirty="0">
                <a:solidFill>
                  <a:srgbClr val="484848"/>
                </a:solidFill>
                <a:latin typeface="Roboto"/>
              </a:rPr>
              <a:t>success.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534057" y="1199676"/>
            <a:ext cx="823944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FFFFFF"/>
                </a:solidFill>
                <a:latin typeface="Roboto"/>
              </a:rPr>
              <a:t>Cons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88404" y="1230454"/>
            <a:ext cx="64280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400" b="1" dirty="0">
                <a:solidFill>
                  <a:srgbClr val="FFFFFF"/>
                </a:solidFill>
                <a:latin typeface="Roboto"/>
              </a:rPr>
              <a:t>Pros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899473" y="5886800"/>
            <a:ext cx="149502" cy="2710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4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551271" y="5828973"/>
            <a:ext cx="207428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1" dirty="0">
                <a:solidFill>
                  <a:srgbClr val="4E88E7"/>
                </a:solidFill>
                <a:latin typeface="Roboto"/>
              </a:rPr>
              <a:t>Suboptimal</a:t>
            </a:r>
            <a:r>
              <a:rPr lang="en-US" sz="1600" b="1" dirty="0">
                <a:solidFill>
                  <a:srgbClr val="4E88E7"/>
                </a:solidFill>
                <a:latin typeface="Roboto"/>
              </a:rPr>
              <a:t> </a:t>
            </a:r>
            <a:r>
              <a:rPr sz="1600" b="1" dirty="0">
                <a:solidFill>
                  <a:srgbClr val="4E88E7"/>
                </a:solidFill>
                <a:latin typeface="Roboto"/>
              </a:rPr>
              <a:t>conditions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551270" y="6180539"/>
            <a:ext cx="177131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dirty="0">
                <a:solidFill>
                  <a:srgbClr val="484848"/>
                </a:solidFill>
                <a:latin typeface="Roboto"/>
              </a:rPr>
              <a:t>May not maintain ideal
environmental</a:t>
            </a:r>
            <a:r>
              <a:rPr lang="en-US" sz="1200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dirty="0">
                <a:solidFill>
                  <a:srgbClr val="484848"/>
                </a:solidFill>
                <a:latin typeface="Roboto"/>
              </a:rPr>
              <a:t>conditions.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15463" y="3938024"/>
            <a:ext cx="211917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>
                <a:solidFill>
                  <a:srgbClr val="484848"/>
                </a:solidFill>
                <a:latin typeface="Roboto"/>
              </a:rPr>
              <a:t>Economical option for
small-scale operations.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899473" y="7274653"/>
            <a:ext cx="149502" cy="2710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9" b="1">
                <a:solidFill>
                  <a:srgbClr val="FFFFFF"/>
                </a:solidFill>
                <a:latin typeface="Roboto"/>
              </a:rPr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551271" y="7216828"/>
            <a:ext cx="161582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b="1">
                <a:solidFill>
                  <a:srgbClr val="4E88E7"/>
                </a:solidFill>
                <a:latin typeface="Roboto"/>
              </a:rPr>
              <a:t>Reduced success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52708" y="274077"/>
            <a:ext cx="425276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F669BE"/>
                </a:solidFill>
                <a:latin typeface="Roboto"/>
              </a:rPr>
              <a:t>Traditional egg incubators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4755561" y="269799"/>
            <a:ext cx="441656" cy="420605"/>
          </a:xfrm>
          <a:custGeom>
            <a:avLst/>
            <a:gdLst/>
            <a:ahLst/>
            <a:cxnLst/>
            <a:rect l="0" t="0" r="0" b="0"/>
            <a:pathLst>
              <a:path w="161816" h="161816">
                <a:moveTo>
                  <a:pt x="133674" y="161816"/>
                </a:moveTo>
                <a:lnTo>
                  <a:pt x="28142" y="161816"/>
                </a:lnTo>
                <a:moveTo>
                  <a:pt x="80908" y="0"/>
                </a:moveTo>
                <a:cubicBezTo>
                  <a:pt x="125592" y="0"/>
                  <a:pt x="161816" y="36223"/>
                  <a:pt x="161816" y="80908"/>
                </a:cubicBezTo>
                <a:cubicBezTo>
                  <a:pt x="161816" y="125592"/>
                  <a:pt x="125592" y="161816"/>
                  <a:pt x="80908" y="161816"/>
                </a:cubicBezTo>
                <a:cubicBezTo>
                  <a:pt x="36223" y="161816"/>
                  <a:pt x="0" y="125592"/>
                  <a:pt x="0" y="80908"/>
                </a:cubicBezTo>
                <a:cubicBezTo>
                  <a:pt x="0" y="36223"/>
                  <a:pt x="36223" y="0"/>
                  <a:pt x="80908" y="0"/>
                </a:cubicBezTo>
                <a:close/>
                <a:moveTo>
                  <a:pt x="87943" y="98497"/>
                </a:moveTo>
                <a:lnTo>
                  <a:pt x="73063" y="98497"/>
                </a:lnTo>
                <a:cubicBezTo>
                  <a:pt x="71449" y="98497"/>
                  <a:pt x="70042" y="99597"/>
                  <a:pt x="69651" y="101163"/>
                </a:cubicBezTo>
                <a:lnTo>
                  <a:pt x="63319" y="126639"/>
                </a:lnTo>
                <a:lnTo>
                  <a:pt x="80908" y="126639"/>
                </a:lnTo>
                <a:close/>
                <a:moveTo>
                  <a:pt x="105532" y="98497"/>
                </a:moveTo>
                <a:lnTo>
                  <a:pt x="87943" y="98497"/>
                </a:lnTo>
                <a:lnTo>
                  <a:pt x="80908" y="126639"/>
                </a:lnTo>
                <a:lnTo>
                  <a:pt x="98497" y="126639"/>
                </a:lnTo>
                <a:close/>
                <a:moveTo>
                  <a:pt x="123121" y="98497"/>
                </a:moveTo>
                <a:lnTo>
                  <a:pt x="105532" y="98497"/>
                </a:lnTo>
                <a:lnTo>
                  <a:pt x="98497" y="126639"/>
                </a:lnTo>
                <a:lnTo>
                  <a:pt x="116085" y="126639"/>
                </a:lnTo>
                <a:close/>
                <a:moveTo>
                  <a:pt x="139619" y="102866"/>
                </a:moveTo>
                <a:cubicBezTo>
                  <a:pt x="139881" y="101815"/>
                  <a:pt x="139645" y="100702"/>
                  <a:pt x="138978" y="99849"/>
                </a:cubicBezTo>
                <a:cubicBezTo>
                  <a:pt x="138312" y="98996"/>
                  <a:pt x="137290" y="98497"/>
                  <a:pt x="136207" y="98497"/>
                </a:cubicBezTo>
                <a:lnTo>
                  <a:pt x="123121" y="98497"/>
                </a:lnTo>
                <a:lnTo>
                  <a:pt x="116085" y="126639"/>
                </a:lnTo>
                <a:lnTo>
                  <a:pt x="133674" y="126639"/>
                </a:lnTo>
                <a:close/>
                <a:moveTo>
                  <a:pt x="143137" y="60653"/>
                </a:moveTo>
                <a:cubicBezTo>
                  <a:pt x="143399" y="59602"/>
                  <a:pt x="143163" y="58489"/>
                  <a:pt x="142496" y="57636"/>
                </a:cubicBezTo>
                <a:cubicBezTo>
                  <a:pt x="141830" y="56783"/>
                  <a:pt x="140807" y="56284"/>
                  <a:pt x="139725" y="56284"/>
                </a:cubicBezTo>
                <a:lnTo>
                  <a:pt x="129383" y="56284"/>
                </a:lnTo>
                <a:cubicBezTo>
                  <a:pt x="127768" y="56284"/>
                  <a:pt x="126361" y="57383"/>
                  <a:pt x="125970" y="58950"/>
                </a:cubicBezTo>
                <a:lnTo>
                  <a:pt x="119603" y="84426"/>
                </a:lnTo>
                <a:lnTo>
                  <a:pt x="137192" y="84426"/>
                </a:lnTo>
                <a:close/>
                <a:moveTo>
                  <a:pt x="80908" y="84426"/>
                </a:moveTo>
                <a:lnTo>
                  <a:pt x="98497" y="84426"/>
                </a:lnTo>
                <a:lnTo>
                  <a:pt x="92165" y="58950"/>
                </a:lnTo>
                <a:cubicBezTo>
                  <a:pt x="91771" y="57371"/>
                  <a:pt x="90345" y="56268"/>
                  <a:pt x="88717" y="56284"/>
                </a:cubicBezTo>
                <a:lnTo>
                  <a:pt x="73872" y="56284"/>
                </a:lnTo>
                <a:close/>
                <a:moveTo>
                  <a:pt x="28142" y="126639"/>
                </a:moveTo>
                <a:lnTo>
                  <a:pt x="45730" y="126639"/>
                </a:lnTo>
                <a:lnTo>
                  <a:pt x="39398" y="101163"/>
                </a:lnTo>
                <a:cubicBezTo>
                  <a:pt x="39005" y="99584"/>
                  <a:pt x="37579" y="98481"/>
                  <a:pt x="35951" y="98497"/>
                </a:cubicBezTo>
                <a:lnTo>
                  <a:pt x="25609" y="98497"/>
                </a:lnTo>
                <a:cubicBezTo>
                  <a:pt x="24526" y="98497"/>
                  <a:pt x="23504" y="98996"/>
                  <a:pt x="22837" y="99849"/>
                </a:cubicBezTo>
                <a:cubicBezTo>
                  <a:pt x="22171" y="100702"/>
                  <a:pt x="21935" y="101815"/>
                  <a:pt x="22197" y="102866"/>
                </a:cubicBezTo>
                <a:close/>
                <a:moveTo>
                  <a:pt x="63319" y="84426"/>
                </a:moveTo>
                <a:lnTo>
                  <a:pt x="80908" y="84426"/>
                </a:lnTo>
                <a:lnTo>
                  <a:pt x="73872" y="56284"/>
                </a:lnTo>
                <a:lnTo>
                  <a:pt x="56284" y="56284"/>
                </a:lnTo>
                <a:close/>
                <a:moveTo>
                  <a:pt x="45730" y="84426"/>
                </a:moveTo>
                <a:lnTo>
                  <a:pt x="63319" y="84426"/>
                </a:lnTo>
                <a:lnTo>
                  <a:pt x="56284" y="56284"/>
                </a:lnTo>
                <a:lnTo>
                  <a:pt x="38695" y="56284"/>
                </a:lnTo>
                <a:close/>
                <a:moveTo>
                  <a:pt x="28142" y="84426"/>
                </a:moveTo>
                <a:lnTo>
                  <a:pt x="45730" y="84426"/>
                </a:lnTo>
                <a:lnTo>
                  <a:pt x="38695" y="56284"/>
                </a:lnTo>
                <a:lnTo>
                  <a:pt x="25609" y="56284"/>
                </a:lnTo>
                <a:cubicBezTo>
                  <a:pt x="24526" y="56284"/>
                  <a:pt x="23504" y="56783"/>
                  <a:pt x="22837" y="57636"/>
                </a:cubicBezTo>
                <a:cubicBezTo>
                  <a:pt x="22171" y="58489"/>
                  <a:pt x="21935" y="59602"/>
                  <a:pt x="22197" y="60653"/>
                </a:cubicBezTo>
                <a:close/>
                <a:moveTo>
                  <a:pt x="9835" y="42213"/>
                </a:moveTo>
                <a:lnTo>
                  <a:pt x="151981" y="42213"/>
                </a:lnTo>
                <a:moveTo>
                  <a:pt x="77" y="84426"/>
                </a:moveTo>
                <a:lnTo>
                  <a:pt x="161732" y="84426"/>
                </a:lnTo>
                <a:moveTo>
                  <a:pt x="147654" y="126639"/>
                </a:moveTo>
                <a:lnTo>
                  <a:pt x="14162" y="126639"/>
                </a:lnTo>
              </a:path>
            </a:pathLst>
          </a:custGeom>
          <a:noFill/>
          <a:ln w="844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</p:spTree>
    <p:extLst>
      <p:ext uri="{BB962C8B-B14F-4D97-AF65-F5344CB8AC3E}">
        <p14:creationId xmlns:p14="http://schemas.microsoft.com/office/powerpoint/2010/main" val="933691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035667" y="389269"/>
            <a:ext cx="6397991" cy="670983"/>
            <a:chOff x="1143000" y="457200"/>
            <a:chExt cx="4114800" cy="571500"/>
          </a:xfrm>
        </p:grpSpPr>
        <p:sp>
          <p:nvSpPr>
            <p:cNvPr id="14" name="Rounded Rectangle 13"/>
            <p:cNvSpPr/>
            <p:nvPr/>
          </p:nvSpPr>
          <p:spPr>
            <a:xfrm>
              <a:off x="1143000" y="457200"/>
              <a:ext cx="4114800" cy="571500"/>
            </a:xfrm>
            <a:custGeom>
              <a:avLst/>
              <a:gdLst/>
              <a:ahLst/>
              <a:cxnLst/>
              <a:rect l="0" t="0" r="0" b="0"/>
              <a:pathLst>
                <a:path w="4114800" h="571500">
                  <a:moveTo>
                    <a:pt x="114300" y="0"/>
                  </a:moveTo>
                  <a:lnTo>
                    <a:pt x="4000500" y="0"/>
                  </a:lnTo>
                  <a:cubicBezTo>
                    <a:pt x="4000500" y="0"/>
                    <a:pt x="4114800" y="0"/>
                    <a:pt x="4114800" y="114300"/>
                  </a:cubicBezTo>
                  <a:lnTo>
                    <a:pt x="4114800" y="457200"/>
                  </a:lnTo>
                  <a:cubicBezTo>
                    <a:pt x="4114800" y="457200"/>
                    <a:pt x="4114800" y="571500"/>
                    <a:pt x="4000500" y="571500"/>
                  </a:cubicBezTo>
                  <a:lnTo>
                    <a:pt x="114300" y="571500"/>
                  </a:lnTo>
                  <a:cubicBezTo>
                    <a:pt x="114300" y="571500"/>
                    <a:pt x="0" y="571500"/>
                    <a:pt x="0" y="45720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gradFill rotWithShape="1">
              <a:gsLst>
                <a:gs pos="0">
                  <a:srgbClr val="D9D9D9"/>
                </a:gs>
                <a:gs pos="100000">
                  <a:srgbClr val="BCBCBC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143000" y="457200"/>
              <a:ext cx="4114800" cy="571500"/>
            </a:xfrm>
            <a:custGeom>
              <a:avLst/>
              <a:gdLst/>
              <a:ahLst/>
              <a:cxnLst/>
              <a:rect l="0" t="0" r="0" b="0"/>
              <a:pathLst>
                <a:path w="4114800" h="571500">
                  <a:moveTo>
                    <a:pt x="114300" y="0"/>
                  </a:moveTo>
                  <a:lnTo>
                    <a:pt x="4000500" y="0"/>
                  </a:lnTo>
                  <a:cubicBezTo>
                    <a:pt x="4000500" y="0"/>
                    <a:pt x="4114800" y="0"/>
                    <a:pt x="4114800" y="114300"/>
                  </a:cubicBezTo>
                  <a:lnTo>
                    <a:pt x="4114800" y="457200"/>
                  </a:lnTo>
                  <a:cubicBezTo>
                    <a:pt x="4114800" y="457200"/>
                    <a:pt x="4114800" y="571500"/>
                    <a:pt x="4000500" y="571500"/>
                  </a:cubicBezTo>
                  <a:lnTo>
                    <a:pt x="114300" y="571500"/>
                  </a:lnTo>
                  <a:cubicBezTo>
                    <a:pt x="114300" y="571500"/>
                    <a:pt x="0" y="571500"/>
                    <a:pt x="0" y="45720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noFill/>
            <a:ln w="14287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692846" y="1587500"/>
            <a:ext cx="2883031" cy="2941353"/>
          </a:xfrm>
          <a:custGeom>
            <a:avLst/>
            <a:gdLst/>
            <a:ahLst/>
            <a:cxnLst/>
            <a:rect l="0" t="0" r="0" b="0"/>
            <a:pathLst>
              <a:path w="1376900" h="1368382">
                <a:moveTo>
                  <a:pt x="851930" y="100804"/>
                </a:moveTo>
                <a:cubicBezTo>
                  <a:pt x="1019258" y="32756"/>
                  <a:pt x="1186505" y="0"/>
                  <a:pt x="1367376" y="1544"/>
                </a:cubicBezTo>
                <a:lnTo>
                  <a:pt x="1367376" y="358732"/>
                </a:lnTo>
                <a:cubicBezTo>
                  <a:pt x="1233565" y="357589"/>
                  <a:pt x="1111074" y="380270"/>
                  <a:pt x="987282" y="430613"/>
                </a:cubicBezTo>
                <a:cubicBezTo>
                  <a:pt x="863490" y="480956"/>
                  <a:pt x="750984" y="555315"/>
                  <a:pt x="656254" y="649400"/>
                </a:cubicBezTo>
                <a:cubicBezTo>
                  <a:pt x="561524" y="743485"/>
                  <a:pt x="486445" y="855432"/>
                  <a:pt x="435349" y="978786"/>
                </a:cubicBezTo>
                <a:cubicBezTo>
                  <a:pt x="384253" y="1102139"/>
                  <a:pt x="357327" y="1234735"/>
                  <a:pt x="357725" y="1368382"/>
                </a:cubicBezTo>
                <a:lnTo>
                  <a:pt x="538" y="1368103"/>
                </a:lnTo>
                <a:cubicBezTo>
                  <a:pt x="0" y="1187454"/>
                  <a:pt x="36819" y="1008504"/>
                  <a:pt x="105885" y="841767"/>
                </a:cubicBezTo>
                <a:cubicBezTo>
                  <a:pt x="156121" y="720490"/>
                  <a:pt x="223507" y="607369"/>
                  <a:pt x="305791" y="505763"/>
                </a:cubicBezTo>
                <a:lnTo>
                  <a:pt x="254194" y="369564"/>
                </a:lnTo>
                <a:lnTo>
                  <a:pt x="391770" y="409329"/>
                </a:lnTo>
                <a:cubicBezTo>
                  <a:pt x="395978" y="405039"/>
                  <a:pt x="400214" y="400774"/>
                  <a:pt x="404481" y="396537"/>
                </a:cubicBezTo>
                <a:cubicBezTo>
                  <a:pt x="532527" y="269364"/>
                  <a:pt x="684600" y="168853"/>
                  <a:pt x="851930" y="100804"/>
                </a:cubicBezTo>
                <a:close/>
                <a:moveTo>
                  <a:pt x="1148300" y="1368382"/>
                </a:moveTo>
                <a:cubicBezTo>
                  <a:pt x="1148300" y="1305227"/>
                  <a:pt x="1173388" y="1254184"/>
                  <a:pt x="1218045" y="1209527"/>
                </a:cubicBezTo>
                <a:cubicBezTo>
                  <a:pt x="1262702" y="1164870"/>
                  <a:pt x="1313746" y="1139782"/>
                  <a:pt x="1376900" y="1139782"/>
                </a:cubicBezTo>
                <a:lnTo>
                  <a:pt x="1376900" y="1368382"/>
                </a:lnTo>
                <a:close/>
              </a:path>
            </a:pathLst>
          </a:custGeom>
          <a:gradFill rotWithShape="1">
            <a:gsLst>
              <a:gs pos="0">
                <a:srgbClr val="FFA1DA"/>
              </a:gs>
              <a:gs pos="100000">
                <a:srgbClr val="F669BE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" name="Rounded Rectangle 2"/>
          <p:cNvSpPr/>
          <p:nvPr/>
        </p:nvSpPr>
        <p:spPr>
          <a:xfrm>
            <a:off x="3692846" y="1587500"/>
            <a:ext cx="2883031" cy="2941353"/>
          </a:xfrm>
          <a:custGeom>
            <a:avLst/>
            <a:gdLst/>
            <a:ahLst/>
            <a:cxnLst/>
            <a:rect l="0" t="0" r="0" b="0"/>
            <a:pathLst>
              <a:path w="1376900" h="1368382">
                <a:moveTo>
                  <a:pt x="851930" y="100804"/>
                </a:moveTo>
                <a:cubicBezTo>
                  <a:pt x="1019258" y="32756"/>
                  <a:pt x="1186505" y="0"/>
                  <a:pt x="1367376" y="1544"/>
                </a:cubicBezTo>
                <a:lnTo>
                  <a:pt x="1367376" y="358732"/>
                </a:lnTo>
                <a:cubicBezTo>
                  <a:pt x="1233565" y="357589"/>
                  <a:pt x="1111074" y="380270"/>
                  <a:pt x="987282" y="430613"/>
                </a:cubicBezTo>
                <a:cubicBezTo>
                  <a:pt x="863490" y="480956"/>
                  <a:pt x="750984" y="555315"/>
                  <a:pt x="656254" y="649400"/>
                </a:cubicBezTo>
                <a:cubicBezTo>
                  <a:pt x="561524" y="743485"/>
                  <a:pt x="486445" y="855432"/>
                  <a:pt x="435349" y="978786"/>
                </a:cubicBezTo>
                <a:cubicBezTo>
                  <a:pt x="384253" y="1102139"/>
                  <a:pt x="357327" y="1234735"/>
                  <a:pt x="357725" y="1368382"/>
                </a:cubicBezTo>
                <a:lnTo>
                  <a:pt x="538" y="1368103"/>
                </a:lnTo>
                <a:cubicBezTo>
                  <a:pt x="0" y="1187454"/>
                  <a:pt x="36819" y="1008504"/>
                  <a:pt x="105885" y="841767"/>
                </a:cubicBezTo>
                <a:cubicBezTo>
                  <a:pt x="156121" y="720490"/>
                  <a:pt x="223507" y="607369"/>
                  <a:pt x="305791" y="505763"/>
                </a:cubicBezTo>
                <a:lnTo>
                  <a:pt x="254194" y="369564"/>
                </a:lnTo>
                <a:lnTo>
                  <a:pt x="391770" y="409329"/>
                </a:lnTo>
                <a:cubicBezTo>
                  <a:pt x="395978" y="405039"/>
                  <a:pt x="400214" y="400774"/>
                  <a:pt x="404481" y="396537"/>
                </a:cubicBezTo>
                <a:cubicBezTo>
                  <a:pt x="532527" y="269364"/>
                  <a:pt x="684600" y="168853"/>
                  <a:pt x="851930" y="100804"/>
                </a:cubicBezTo>
                <a:close/>
                <a:moveTo>
                  <a:pt x="1148300" y="1368382"/>
                </a:moveTo>
                <a:cubicBezTo>
                  <a:pt x="1148300" y="1305227"/>
                  <a:pt x="1173388" y="1254184"/>
                  <a:pt x="1218045" y="1209527"/>
                </a:cubicBezTo>
                <a:cubicBezTo>
                  <a:pt x="1262702" y="1164870"/>
                  <a:pt x="1313746" y="1139782"/>
                  <a:pt x="1376900" y="1139782"/>
                </a:cubicBezTo>
                <a:lnTo>
                  <a:pt x="1376900" y="1368382"/>
                </a:ln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" name="Rounded Rectangle 4"/>
          <p:cNvSpPr/>
          <p:nvPr/>
        </p:nvSpPr>
        <p:spPr>
          <a:xfrm>
            <a:off x="3692119" y="4528851"/>
            <a:ext cx="2883768" cy="2938642"/>
          </a:xfrm>
          <a:custGeom>
            <a:avLst/>
            <a:gdLst/>
            <a:ahLst/>
            <a:cxnLst/>
            <a:rect l="0" t="0" r="0" b="0"/>
            <a:pathLst>
              <a:path w="1377252" h="1367121">
                <a:moveTo>
                  <a:pt x="406064" y="966688"/>
                </a:moveTo>
                <a:lnTo>
                  <a:pt x="272066" y="1003318"/>
                </a:lnTo>
                <a:lnTo>
                  <a:pt x="322621" y="875504"/>
                </a:lnTo>
                <a:cubicBezTo>
                  <a:pt x="232716" y="767899"/>
                  <a:pt x="159687" y="646956"/>
                  <a:pt x="106274" y="516795"/>
                </a:cubicBezTo>
                <a:cubicBezTo>
                  <a:pt x="37608" y="349466"/>
                  <a:pt x="0" y="180866"/>
                  <a:pt x="887" y="0"/>
                </a:cubicBezTo>
                <a:lnTo>
                  <a:pt x="358077" y="0"/>
                </a:lnTo>
                <a:cubicBezTo>
                  <a:pt x="357419" y="133807"/>
                  <a:pt x="385631" y="257518"/>
                  <a:pt x="436430" y="381310"/>
                </a:cubicBezTo>
                <a:cubicBezTo>
                  <a:pt x="487229" y="505101"/>
                  <a:pt x="562011" y="617622"/>
                  <a:pt x="656470" y="712397"/>
                </a:cubicBezTo>
                <a:cubicBezTo>
                  <a:pt x="750929" y="807172"/>
                  <a:pt x="863200" y="882329"/>
                  <a:pt x="986820" y="933542"/>
                </a:cubicBezTo>
                <a:cubicBezTo>
                  <a:pt x="1110441" y="984754"/>
                  <a:pt x="1233918" y="1009859"/>
                  <a:pt x="1367727" y="1009650"/>
                </a:cubicBezTo>
                <a:lnTo>
                  <a:pt x="1367727" y="1366837"/>
                </a:lnTo>
                <a:cubicBezTo>
                  <a:pt x="1186858" y="1367121"/>
                  <a:pt x="1017331" y="1332467"/>
                  <a:pt x="850233" y="1263243"/>
                </a:cubicBezTo>
                <a:cubicBezTo>
                  <a:pt x="684166" y="1194446"/>
                  <a:pt x="533251" y="1093681"/>
                  <a:pt x="406064" y="966688"/>
                </a:cubicBezTo>
                <a:close/>
                <a:moveTo>
                  <a:pt x="1377252" y="228600"/>
                </a:moveTo>
                <a:cubicBezTo>
                  <a:pt x="1345981" y="228600"/>
                  <a:pt x="1324541" y="222441"/>
                  <a:pt x="1295650" y="210473"/>
                </a:cubicBezTo>
                <a:cubicBezTo>
                  <a:pt x="1266760" y="198506"/>
                  <a:pt x="1240509" y="180966"/>
                  <a:pt x="1218397" y="158855"/>
                </a:cubicBezTo>
                <a:cubicBezTo>
                  <a:pt x="1196285" y="136742"/>
                  <a:pt x="1178745" y="110491"/>
                  <a:pt x="1166778" y="81601"/>
                </a:cubicBezTo>
                <a:cubicBezTo>
                  <a:pt x="1154811" y="52710"/>
                  <a:pt x="1148652" y="31270"/>
                  <a:pt x="1148652" y="0"/>
                </a:cubicBezTo>
                <a:lnTo>
                  <a:pt x="1377252" y="0"/>
                </a:lnTo>
                <a:close/>
              </a:path>
            </a:pathLst>
          </a:custGeom>
          <a:gradFill rotWithShape="1">
            <a:gsLst>
              <a:gs pos="0">
                <a:srgbClr val="FFA6A3"/>
              </a:gs>
              <a:gs pos="100000">
                <a:srgbClr val="FD6A65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" name="Rounded Rectangle 5"/>
          <p:cNvSpPr/>
          <p:nvPr/>
        </p:nvSpPr>
        <p:spPr>
          <a:xfrm>
            <a:off x="3692119" y="4528851"/>
            <a:ext cx="2883768" cy="2938642"/>
          </a:xfrm>
          <a:custGeom>
            <a:avLst/>
            <a:gdLst/>
            <a:ahLst/>
            <a:cxnLst/>
            <a:rect l="0" t="0" r="0" b="0"/>
            <a:pathLst>
              <a:path w="1377252" h="1367121">
                <a:moveTo>
                  <a:pt x="406064" y="966688"/>
                </a:moveTo>
                <a:lnTo>
                  <a:pt x="272066" y="1003318"/>
                </a:lnTo>
                <a:lnTo>
                  <a:pt x="322621" y="875504"/>
                </a:lnTo>
                <a:cubicBezTo>
                  <a:pt x="232716" y="767899"/>
                  <a:pt x="159687" y="646956"/>
                  <a:pt x="106274" y="516795"/>
                </a:cubicBezTo>
                <a:cubicBezTo>
                  <a:pt x="37608" y="349466"/>
                  <a:pt x="0" y="180866"/>
                  <a:pt x="887" y="0"/>
                </a:cubicBezTo>
                <a:lnTo>
                  <a:pt x="358077" y="0"/>
                </a:lnTo>
                <a:cubicBezTo>
                  <a:pt x="357419" y="133807"/>
                  <a:pt x="385631" y="257518"/>
                  <a:pt x="436430" y="381310"/>
                </a:cubicBezTo>
                <a:cubicBezTo>
                  <a:pt x="487229" y="505101"/>
                  <a:pt x="562011" y="617622"/>
                  <a:pt x="656470" y="712397"/>
                </a:cubicBezTo>
                <a:cubicBezTo>
                  <a:pt x="750929" y="807172"/>
                  <a:pt x="863200" y="882329"/>
                  <a:pt x="986820" y="933542"/>
                </a:cubicBezTo>
                <a:cubicBezTo>
                  <a:pt x="1110441" y="984754"/>
                  <a:pt x="1233918" y="1009859"/>
                  <a:pt x="1367727" y="1009650"/>
                </a:cubicBezTo>
                <a:lnTo>
                  <a:pt x="1367727" y="1366837"/>
                </a:lnTo>
                <a:cubicBezTo>
                  <a:pt x="1186858" y="1367121"/>
                  <a:pt x="1017331" y="1332467"/>
                  <a:pt x="850233" y="1263243"/>
                </a:cubicBezTo>
                <a:cubicBezTo>
                  <a:pt x="684166" y="1194446"/>
                  <a:pt x="533251" y="1093681"/>
                  <a:pt x="406064" y="966688"/>
                </a:cubicBezTo>
                <a:close/>
                <a:moveTo>
                  <a:pt x="1377252" y="228600"/>
                </a:moveTo>
                <a:cubicBezTo>
                  <a:pt x="1345981" y="228600"/>
                  <a:pt x="1324541" y="222441"/>
                  <a:pt x="1295650" y="210473"/>
                </a:cubicBezTo>
                <a:cubicBezTo>
                  <a:pt x="1266760" y="198506"/>
                  <a:pt x="1240509" y="180966"/>
                  <a:pt x="1218397" y="158855"/>
                </a:cubicBezTo>
                <a:cubicBezTo>
                  <a:pt x="1196285" y="136742"/>
                  <a:pt x="1178745" y="110491"/>
                  <a:pt x="1166778" y="81601"/>
                </a:cubicBezTo>
                <a:cubicBezTo>
                  <a:pt x="1154811" y="52710"/>
                  <a:pt x="1148652" y="31270"/>
                  <a:pt x="1148652" y="0"/>
                </a:cubicBezTo>
                <a:lnTo>
                  <a:pt x="1377252" y="0"/>
                </a:ln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" name="Rounded Rectangle 7"/>
          <p:cNvSpPr/>
          <p:nvPr/>
        </p:nvSpPr>
        <p:spPr>
          <a:xfrm>
            <a:off x="6555944" y="4528853"/>
            <a:ext cx="2873725" cy="2940926"/>
          </a:xfrm>
          <a:custGeom>
            <a:avLst/>
            <a:gdLst/>
            <a:ahLst/>
            <a:cxnLst/>
            <a:rect l="0" t="0" r="0" b="0"/>
            <a:pathLst>
              <a:path w="1372456" h="1368184">
                <a:moveTo>
                  <a:pt x="1054272" y="872950"/>
                </a:moveTo>
                <a:lnTo>
                  <a:pt x="1105838" y="1003318"/>
                </a:lnTo>
                <a:lnTo>
                  <a:pt x="968873" y="965877"/>
                </a:lnTo>
                <a:cubicBezTo>
                  <a:pt x="841147" y="1092602"/>
                  <a:pt x="689679" y="1192906"/>
                  <a:pt x="523128" y="1261037"/>
                </a:cubicBezTo>
                <a:cubicBezTo>
                  <a:pt x="355489" y="1329613"/>
                  <a:pt x="181118" y="1368184"/>
                  <a:pt x="0" y="1366837"/>
                </a:cubicBezTo>
                <a:lnTo>
                  <a:pt x="0" y="1009650"/>
                </a:lnTo>
                <a:cubicBezTo>
                  <a:pt x="133993" y="1010646"/>
                  <a:pt x="264286" y="982196"/>
                  <a:pt x="388308" y="931462"/>
                </a:cubicBezTo>
                <a:cubicBezTo>
                  <a:pt x="512329" y="880728"/>
                  <a:pt x="625046" y="805880"/>
                  <a:pt x="719925" y="711259"/>
                </a:cubicBezTo>
                <a:cubicBezTo>
                  <a:pt x="814804" y="616637"/>
                  <a:pt x="889956" y="504123"/>
                  <a:pt x="941027" y="380239"/>
                </a:cubicBezTo>
                <a:cubicBezTo>
                  <a:pt x="992096" y="256355"/>
                  <a:pt x="1019808" y="133995"/>
                  <a:pt x="1019175" y="0"/>
                </a:cubicBezTo>
                <a:lnTo>
                  <a:pt x="1371600" y="0"/>
                </a:lnTo>
                <a:cubicBezTo>
                  <a:pt x="1372456" y="181121"/>
                  <a:pt x="1339266" y="348499"/>
                  <a:pt x="1270234" y="515953"/>
                </a:cubicBezTo>
                <a:cubicBezTo>
                  <a:pt x="1216825" y="645513"/>
                  <a:pt x="1143928" y="765872"/>
                  <a:pt x="1054272" y="872950"/>
                </a:cubicBezTo>
                <a:close/>
                <a:moveTo>
                  <a:pt x="238125" y="0"/>
                </a:moveTo>
                <a:cubicBezTo>
                  <a:pt x="238125" y="30019"/>
                  <a:pt x="232211" y="59746"/>
                  <a:pt x="220723" y="87481"/>
                </a:cubicBezTo>
                <a:cubicBezTo>
                  <a:pt x="209235" y="115216"/>
                  <a:pt x="192397" y="140417"/>
                  <a:pt x="171169" y="161644"/>
                </a:cubicBezTo>
                <a:cubicBezTo>
                  <a:pt x="149942" y="182872"/>
                  <a:pt x="124741" y="199710"/>
                  <a:pt x="97006" y="211198"/>
                </a:cubicBezTo>
                <a:cubicBezTo>
                  <a:pt x="69271" y="222686"/>
                  <a:pt x="39544" y="228600"/>
                  <a:pt x="9525" y="228600"/>
                </a:cubicBezTo>
                <a:lnTo>
                  <a:pt x="9525" y="0"/>
                </a:lnTo>
                <a:close/>
              </a:path>
            </a:pathLst>
          </a:custGeom>
          <a:gradFill rotWithShape="1">
            <a:gsLst>
              <a:gs pos="0">
                <a:srgbClr val="FFC188"/>
              </a:gs>
              <a:gs pos="100000">
                <a:srgbClr val="FA963A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" name="Rounded Rectangle 8"/>
          <p:cNvSpPr/>
          <p:nvPr/>
        </p:nvSpPr>
        <p:spPr>
          <a:xfrm>
            <a:off x="6555944" y="4528853"/>
            <a:ext cx="2873725" cy="2940926"/>
          </a:xfrm>
          <a:custGeom>
            <a:avLst/>
            <a:gdLst/>
            <a:ahLst/>
            <a:cxnLst/>
            <a:rect l="0" t="0" r="0" b="0"/>
            <a:pathLst>
              <a:path w="1372456" h="1368184">
                <a:moveTo>
                  <a:pt x="1054272" y="872950"/>
                </a:moveTo>
                <a:lnTo>
                  <a:pt x="1105838" y="1003318"/>
                </a:lnTo>
                <a:lnTo>
                  <a:pt x="968873" y="965877"/>
                </a:lnTo>
                <a:cubicBezTo>
                  <a:pt x="841147" y="1092602"/>
                  <a:pt x="689679" y="1192906"/>
                  <a:pt x="523128" y="1261037"/>
                </a:cubicBezTo>
                <a:cubicBezTo>
                  <a:pt x="355489" y="1329613"/>
                  <a:pt x="181118" y="1368184"/>
                  <a:pt x="0" y="1366837"/>
                </a:cubicBezTo>
                <a:lnTo>
                  <a:pt x="0" y="1009650"/>
                </a:lnTo>
                <a:cubicBezTo>
                  <a:pt x="133993" y="1010646"/>
                  <a:pt x="264286" y="982196"/>
                  <a:pt x="388308" y="931462"/>
                </a:cubicBezTo>
                <a:cubicBezTo>
                  <a:pt x="512329" y="880728"/>
                  <a:pt x="625046" y="805880"/>
                  <a:pt x="719925" y="711259"/>
                </a:cubicBezTo>
                <a:cubicBezTo>
                  <a:pt x="814804" y="616637"/>
                  <a:pt x="889956" y="504123"/>
                  <a:pt x="941027" y="380239"/>
                </a:cubicBezTo>
                <a:cubicBezTo>
                  <a:pt x="992096" y="256355"/>
                  <a:pt x="1019808" y="133995"/>
                  <a:pt x="1019175" y="0"/>
                </a:cubicBezTo>
                <a:lnTo>
                  <a:pt x="1371600" y="0"/>
                </a:lnTo>
                <a:cubicBezTo>
                  <a:pt x="1372456" y="181121"/>
                  <a:pt x="1339266" y="348499"/>
                  <a:pt x="1270234" y="515953"/>
                </a:cubicBezTo>
                <a:cubicBezTo>
                  <a:pt x="1216825" y="645513"/>
                  <a:pt x="1143928" y="765872"/>
                  <a:pt x="1054272" y="872950"/>
                </a:cubicBezTo>
                <a:close/>
                <a:moveTo>
                  <a:pt x="238125" y="0"/>
                </a:moveTo>
                <a:cubicBezTo>
                  <a:pt x="238125" y="30019"/>
                  <a:pt x="232211" y="59746"/>
                  <a:pt x="220723" y="87481"/>
                </a:cubicBezTo>
                <a:cubicBezTo>
                  <a:pt x="209235" y="115216"/>
                  <a:pt x="192397" y="140417"/>
                  <a:pt x="171169" y="161644"/>
                </a:cubicBezTo>
                <a:cubicBezTo>
                  <a:pt x="149942" y="182872"/>
                  <a:pt x="124741" y="199710"/>
                  <a:pt x="97006" y="211198"/>
                </a:cubicBezTo>
                <a:cubicBezTo>
                  <a:pt x="69271" y="222686"/>
                  <a:pt x="39544" y="228600"/>
                  <a:pt x="9525" y="228600"/>
                </a:cubicBezTo>
                <a:lnTo>
                  <a:pt x="9525" y="0"/>
                </a:ln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1" name="Rounded Rectangle 10"/>
          <p:cNvSpPr/>
          <p:nvPr/>
        </p:nvSpPr>
        <p:spPr>
          <a:xfrm>
            <a:off x="6555944" y="1589538"/>
            <a:ext cx="2871931" cy="2939319"/>
          </a:xfrm>
          <a:custGeom>
            <a:avLst/>
            <a:gdLst/>
            <a:ahLst/>
            <a:cxnLst/>
            <a:rect l="0" t="0" r="0" b="0"/>
            <a:pathLst>
              <a:path w="1371599" h="1367436">
                <a:moveTo>
                  <a:pt x="1267499" y="842259"/>
                </a:moveTo>
                <a:cubicBezTo>
                  <a:pt x="1336982" y="1008440"/>
                  <a:pt x="1371000" y="1187316"/>
                  <a:pt x="1371599" y="1367436"/>
                </a:cubicBezTo>
                <a:lnTo>
                  <a:pt x="1019174" y="1366798"/>
                </a:lnTo>
                <a:cubicBezTo>
                  <a:pt x="1018732" y="1233543"/>
                  <a:pt x="989650" y="1102867"/>
                  <a:pt x="938246" y="979925"/>
                </a:cubicBezTo>
                <a:cubicBezTo>
                  <a:pt x="886843" y="856983"/>
                  <a:pt x="811727" y="745370"/>
                  <a:pt x="717188" y="651457"/>
                </a:cubicBezTo>
                <a:cubicBezTo>
                  <a:pt x="622649" y="557545"/>
                  <a:pt x="510539" y="483173"/>
                  <a:pt x="387257" y="432588"/>
                </a:cubicBezTo>
                <a:cubicBezTo>
                  <a:pt x="263976" y="382003"/>
                  <a:pt x="133254" y="357343"/>
                  <a:pt x="0" y="357786"/>
                </a:cubicBezTo>
                <a:lnTo>
                  <a:pt x="0" y="599"/>
                </a:lnTo>
                <a:cubicBezTo>
                  <a:pt x="180119" y="0"/>
                  <a:pt x="356092" y="34051"/>
                  <a:pt x="522731" y="102428"/>
                </a:cubicBezTo>
                <a:cubicBezTo>
                  <a:pt x="689369" y="170803"/>
                  <a:pt x="840908" y="271331"/>
                  <a:pt x="968696" y="398271"/>
                </a:cubicBezTo>
                <a:cubicBezTo>
                  <a:pt x="971954" y="401509"/>
                  <a:pt x="975197" y="404762"/>
                  <a:pt x="978422" y="408030"/>
                </a:cubicBezTo>
                <a:lnTo>
                  <a:pt x="1114775" y="368619"/>
                </a:lnTo>
                <a:lnTo>
                  <a:pt x="1063837" y="503078"/>
                </a:lnTo>
                <a:cubicBezTo>
                  <a:pt x="1147602" y="605509"/>
                  <a:pt x="1216264" y="719722"/>
                  <a:pt x="1267499" y="842259"/>
                </a:cubicBezTo>
                <a:close/>
                <a:moveTo>
                  <a:pt x="9525" y="1138969"/>
                </a:moveTo>
                <a:cubicBezTo>
                  <a:pt x="71249" y="1141034"/>
                  <a:pt x="129759" y="1167001"/>
                  <a:pt x="172701" y="1211386"/>
                </a:cubicBezTo>
                <a:cubicBezTo>
                  <a:pt x="215645" y="1255773"/>
                  <a:pt x="238100" y="1305676"/>
                  <a:pt x="238125" y="1367436"/>
                </a:cubicBezTo>
                <a:lnTo>
                  <a:pt x="9525" y="1367436"/>
                </a:lnTo>
                <a:close/>
              </a:path>
            </a:pathLst>
          </a:custGeom>
          <a:gradFill rotWithShape="1">
            <a:gsLst>
              <a:gs pos="0">
                <a:srgbClr val="FFF282"/>
              </a:gs>
              <a:gs pos="100000">
                <a:srgbClr val="FFE714"/>
              </a:gs>
            </a:gsLst>
            <a:lin ang="5400000" scaled="1"/>
          </a:gra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2" name="Rounded Rectangle 11"/>
          <p:cNvSpPr/>
          <p:nvPr/>
        </p:nvSpPr>
        <p:spPr>
          <a:xfrm>
            <a:off x="6555944" y="1589538"/>
            <a:ext cx="2871931" cy="2939319"/>
          </a:xfrm>
          <a:custGeom>
            <a:avLst/>
            <a:gdLst/>
            <a:ahLst/>
            <a:cxnLst/>
            <a:rect l="0" t="0" r="0" b="0"/>
            <a:pathLst>
              <a:path w="1371599" h="1367436">
                <a:moveTo>
                  <a:pt x="1267499" y="842259"/>
                </a:moveTo>
                <a:cubicBezTo>
                  <a:pt x="1336982" y="1008440"/>
                  <a:pt x="1371000" y="1187316"/>
                  <a:pt x="1371599" y="1367436"/>
                </a:cubicBezTo>
                <a:lnTo>
                  <a:pt x="1019174" y="1366798"/>
                </a:lnTo>
                <a:cubicBezTo>
                  <a:pt x="1018732" y="1233543"/>
                  <a:pt x="989650" y="1102867"/>
                  <a:pt x="938246" y="979925"/>
                </a:cubicBezTo>
                <a:cubicBezTo>
                  <a:pt x="886843" y="856983"/>
                  <a:pt x="811727" y="745370"/>
                  <a:pt x="717188" y="651457"/>
                </a:cubicBezTo>
                <a:cubicBezTo>
                  <a:pt x="622649" y="557545"/>
                  <a:pt x="510539" y="483173"/>
                  <a:pt x="387257" y="432588"/>
                </a:cubicBezTo>
                <a:cubicBezTo>
                  <a:pt x="263976" y="382003"/>
                  <a:pt x="133254" y="357343"/>
                  <a:pt x="0" y="357786"/>
                </a:cubicBezTo>
                <a:lnTo>
                  <a:pt x="0" y="599"/>
                </a:lnTo>
                <a:cubicBezTo>
                  <a:pt x="180119" y="0"/>
                  <a:pt x="356092" y="34051"/>
                  <a:pt x="522731" y="102428"/>
                </a:cubicBezTo>
                <a:cubicBezTo>
                  <a:pt x="689369" y="170803"/>
                  <a:pt x="840908" y="271331"/>
                  <a:pt x="968696" y="398271"/>
                </a:cubicBezTo>
                <a:cubicBezTo>
                  <a:pt x="971954" y="401509"/>
                  <a:pt x="975197" y="404762"/>
                  <a:pt x="978422" y="408030"/>
                </a:cubicBezTo>
                <a:lnTo>
                  <a:pt x="1114775" y="368619"/>
                </a:lnTo>
                <a:lnTo>
                  <a:pt x="1063837" y="503078"/>
                </a:lnTo>
                <a:cubicBezTo>
                  <a:pt x="1147602" y="605509"/>
                  <a:pt x="1216264" y="719722"/>
                  <a:pt x="1267499" y="842259"/>
                </a:cubicBezTo>
                <a:close/>
                <a:moveTo>
                  <a:pt x="9525" y="1138969"/>
                </a:moveTo>
                <a:cubicBezTo>
                  <a:pt x="71249" y="1141034"/>
                  <a:pt x="129759" y="1167001"/>
                  <a:pt x="172701" y="1211386"/>
                </a:cubicBezTo>
                <a:cubicBezTo>
                  <a:pt x="215645" y="1255773"/>
                  <a:pt x="238100" y="1305676"/>
                  <a:pt x="238125" y="1367436"/>
                </a:cubicBezTo>
                <a:lnTo>
                  <a:pt x="9525" y="1367436"/>
                </a:ln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7" name="TextBox 16"/>
          <p:cNvSpPr txBox="1"/>
          <p:nvPr/>
        </p:nvSpPr>
        <p:spPr>
          <a:xfrm>
            <a:off x="9279984" y="1928689"/>
            <a:ext cx="4185880" cy="5837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3200" b="1" dirty="0">
                <a:solidFill>
                  <a:srgbClr val="E0CB15"/>
                </a:solidFill>
                <a:latin typeface="Roboto"/>
              </a:rPr>
              <a:t>Monitor</a:t>
            </a:r>
            <a:r>
              <a:rPr lang="en-US" sz="3200" b="1" dirty="0">
                <a:solidFill>
                  <a:srgbClr val="E0CB15"/>
                </a:solidFill>
                <a:latin typeface="Roboto"/>
              </a:rPr>
              <a:t> </a:t>
            </a:r>
            <a:r>
              <a:rPr sz="3200" b="1" dirty="0">
                <a:solidFill>
                  <a:srgbClr val="E0CB15"/>
                </a:solidFill>
                <a:latin typeface="Roboto"/>
              </a:rPr>
              <a:t>environment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2553" y="1685584"/>
            <a:ext cx="1950534" cy="5837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3200" b="1" dirty="0">
                <a:solidFill>
                  <a:srgbClr val="DE58A9"/>
                </a:solidFill>
                <a:latin typeface="Roboto"/>
              </a:rPr>
              <a:t>Alert user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2426081"/>
            <a:ext cx="3321087" cy="9851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dirty="0">
                <a:solidFill>
                  <a:srgbClr val="484848"/>
                </a:solidFill>
                <a:latin typeface="Roboto"/>
              </a:rPr>
              <a:t>Alert the user if</a:t>
            </a:r>
            <a:r>
              <a:rPr lang="en-US" dirty="0">
                <a:solidFill>
                  <a:srgbClr val="484848"/>
                </a:solidFill>
                <a:latin typeface="Roboto"/>
              </a:rPr>
              <a:t> </a:t>
            </a:r>
            <a:r>
              <a:rPr dirty="0">
                <a:solidFill>
                  <a:srgbClr val="484848"/>
                </a:solidFill>
                <a:latin typeface="Roboto"/>
              </a:rPr>
              <a:t>environmental
conditions fall outside
the desired range.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91528" y="2732672"/>
            <a:ext cx="4172071" cy="729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000" dirty="0">
                <a:solidFill>
                  <a:srgbClr val="484848"/>
                </a:solidFill>
                <a:latin typeface="Roboto"/>
              </a:rPr>
              <a:t>Automatically monitor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dirty="0">
                <a:solidFill>
                  <a:srgbClr val="484848"/>
                </a:solidFill>
                <a:latin typeface="Roboto"/>
              </a:rPr>
              <a:t>and control</a:t>
            </a:r>
            <a:endParaRPr lang="en-US" sz="2000" dirty="0">
              <a:solidFill>
                <a:srgbClr val="484848"/>
              </a:solidFill>
              <a:latin typeface="Roboto"/>
            </a:endParaRPr>
          </a:p>
          <a:p>
            <a:pPr algn="l"/>
            <a:r>
              <a:rPr sz="2000" dirty="0">
                <a:solidFill>
                  <a:srgbClr val="484848"/>
                </a:solidFill>
                <a:latin typeface="Roboto"/>
              </a:rPr>
              <a:t> temperature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dirty="0">
                <a:solidFill>
                  <a:srgbClr val="484848"/>
                </a:solidFill>
                <a:latin typeface="Roboto"/>
              </a:rPr>
              <a:t>and humidity.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79036" y="6347088"/>
            <a:ext cx="2806698" cy="5837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3200" b="1" dirty="0">
                <a:solidFill>
                  <a:srgbClr val="E55753"/>
                </a:solidFill>
                <a:latin typeface="Roboto"/>
              </a:rPr>
              <a:t>Display status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271937" y="6448160"/>
            <a:ext cx="2388973" cy="5837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3200" b="1" dirty="0">
                <a:solidFill>
                  <a:srgbClr val="DE8431"/>
                </a:solidFill>
                <a:latin typeface="Roboto"/>
              </a:rPr>
              <a:t>Rotate eggs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32334" y="7005183"/>
            <a:ext cx="3374596" cy="729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dirty="0">
                <a:solidFill>
                  <a:srgbClr val="484848"/>
                </a:solidFill>
                <a:latin typeface="Roboto"/>
              </a:rPr>
              <a:t>Provide real-time status
updates via an LCD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dirty="0">
                <a:solidFill>
                  <a:srgbClr val="484848"/>
                </a:solidFill>
                <a:latin typeface="Roboto"/>
              </a:rPr>
              <a:t>display.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054037" y="7160811"/>
            <a:ext cx="3714644" cy="7297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000" dirty="0">
                <a:solidFill>
                  <a:srgbClr val="484848"/>
                </a:solidFill>
                <a:latin typeface="Roboto"/>
              </a:rPr>
              <a:t>Implement a mechanism
to rotate the eggs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dirty="0">
                <a:solidFill>
                  <a:srgbClr val="484848"/>
                </a:solidFill>
                <a:latin typeface="Roboto"/>
              </a:rPr>
              <a:t>periodically.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274542" y="3182681"/>
            <a:ext cx="688067" cy="706356"/>
          </a:xfrm>
          <a:custGeom>
            <a:avLst/>
            <a:gdLst/>
            <a:ahLst/>
            <a:cxnLst/>
            <a:rect l="0" t="0" r="0" b="0"/>
            <a:pathLst>
              <a:path w="328612" h="328612">
                <a:moveTo>
                  <a:pt x="285750" y="300037"/>
                </a:moveTo>
                <a:lnTo>
                  <a:pt x="42862" y="300037"/>
                </a:lnTo>
                <a:cubicBezTo>
                  <a:pt x="58644" y="300037"/>
                  <a:pt x="71437" y="287244"/>
                  <a:pt x="71437" y="271462"/>
                </a:cubicBezTo>
                <a:lnTo>
                  <a:pt x="71437" y="207168"/>
                </a:lnTo>
                <a:cubicBezTo>
                  <a:pt x="71437" y="169677"/>
                  <a:pt x="93980" y="135863"/>
                  <a:pt x="128587" y="121443"/>
                </a:cubicBezTo>
                <a:cubicBezTo>
                  <a:pt x="128587" y="101716"/>
                  <a:pt x="144579" y="85725"/>
                  <a:pt x="164306" y="85725"/>
                </a:cubicBezTo>
                <a:cubicBezTo>
                  <a:pt x="184033" y="85725"/>
                  <a:pt x="200025" y="101716"/>
                  <a:pt x="200025" y="121443"/>
                </a:cubicBezTo>
                <a:cubicBezTo>
                  <a:pt x="234632" y="135863"/>
                  <a:pt x="257175" y="169677"/>
                  <a:pt x="257175" y="207168"/>
                </a:cubicBezTo>
                <a:lnTo>
                  <a:pt x="257175" y="271462"/>
                </a:lnTo>
                <a:cubicBezTo>
                  <a:pt x="257175" y="287244"/>
                  <a:pt x="269968" y="300037"/>
                  <a:pt x="285750" y="300037"/>
                </a:cubicBezTo>
                <a:close/>
                <a:moveTo>
                  <a:pt x="192881" y="300037"/>
                </a:moveTo>
                <a:cubicBezTo>
                  <a:pt x="192881" y="315819"/>
                  <a:pt x="180087" y="328612"/>
                  <a:pt x="164306" y="328612"/>
                </a:cubicBezTo>
                <a:cubicBezTo>
                  <a:pt x="148524" y="328612"/>
                  <a:pt x="135731" y="315819"/>
                  <a:pt x="135731" y="300037"/>
                </a:cubicBezTo>
                <a:moveTo>
                  <a:pt x="42862" y="121443"/>
                </a:moveTo>
                <a:cubicBezTo>
                  <a:pt x="42862" y="78044"/>
                  <a:pt x="78044" y="42862"/>
                  <a:pt x="121443" y="42862"/>
                </a:cubicBezTo>
                <a:moveTo>
                  <a:pt x="0" y="121443"/>
                </a:moveTo>
                <a:cubicBezTo>
                  <a:pt x="0" y="54372"/>
                  <a:pt x="54372" y="0"/>
                  <a:pt x="121443" y="0"/>
                </a:cubicBezTo>
                <a:moveTo>
                  <a:pt x="207168" y="42862"/>
                </a:moveTo>
                <a:cubicBezTo>
                  <a:pt x="250567" y="42862"/>
                  <a:pt x="285750" y="78044"/>
                  <a:pt x="285750" y="121443"/>
                </a:cubicBezTo>
                <a:moveTo>
                  <a:pt x="207168" y="0"/>
                </a:moveTo>
                <a:cubicBezTo>
                  <a:pt x="274240" y="0"/>
                  <a:pt x="328612" y="54372"/>
                  <a:pt x="328612" y="121443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6" name="Rounded Rectangle 25"/>
          <p:cNvSpPr/>
          <p:nvPr/>
        </p:nvSpPr>
        <p:spPr>
          <a:xfrm>
            <a:off x="7179225" y="3182681"/>
            <a:ext cx="698005" cy="705253"/>
          </a:xfrm>
          <a:custGeom>
            <a:avLst/>
            <a:gdLst/>
            <a:ahLst/>
            <a:cxnLst/>
            <a:rect l="0" t="0" r="0" b="0"/>
            <a:pathLst>
              <a:path w="333359" h="328099">
                <a:moveTo>
                  <a:pt x="147622" y="300037"/>
                </a:moveTo>
                <a:lnTo>
                  <a:pt x="333359" y="300037"/>
                </a:lnTo>
                <a:moveTo>
                  <a:pt x="317072" y="50006"/>
                </a:moveTo>
                <a:lnTo>
                  <a:pt x="254778" y="77724"/>
                </a:lnTo>
                <a:cubicBezTo>
                  <a:pt x="250697" y="79514"/>
                  <a:pt x="247685" y="83108"/>
                  <a:pt x="246634" y="87439"/>
                </a:cubicBezTo>
                <a:lnTo>
                  <a:pt x="232347" y="144589"/>
                </a:lnTo>
                <a:cubicBezTo>
                  <a:pt x="231202" y="149215"/>
                  <a:pt x="227826" y="152966"/>
                  <a:pt x="223346" y="154590"/>
                </a:cubicBezTo>
                <a:lnTo>
                  <a:pt x="135335" y="185737"/>
                </a:lnTo>
                <a:moveTo>
                  <a:pt x="117099" y="285741"/>
                </a:moveTo>
                <a:cubicBezTo>
                  <a:pt x="110405" y="310726"/>
                  <a:pt x="87763" y="328099"/>
                  <a:pt x="61897" y="328099"/>
                </a:cubicBezTo>
                <a:cubicBezTo>
                  <a:pt x="36030" y="328099"/>
                  <a:pt x="13389" y="310726"/>
                  <a:pt x="6694" y="285741"/>
                </a:cubicBezTo>
                <a:cubicBezTo>
                  <a:pt x="0" y="260756"/>
                  <a:pt x="10921" y="234389"/>
                  <a:pt x="33322" y="221456"/>
                </a:cubicBezTo>
                <a:lnTo>
                  <a:pt x="33322" y="28575"/>
                </a:lnTo>
                <a:cubicBezTo>
                  <a:pt x="33322" y="12793"/>
                  <a:pt x="46115" y="0"/>
                  <a:pt x="61897" y="0"/>
                </a:cubicBezTo>
                <a:cubicBezTo>
                  <a:pt x="77679" y="0"/>
                  <a:pt x="90472" y="12793"/>
                  <a:pt x="90472" y="28575"/>
                </a:cubicBezTo>
                <a:lnTo>
                  <a:pt x="90472" y="221456"/>
                </a:lnTo>
                <a:cubicBezTo>
                  <a:pt x="112873" y="234389"/>
                  <a:pt x="123794" y="260756"/>
                  <a:pt x="117100" y="285741"/>
                </a:cubicBezTo>
                <a:close/>
                <a:moveTo>
                  <a:pt x="47609" y="271462"/>
                </a:moveTo>
                <a:cubicBezTo>
                  <a:pt x="47609" y="279353"/>
                  <a:pt x="54006" y="285750"/>
                  <a:pt x="61897" y="285750"/>
                </a:cubicBezTo>
                <a:cubicBezTo>
                  <a:pt x="69788" y="285750"/>
                  <a:pt x="76184" y="279353"/>
                  <a:pt x="76184" y="271462"/>
                </a:cubicBezTo>
                <a:cubicBezTo>
                  <a:pt x="76184" y="263571"/>
                  <a:pt x="69788" y="257175"/>
                  <a:pt x="61897" y="257175"/>
                </a:cubicBezTo>
                <a:cubicBezTo>
                  <a:pt x="54006" y="257175"/>
                  <a:pt x="47609" y="263571"/>
                  <a:pt x="47609" y="271462"/>
                </a:cubicBezTo>
                <a:moveTo>
                  <a:pt x="61897" y="257175"/>
                </a:moveTo>
                <a:lnTo>
                  <a:pt x="61897" y="100012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7" name="Rounded Rectangle 26"/>
          <p:cNvSpPr/>
          <p:nvPr/>
        </p:nvSpPr>
        <p:spPr>
          <a:xfrm>
            <a:off x="5274542" y="5178904"/>
            <a:ext cx="688067" cy="644934"/>
          </a:xfrm>
          <a:custGeom>
            <a:avLst/>
            <a:gdLst/>
            <a:ahLst/>
            <a:cxnLst/>
            <a:rect l="0" t="0" r="0" b="0"/>
            <a:pathLst>
              <a:path w="328612" h="300037">
                <a:moveTo>
                  <a:pt x="142875" y="242887"/>
                </a:moveTo>
                <a:cubicBezTo>
                  <a:pt x="141392" y="263605"/>
                  <a:pt x="133949" y="283453"/>
                  <a:pt x="121443" y="300037"/>
                </a:cubicBezTo>
                <a:moveTo>
                  <a:pt x="207168" y="300037"/>
                </a:moveTo>
                <a:cubicBezTo>
                  <a:pt x="194662" y="283453"/>
                  <a:pt x="187219" y="263605"/>
                  <a:pt x="185737" y="242887"/>
                </a:cubicBezTo>
                <a:moveTo>
                  <a:pt x="100012" y="300037"/>
                </a:moveTo>
                <a:lnTo>
                  <a:pt x="228600" y="300037"/>
                </a:lnTo>
                <a:moveTo>
                  <a:pt x="0" y="200025"/>
                </a:moveTo>
                <a:lnTo>
                  <a:pt x="328612" y="200025"/>
                </a:lnTo>
                <a:moveTo>
                  <a:pt x="14287" y="0"/>
                </a:moveTo>
                <a:lnTo>
                  <a:pt x="314325" y="0"/>
                </a:lnTo>
                <a:cubicBezTo>
                  <a:pt x="314325" y="0"/>
                  <a:pt x="328612" y="0"/>
                  <a:pt x="328612" y="14287"/>
                </a:cubicBezTo>
                <a:lnTo>
                  <a:pt x="328612" y="228600"/>
                </a:lnTo>
                <a:cubicBezTo>
                  <a:pt x="328612" y="228600"/>
                  <a:pt x="328612" y="242887"/>
                  <a:pt x="314325" y="242887"/>
                </a:cubicBezTo>
                <a:lnTo>
                  <a:pt x="14287" y="242887"/>
                </a:lnTo>
                <a:cubicBezTo>
                  <a:pt x="14287" y="242887"/>
                  <a:pt x="0" y="242887"/>
                  <a:pt x="0" y="228600"/>
                </a:cubicBezTo>
                <a:lnTo>
                  <a:pt x="0" y="14287"/>
                </a:lnTo>
                <a:cubicBezTo>
                  <a:pt x="0" y="14287"/>
                  <a:pt x="0" y="0"/>
                  <a:pt x="14287" y="0"/>
                </a:cubicBezTo>
                <a:moveTo>
                  <a:pt x="328612" y="114342"/>
                </a:moveTo>
                <a:lnTo>
                  <a:pt x="240544" y="114342"/>
                </a:lnTo>
                <a:cubicBezTo>
                  <a:pt x="237620" y="114348"/>
                  <a:pt x="234988" y="112570"/>
                  <a:pt x="233900" y="109856"/>
                </a:cubicBezTo>
                <a:lnTo>
                  <a:pt x="228928" y="97397"/>
                </a:lnTo>
                <a:cubicBezTo>
                  <a:pt x="227802" y="94587"/>
                  <a:pt x="225026" y="92792"/>
                  <a:pt x="222002" y="92918"/>
                </a:cubicBezTo>
                <a:cubicBezTo>
                  <a:pt x="218977" y="93043"/>
                  <a:pt x="216359" y="95061"/>
                  <a:pt x="215469" y="97955"/>
                </a:cubicBezTo>
                <a:lnTo>
                  <a:pt x="201182" y="144518"/>
                </a:lnTo>
                <a:cubicBezTo>
                  <a:pt x="200218" y="147641"/>
                  <a:pt x="197258" y="149711"/>
                  <a:pt x="193994" y="149546"/>
                </a:cubicBezTo>
                <a:cubicBezTo>
                  <a:pt x="190730" y="149381"/>
                  <a:pt x="187995" y="147022"/>
                  <a:pt x="187351" y="143817"/>
                </a:cubicBezTo>
                <a:lnTo>
                  <a:pt x="169992" y="57035"/>
                </a:lnTo>
                <a:cubicBezTo>
                  <a:pt x="169348" y="53812"/>
                  <a:pt x="166587" y="51445"/>
                  <a:pt x="163303" y="51299"/>
                </a:cubicBezTo>
                <a:cubicBezTo>
                  <a:pt x="160020" y="51153"/>
                  <a:pt x="157060" y="53267"/>
                  <a:pt x="156133" y="56421"/>
                </a:cubicBezTo>
                <a:lnTo>
                  <a:pt x="135374" y="126987"/>
                </a:lnTo>
                <a:cubicBezTo>
                  <a:pt x="134476" y="130023"/>
                  <a:pt x="131688" y="132106"/>
                  <a:pt x="128523" y="132106"/>
                </a:cubicBezTo>
                <a:cubicBezTo>
                  <a:pt x="125357" y="132106"/>
                  <a:pt x="122569" y="130023"/>
                  <a:pt x="121672" y="126987"/>
                </a:cubicBezTo>
                <a:lnTo>
                  <a:pt x="113028" y="98169"/>
                </a:lnTo>
                <a:cubicBezTo>
                  <a:pt x="112154" y="95261"/>
                  <a:pt x="109538" y="93223"/>
                  <a:pt x="106504" y="93088"/>
                </a:cubicBezTo>
                <a:cubicBezTo>
                  <a:pt x="103471" y="92953"/>
                  <a:pt x="100684" y="94750"/>
                  <a:pt x="99555" y="97569"/>
                </a:cubicBezTo>
                <a:lnTo>
                  <a:pt x="94668" y="109813"/>
                </a:lnTo>
                <a:cubicBezTo>
                  <a:pt x="93581" y="112527"/>
                  <a:pt x="90949" y="114305"/>
                  <a:pt x="88025" y="114300"/>
                </a:cubicBezTo>
                <a:lnTo>
                  <a:pt x="0" y="114300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8" name="Rounded Rectangle 27"/>
          <p:cNvSpPr/>
          <p:nvPr/>
        </p:nvSpPr>
        <p:spPr>
          <a:xfrm>
            <a:off x="7189164" y="5148194"/>
            <a:ext cx="688067" cy="706356"/>
          </a:xfrm>
          <a:custGeom>
            <a:avLst/>
            <a:gdLst/>
            <a:ahLst/>
            <a:cxnLst/>
            <a:rect l="0" t="0" r="0" b="0"/>
            <a:pathLst>
              <a:path w="328612" h="328612">
                <a:moveTo>
                  <a:pt x="57150" y="114300"/>
                </a:moveTo>
                <a:lnTo>
                  <a:pt x="57150" y="82153"/>
                </a:lnTo>
                <a:cubicBezTo>
                  <a:pt x="57146" y="67934"/>
                  <a:pt x="62795" y="54298"/>
                  <a:pt x="72853" y="44248"/>
                </a:cubicBezTo>
                <a:cubicBezTo>
                  <a:pt x="82911" y="34198"/>
                  <a:pt x="96552" y="28559"/>
                  <a:pt x="110771" y="28575"/>
                </a:cubicBezTo>
                <a:lnTo>
                  <a:pt x="135731" y="28575"/>
                </a:lnTo>
                <a:moveTo>
                  <a:pt x="28617" y="85725"/>
                </a:moveTo>
                <a:lnTo>
                  <a:pt x="57192" y="114300"/>
                </a:lnTo>
                <a:lnTo>
                  <a:pt x="85767" y="85725"/>
                </a:lnTo>
                <a:moveTo>
                  <a:pt x="114342" y="50006"/>
                </a:moveTo>
                <a:lnTo>
                  <a:pt x="135774" y="28575"/>
                </a:lnTo>
                <a:lnTo>
                  <a:pt x="114342" y="7143"/>
                </a:lnTo>
                <a:moveTo>
                  <a:pt x="328612" y="28575"/>
                </a:moveTo>
                <a:cubicBezTo>
                  <a:pt x="328612" y="44356"/>
                  <a:pt x="315819" y="57150"/>
                  <a:pt x="300037" y="57150"/>
                </a:cubicBezTo>
                <a:lnTo>
                  <a:pt x="228600" y="57150"/>
                </a:lnTo>
                <a:cubicBezTo>
                  <a:pt x="212818" y="57150"/>
                  <a:pt x="200025" y="44356"/>
                  <a:pt x="200025" y="28575"/>
                </a:cubicBezTo>
                <a:cubicBezTo>
                  <a:pt x="200025" y="12793"/>
                  <a:pt x="212818" y="0"/>
                  <a:pt x="228600" y="0"/>
                </a:cubicBezTo>
                <a:lnTo>
                  <a:pt x="300037" y="0"/>
                </a:lnTo>
                <a:cubicBezTo>
                  <a:pt x="315819" y="0"/>
                  <a:pt x="328612" y="12793"/>
                  <a:pt x="328612" y="28575"/>
                </a:cubicBezTo>
                <a:close/>
                <a:moveTo>
                  <a:pt x="239315" y="25003"/>
                </a:moveTo>
                <a:cubicBezTo>
                  <a:pt x="237342" y="25003"/>
                  <a:pt x="235743" y="26602"/>
                  <a:pt x="235743" y="28575"/>
                </a:cubicBezTo>
                <a:cubicBezTo>
                  <a:pt x="235743" y="30547"/>
                  <a:pt x="237342" y="32146"/>
                  <a:pt x="239315" y="32146"/>
                </a:cubicBezTo>
                <a:cubicBezTo>
                  <a:pt x="241288" y="32146"/>
                  <a:pt x="242887" y="30547"/>
                  <a:pt x="242887" y="28575"/>
                </a:cubicBezTo>
                <a:cubicBezTo>
                  <a:pt x="242887" y="26602"/>
                  <a:pt x="241288" y="25003"/>
                  <a:pt x="239315" y="25003"/>
                </a:cubicBezTo>
                <a:lnTo>
                  <a:pt x="239315" y="25003"/>
                </a:lnTo>
                <a:moveTo>
                  <a:pt x="328612" y="85725"/>
                </a:moveTo>
                <a:cubicBezTo>
                  <a:pt x="328612" y="101506"/>
                  <a:pt x="315819" y="114300"/>
                  <a:pt x="300037" y="114300"/>
                </a:cubicBezTo>
                <a:lnTo>
                  <a:pt x="228600" y="114300"/>
                </a:lnTo>
                <a:cubicBezTo>
                  <a:pt x="212818" y="114300"/>
                  <a:pt x="200025" y="101506"/>
                  <a:pt x="200025" y="85725"/>
                </a:cubicBezTo>
                <a:cubicBezTo>
                  <a:pt x="200025" y="69943"/>
                  <a:pt x="212818" y="57150"/>
                  <a:pt x="228600" y="57150"/>
                </a:cubicBezTo>
                <a:lnTo>
                  <a:pt x="300037" y="57150"/>
                </a:lnTo>
                <a:cubicBezTo>
                  <a:pt x="315819" y="57150"/>
                  <a:pt x="328612" y="69943"/>
                  <a:pt x="328612" y="85725"/>
                </a:cubicBezTo>
                <a:close/>
                <a:moveTo>
                  <a:pt x="239315" y="82153"/>
                </a:moveTo>
                <a:cubicBezTo>
                  <a:pt x="237342" y="82153"/>
                  <a:pt x="235743" y="83752"/>
                  <a:pt x="235743" y="85725"/>
                </a:cubicBezTo>
                <a:cubicBezTo>
                  <a:pt x="235743" y="87697"/>
                  <a:pt x="237342" y="89296"/>
                  <a:pt x="239315" y="89296"/>
                </a:cubicBezTo>
                <a:cubicBezTo>
                  <a:pt x="241288" y="89296"/>
                  <a:pt x="242887" y="87697"/>
                  <a:pt x="242887" y="85725"/>
                </a:cubicBezTo>
                <a:cubicBezTo>
                  <a:pt x="242887" y="83752"/>
                  <a:pt x="241288" y="82153"/>
                  <a:pt x="239315" y="82153"/>
                </a:cubicBezTo>
                <a:lnTo>
                  <a:pt x="239315" y="82153"/>
                </a:lnTo>
                <a:moveTo>
                  <a:pt x="328612" y="142875"/>
                </a:moveTo>
                <a:cubicBezTo>
                  <a:pt x="328612" y="158656"/>
                  <a:pt x="315819" y="171450"/>
                  <a:pt x="300037" y="171450"/>
                </a:cubicBezTo>
                <a:lnTo>
                  <a:pt x="228600" y="171450"/>
                </a:lnTo>
                <a:cubicBezTo>
                  <a:pt x="212818" y="171450"/>
                  <a:pt x="200025" y="158656"/>
                  <a:pt x="200025" y="142875"/>
                </a:cubicBezTo>
                <a:cubicBezTo>
                  <a:pt x="200025" y="127093"/>
                  <a:pt x="212818" y="114300"/>
                  <a:pt x="228600" y="114300"/>
                </a:cubicBezTo>
                <a:lnTo>
                  <a:pt x="300037" y="114300"/>
                </a:lnTo>
                <a:cubicBezTo>
                  <a:pt x="315819" y="114300"/>
                  <a:pt x="328612" y="127093"/>
                  <a:pt x="328612" y="142875"/>
                </a:cubicBezTo>
                <a:close/>
                <a:moveTo>
                  <a:pt x="239315" y="139303"/>
                </a:moveTo>
                <a:cubicBezTo>
                  <a:pt x="237342" y="139303"/>
                  <a:pt x="235743" y="140902"/>
                  <a:pt x="235743" y="142875"/>
                </a:cubicBezTo>
                <a:cubicBezTo>
                  <a:pt x="235743" y="144847"/>
                  <a:pt x="237342" y="146446"/>
                  <a:pt x="239315" y="146446"/>
                </a:cubicBezTo>
                <a:cubicBezTo>
                  <a:pt x="241288" y="146446"/>
                  <a:pt x="242887" y="144847"/>
                  <a:pt x="242887" y="142875"/>
                </a:cubicBezTo>
                <a:cubicBezTo>
                  <a:pt x="242887" y="140902"/>
                  <a:pt x="241288" y="139303"/>
                  <a:pt x="239315" y="139303"/>
                </a:cubicBezTo>
                <a:lnTo>
                  <a:pt x="239315" y="139303"/>
                </a:lnTo>
                <a:moveTo>
                  <a:pt x="128587" y="185737"/>
                </a:moveTo>
                <a:cubicBezTo>
                  <a:pt x="128587" y="201519"/>
                  <a:pt x="115794" y="214312"/>
                  <a:pt x="100012" y="214312"/>
                </a:cubicBezTo>
                <a:lnTo>
                  <a:pt x="28575" y="214312"/>
                </a:lnTo>
                <a:cubicBezTo>
                  <a:pt x="12793" y="214312"/>
                  <a:pt x="0" y="201519"/>
                  <a:pt x="0" y="185737"/>
                </a:cubicBezTo>
                <a:cubicBezTo>
                  <a:pt x="0" y="169955"/>
                  <a:pt x="12793" y="157162"/>
                  <a:pt x="28575" y="157162"/>
                </a:cubicBezTo>
                <a:lnTo>
                  <a:pt x="100012" y="157162"/>
                </a:lnTo>
                <a:cubicBezTo>
                  <a:pt x="115794" y="157162"/>
                  <a:pt x="128587" y="169955"/>
                  <a:pt x="128587" y="185737"/>
                </a:cubicBezTo>
                <a:close/>
                <a:moveTo>
                  <a:pt x="39290" y="182165"/>
                </a:moveTo>
                <a:cubicBezTo>
                  <a:pt x="37317" y="182165"/>
                  <a:pt x="35718" y="183764"/>
                  <a:pt x="35718" y="185737"/>
                </a:cubicBezTo>
                <a:cubicBezTo>
                  <a:pt x="35718" y="187710"/>
                  <a:pt x="37317" y="189309"/>
                  <a:pt x="39290" y="189309"/>
                </a:cubicBezTo>
                <a:cubicBezTo>
                  <a:pt x="41263" y="189309"/>
                  <a:pt x="42862" y="187710"/>
                  <a:pt x="42862" y="185737"/>
                </a:cubicBezTo>
                <a:cubicBezTo>
                  <a:pt x="42862" y="183764"/>
                  <a:pt x="41263" y="182165"/>
                  <a:pt x="39290" y="182165"/>
                </a:cubicBezTo>
                <a:lnTo>
                  <a:pt x="39290" y="182165"/>
                </a:lnTo>
                <a:moveTo>
                  <a:pt x="128587" y="242887"/>
                </a:moveTo>
                <a:cubicBezTo>
                  <a:pt x="128587" y="258669"/>
                  <a:pt x="115794" y="271462"/>
                  <a:pt x="100012" y="271462"/>
                </a:cubicBezTo>
                <a:lnTo>
                  <a:pt x="28575" y="271462"/>
                </a:lnTo>
                <a:cubicBezTo>
                  <a:pt x="12793" y="271462"/>
                  <a:pt x="0" y="258669"/>
                  <a:pt x="0" y="242887"/>
                </a:cubicBezTo>
                <a:cubicBezTo>
                  <a:pt x="0" y="227105"/>
                  <a:pt x="12793" y="214312"/>
                  <a:pt x="28575" y="214312"/>
                </a:cubicBezTo>
                <a:lnTo>
                  <a:pt x="100012" y="214312"/>
                </a:lnTo>
                <a:cubicBezTo>
                  <a:pt x="115794" y="214312"/>
                  <a:pt x="128587" y="227105"/>
                  <a:pt x="128587" y="242887"/>
                </a:cubicBezTo>
                <a:close/>
                <a:moveTo>
                  <a:pt x="39290" y="239315"/>
                </a:moveTo>
                <a:cubicBezTo>
                  <a:pt x="37317" y="239315"/>
                  <a:pt x="35718" y="240914"/>
                  <a:pt x="35718" y="242887"/>
                </a:cubicBezTo>
                <a:cubicBezTo>
                  <a:pt x="35718" y="244860"/>
                  <a:pt x="37317" y="246459"/>
                  <a:pt x="39290" y="246459"/>
                </a:cubicBezTo>
                <a:cubicBezTo>
                  <a:pt x="41263" y="246459"/>
                  <a:pt x="42862" y="244860"/>
                  <a:pt x="42862" y="242887"/>
                </a:cubicBezTo>
                <a:cubicBezTo>
                  <a:pt x="42862" y="240914"/>
                  <a:pt x="41263" y="239315"/>
                  <a:pt x="39290" y="239315"/>
                </a:cubicBezTo>
                <a:lnTo>
                  <a:pt x="39290" y="239315"/>
                </a:lnTo>
                <a:moveTo>
                  <a:pt x="128587" y="300037"/>
                </a:moveTo>
                <a:cubicBezTo>
                  <a:pt x="128587" y="315819"/>
                  <a:pt x="115794" y="328612"/>
                  <a:pt x="100012" y="328612"/>
                </a:cubicBezTo>
                <a:lnTo>
                  <a:pt x="28575" y="328612"/>
                </a:lnTo>
                <a:cubicBezTo>
                  <a:pt x="12793" y="328612"/>
                  <a:pt x="0" y="315819"/>
                  <a:pt x="0" y="300037"/>
                </a:cubicBezTo>
                <a:cubicBezTo>
                  <a:pt x="0" y="284255"/>
                  <a:pt x="12793" y="271462"/>
                  <a:pt x="28575" y="271462"/>
                </a:cubicBezTo>
                <a:lnTo>
                  <a:pt x="100012" y="271462"/>
                </a:lnTo>
                <a:cubicBezTo>
                  <a:pt x="115794" y="271462"/>
                  <a:pt x="128587" y="284255"/>
                  <a:pt x="128587" y="300037"/>
                </a:cubicBezTo>
                <a:close/>
                <a:moveTo>
                  <a:pt x="39290" y="296465"/>
                </a:moveTo>
                <a:cubicBezTo>
                  <a:pt x="37317" y="296465"/>
                  <a:pt x="35718" y="298064"/>
                  <a:pt x="35718" y="300037"/>
                </a:cubicBezTo>
                <a:cubicBezTo>
                  <a:pt x="35718" y="302010"/>
                  <a:pt x="37317" y="303609"/>
                  <a:pt x="39290" y="303609"/>
                </a:cubicBezTo>
                <a:cubicBezTo>
                  <a:pt x="41263" y="303609"/>
                  <a:pt x="42862" y="302010"/>
                  <a:pt x="42862" y="300037"/>
                </a:cubicBezTo>
                <a:cubicBezTo>
                  <a:pt x="42862" y="298064"/>
                  <a:pt x="41263" y="296465"/>
                  <a:pt x="39290" y="296465"/>
                </a:cubicBezTo>
                <a:lnTo>
                  <a:pt x="39290" y="296465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9" name="TextBox 28"/>
          <p:cNvSpPr txBox="1"/>
          <p:nvPr/>
        </p:nvSpPr>
        <p:spPr>
          <a:xfrm>
            <a:off x="4820197" y="482504"/>
            <a:ext cx="5522346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b="1" dirty="0">
                <a:solidFill>
                  <a:srgbClr val="F669BE"/>
                </a:solidFill>
                <a:latin typeface="Georgia"/>
              </a:rPr>
              <a:t>Incubator system features</a:t>
            </a:r>
          </a:p>
        </p:txBody>
      </p:sp>
      <p:sp>
        <p:nvSpPr>
          <p:cNvPr id="30" name="Rounded Rectangle 87">
            <a:extLst>
              <a:ext uri="{FF2B5EF4-FFF2-40B4-BE49-F238E27FC236}">
                <a16:creationId xmlns:a16="http://schemas.microsoft.com/office/drawing/2014/main" id="{31DE059D-84D3-17FB-B93B-455048FC1794}"/>
              </a:ext>
            </a:extLst>
          </p:cNvPr>
          <p:cNvSpPr/>
          <p:nvPr/>
        </p:nvSpPr>
        <p:spPr>
          <a:xfrm>
            <a:off x="4204943" y="513506"/>
            <a:ext cx="470559" cy="422507"/>
          </a:xfrm>
          <a:custGeom>
            <a:avLst/>
            <a:gdLst/>
            <a:ahLst/>
            <a:cxnLst/>
            <a:rect l="0" t="0" r="0" b="0"/>
            <a:pathLst>
              <a:path w="251703" h="229815">
                <a:moveTo>
                  <a:pt x="109436" y="186041"/>
                </a:moveTo>
                <a:cubicBezTo>
                  <a:pt x="108300" y="201910"/>
                  <a:pt x="102599" y="217112"/>
                  <a:pt x="93020" y="229815"/>
                </a:cubicBezTo>
                <a:moveTo>
                  <a:pt x="158682" y="229815"/>
                </a:moveTo>
                <a:cubicBezTo>
                  <a:pt x="149103" y="217113"/>
                  <a:pt x="143402" y="201910"/>
                  <a:pt x="142267" y="186041"/>
                </a:cubicBezTo>
                <a:moveTo>
                  <a:pt x="76605" y="229815"/>
                </a:moveTo>
                <a:lnTo>
                  <a:pt x="175097" y="229815"/>
                </a:lnTo>
                <a:moveTo>
                  <a:pt x="0" y="153210"/>
                </a:moveTo>
                <a:lnTo>
                  <a:pt x="251703" y="153210"/>
                </a:lnTo>
                <a:moveTo>
                  <a:pt x="10943" y="0"/>
                </a:moveTo>
                <a:lnTo>
                  <a:pt x="240759" y="0"/>
                </a:lnTo>
                <a:cubicBezTo>
                  <a:pt x="240759" y="0"/>
                  <a:pt x="251703" y="0"/>
                  <a:pt x="251703" y="10943"/>
                </a:cubicBezTo>
                <a:lnTo>
                  <a:pt x="251703" y="175097"/>
                </a:lnTo>
                <a:cubicBezTo>
                  <a:pt x="251703" y="175097"/>
                  <a:pt x="251703" y="186041"/>
                  <a:pt x="240759" y="186041"/>
                </a:cubicBezTo>
                <a:lnTo>
                  <a:pt x="10943" y="186041"/>
                </a:lnTo>
                <a:cubicBezTo>
                  <a:pt x="10943" y="186041"/>
                  <a:pt x="0" y="186041"/>
                  <a:pt x="0" y="175097"/>
                </a:cubicBezTo>
                <a:lnTo>
                  <a:pt x="0" y="10943"/>
                </a:lnTo>
                <a:cubicBezTo>
                  <a:pt x="0" y="10943"/>
                  <a:pt x="0" y="0"/>
                  <a:pt x="10943" y="0"/>
                </a:cubicBezTo>
                <a:moveTo>
                  <a:pt x="251703" y="87581"/>
                </a:moveTo>
                <a:lnTo>
                  <a:pt x="184246" y="87581"/>
                </a:lnTo>
                <a:cubicBezTo>
                  <a:pt x="182007" y="87585"/>
                  <a:pt x="179991" y="86224"/>
                  <a:pt x="179157" y="84145"/>
                </a:cubicBezTo>
                <a:lnTo>
                  <a:pt x="175349" y="74602"/>
                </a:lnTo>
                <a:cubicBezTo>
                  <a:pt x="174486" y="72450"/>
                  <a:pt x="172361" y="71075"/>
                  <a:pt x="170044" y="71171"/>
                </a:cubicBezTo>
                <a:cubicBezTo>
                  <a:pt x="167727" y="71267"/>
                  <a:pt x="165722" y="72813"/>
                  <a:pt x="165040" y="75029"/>
                </a:cubicBezTo>
                <a:lnTo>
                  <a:pt x="154097" y="110694"/>
                </a:lnTo>
                <a:cubicBezTo>
                  <a:pt x="153359" y="113086"/>
                  <a:pt x="151091" y="114672"/>
                  <a:pt x="148591" y="114546"/>
                </a:cubicBezTo>
                <a:cubicBezTo>
                  <a:pt x="146091" y="114419"/>
                  <a:pt x="143996" y="112612"/>
                  <a:pt x="143503" y="110158"/>
                </a:cubicBezTo>
                <a:lnTo>
                  <a:pt x="130207" y="43686"/>
                </a:lnTo>
                <a:cubicBezTo>
                  <a:pt x="129713" y="41218"/>
                  <a:pt x="127599" y="39404"/>
                  <a:pt x="125083" y="39293"/>
                </a:cubicBezTo>
                <a:cubicBezTo>
                  <a:pt x="122568" y="39181"/>
                  <a:pt x="120301" y="40800"/>
                  <a:pt x="119591" y="43216"/>
                </a:cubicBezTo>
                <a:lnTo>
                  <a:pt x="103690" y="97266"/>
                </a:lnTo>
                <a:cubicBezTo>
                  <a:pt x="103003" y="99592"/>
                  <a:pt x="100868" y="101187"/>
                  <a:pt x="98443" y="101187"/>
                </a:cubicBezTo>
                <a:cubicBezTo>
                  <a:pt x="96018" y="101187"/>
                  <a:pt x="93883" y="99592"/>
                  <a:pt x="93195" y="97266"/>
                </a:cubicBezTo>
                <a:lnTo>
                  <a:pt x="86574" y="75193"/>
                </a:lnTo>
                <a:cubicBezTo>
                  <a:pt x="85905" y="72966"/>
                  <a:pt x="83901" y="71405"/>
                  <a:pt x="81578" y="71302"/>
                </a:cubicBezTo>
                <a:cubicBezTo>
                  <a:pt x="79254" y="71198"/>
                  <a:pt x="77119" y="72575"/>
                  <a:pt x="76255" y="74733"/>
                </a:cubicBezTo>
                <a:lnTo>
                  <a:pt x="72512" y="84112"/>
                </a:lnTo>
                <a:cubicBezTo>
                  <a:pt x="71679" y="86191"/>
                  <a:pt x="69663" y="87552"/>
                  <a:pt x="67423" y="87548"/>
                </a:cubicBezTo>
                <a:lnTo>
                  <a:pt x="0" y="87548"/>
                </a:lnTo>
              </a:path>
            </a:pathLst>
          </a:custGeom>
          <a:noFill/>
          <a:ln w="10943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</p:spTree>
    <p:extLst>
      <p:ext uri="{BB962C8B-B14F-4D97-AF65-F5344CB8AC3E}">
        <p14:creationId xmlns:p14="http://schemas.microsoft.com/office/powerpoint/2010/main" val="3145077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273334" y="154917"/>
            <a:ext cx="6709485" cy="881808"/>
            <a:chOff x="1405639" y="416485"/>
            <a:chExt cx="3540129" cy="520607"/>
          </a:xfrm>
          <a:solidFill>
            <a:schemeClr val="accent1">
              <a:lumMod val="50000"/>
            </a:schemeClr>
          </a:solidFill>
        </p:grpSpPr>
        <p:sp>
          <p:nvSpPr>
            <p:cNvPr id="17" name="Rounded Rectangle 16"/>
            <p:cNvSpPr/>
            <p:nvPr/>
          </p:nvSpPr>
          <p:spPr>
            <a:xfrm>
              <a:off x="1405639" y="416485"/>
              <a:ext cx="3540129" cy="520607"/>
            </a:xfrm>
            <a:custGeom>
              <a:avLst/>
              <a:gdLst/>
              <a:ahLst/>
              <a:cxnLst/>
              <a:rect l="0" t="0" r="0" b="0"/>
              <a:pathLst>
                <a:path w="3540129" h="520607">
                  <a:moveTo>
                    <a:pt x="104121" y="0"/>
                  </a:moveTo>
                  <a:lnTo>
                    <a:pt x="3436008" y="0"/>
                  </a:lnTo>
                  <a:cubicBezTo>
                    <a:pt x="3436008" y="0"/>
                    <a:pt x="3540129" y="0"/>
                    <a:pt x="3540129" y="104121"/>
                  </a:cubicBezTo>
                  <a:lnTo>
                    <a:pt x="3540129" y="416485"/>
                  </a:lnTo>
                  <a:cubicBezTo>
                    <a:pt x="3540129" y="416485"/>
                    <a:pt x="3540129" y="520607"/>
                    <a:pt x="3436008" y="520607"/>
                  </a:cubicBezTo>
                  <a:lnTo>
                    <a:pt x="104121" y="520607"/>
                  </a:lnTo>
                  <a:cubicBezTo>
                    <a:pt x="104121" y="520607"/>
                    <a:pt x="0" y="520607"/>
                    <a:pt x="0" y="416485"/>
                  </a:cubicBezTo>
                  <a:lnTo>
                    <a:pt x="0" y="104121"/>
                  </a:lnTo>
                  <a:cubicBezTo>
                    <a:pt x="0" y="104121"/>
                    <a:pt x="0" y="0"/>
                    <a:pt x="104121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405639" y="416485"/>
              <a:ext cx="3540129" cy="520607"/>
            </a:xfrm>
            <a:custGeom>
              <a:avLst/>
              <a:gdLst/>
              <a:ahLst/>
              <a:cxnLst/>
              <a:rect l="0" t="0" r="0" b="0"/>
              <a:pathLst>
                <a:path w="3540129" h="520607">
                  <a:moveTo>
                    <a:pt x="104121" y="0"/>
                  </a:moveTo>
                  <a:lnTo>
                    <a:pt x="3436008" y="0"/>
                  </a:lnTo>
                  <a:cubicBezTo>
                    <a:pt x="3436008" y="0"/>
                    <a:pt x="3540129" y="0"/>
                    <a:pt x="3540129" y="104121"/>
                  </a:cubicBezTo>
                  <a:lnTo>
                    <a:pt x="3540129" y="416485"/>
                  </a:lnTo>
                  <a:cubicBezTo>
                    <a:pt x="3540129" y="416485"/>
                    <a:pt x="3540129" y="520607"/>
                    <a:pt x="3436008" y="520607"/>
                  </a:cubicBezTo>
                  <a:lnTo>
                    <a:pt x="104121" y="520607"/>
                  </a:lnTo>
                  <a:cubicBezTo>
                    <a:pt x="104121" y="520607"/>
                    <a:pt x="0" y="520607"/>
                    <a:pt x="0" y="416485"/>
                  </a:cubicBezTo>
                  <a:lnTo>
                    <a:pt x="0" y="104121"/>
                  </a:lnTo>
                  <a:cubicBezTo>
                    <a:pt x="0" y="104121"/>
                    <a:pt x="0" y="0"/>
                    <a:pt x="104121" y="0"/>
                  </a:cubicBezTo>
                </a:path>
              </a:pathLst>
            </a:custGeom>
            <a:grpFill/>
            <a:ln w="13014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962901" y="1595156"/>
            <a:ext cx="2891077" cy="2302318"/>
          </a:xfrm>
          <a:custGeom>
            <a:avLst/>
            <a:gdLst/>
            <a:ahLst/>
            <a:cxnLst/>
            <a:rect l="0" t="0" r="0" b="0"/>
            <a:pathLst>
              <a:path w="1477128" h="1311830">
                <a:moveTo>
                  <a:pt x="1477127" y="772234"/>
                </a:moveTo>
                <a:lnTo>
                  <a:pt x="734437" y="1311830"/>
                </a:lnTo>
                <a:lnTo>
                  <a:pt x="0" y="1073197"/>
                </a:lnTo>
                <a:lnTo>
                  <a:pt x="1477128" y="0"/>
                </a:ln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" name="Rounded Rectangle 2"/>
          <p:cNvSpPr/>
          <p:nvPr/>
        </p:nvSpPr>
        <p:spPr>
          <a:xfrm>
            <a:off x="3962901" y="1595156"/>
            <a:ext cx="2891077" cy="2302318"/>
          </a:xfrm>
          <a:custGeom>
            <a:avLst/>
            <a:gdLst/>
            <a:ahLst/>
            <a:cxnLst/>
            <a:rect l="0" t="0" r="0" b="0"/>
            <a:pathLst>
              <a:path w="1477128" h="1311830">
                <a:moveTo>
                  <a:pt x="1477127" y="772234"/>
                </a:moveTo>
                <a:lnTo>
                  <a:pt x="734437" y="1311830"/>
                </a:lnTo>
                <a:lnTo>
                  <a:pt x="0" y="1073197"/>
                </a:lnTo>
                <a:lnTo>
                  <a:pt x="1477128" y="0"/>
                </a:lnTo>
                <a:close/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" name="Rounded Rectangle 4"/>
          <p:cNvSpPr/>
          <p:nvPr/>
        </p:nvSpPr>
        <p:spPr>
          <a:xfrm>
            <a:off x="3962901" y="3478664"/>
            <a:ext cx="1992691" cy="3047577"/>
          </a:xfrm>
          <a:custGeom>
            <a:avLst/>
            <a:gdLst/>
            <a:ahLst/>
            <a:cxnLst/>
            <a:rect l="0" t="0" r="0" b="0"/>
            <a:pathLst>
              <a:path w="1018119" h="1736469">
                <a:moveTo>
                  <a:pt x="734437" y="238633"/>
                </a:moveTo>
                <a:lnTo>
                  <a:pt x="1018119" y="1111718"/>
                </a:lnTo>
                <a:lnTo>
                  <a:pt x="564213" y="1736469"/>
                </a:lnTo>
                <a:lnTo>
                  <a:pt x="0" y="0"/>
                </a:ln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" name="Rounded Rectangle 5"/>
          <p:cNvSpPr/>
          <p:nvPr/>
        </p:nvSpPr>
        <p:spPr>
          <a:xfrm>
            <a:off x="3962901" y="3478664"/>
            <a:ext cx="1992691" cy="3047577"/>
          </a:xfrm>
          <a:custGeom>
            <a:avLst/>
            <a:gdLst/>
            <a:ahLst/>
            <a:cxnLst/>
            <a:rect l="0" t="0" r="0" b="0"/>
            <a:pathLst>
              <a:path w="1018119" h="1736469">
                <a:moveTo>
                  <a:pt x="734437" y="238633"/>
                </a:moveTo>
                <a:lnTo>
                  <a:pt x="1018119" y="1111718"/>
                </a:lnTo>
                <a:lnTo>
                  <a:pt x="564213" y="1736469"/>
                </a:lnTo>
                <a:lnTo>
                  <a:pt x="0" y="0"/>
                </a:lnTo>
                <a:close/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" name="Rounded Rectangle 7"/>
          <p:cNvSpPr/>
          <p:nvPr/>
        </p:nvSpPr>
        <p:spPr>
          <a:xfrm>
            <a:off x="5067184" y="5429783"/>
            <a:ext cx="3573569" cy="1096463"/>
          </a:xfrm>
          <a:custGeom>
            <a:avLst/>
            <a:gdLst/>
            <a:ahLst/>
            <a:cxnLst/>
            <a:rect l="0" t="0" r="0" b="0"/>
            <a:pathLst>
              <a:path w="1825831" h="624750">
                <a:moveTo>
                  <a:pt x="453907" y="0"/>
                </a:moveTo>
                <a:lnTo>
                  <a:pt x="1371922" y="0"/>
                </a:lnTo>
                <a:lnTo>
                  <a:pt x="1825831" y="624750"/>
                </a:lnTo>
                <a:lnTo>
                  <a:pt x="0" y="624750"/>
                </a:ln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" name="Rounded Rectangle 8"/>
          <p:cNvSpPr/>
          <p:nvPr/>
        </p:nvSpPr>
        <p:spPr>
          <a:xfrm>
            <a:off x="5067184" y="5429783"/>
            <a:ext cx="3573569" cy="1096463"/>
          </a:xfrm>
          <a:custGeom>
            <a:avLst/>
            <a:gdLst/>
            <a:ahLst/>
            <a:cxnLst/>
            <a:rect l="0" t="0" r="0" b="0"/>
            <a:pathLst>
              <a:path w="1825831" h="624750">
                <a:moveTo>
                  <a:pt x="453907" y="0"/>
                </a:moveTo>
                <a:lnTo>
                  <a:pt x="1371922" y="0"/>
                </a:lnTo>
                <a:lnTo>
                  <a:pt x="1825831" y="624750"/>
                </a:lnTo>
                <a:lnTo>
                  <a:pt x="0" y="624750"/>
                </a:lnTo>
                <a:close/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1" name="Rounded Rectangle 10"/>
          <p:cNvSpPr/>
          <p:nvPr/>
        </p:nvSpPr>
        <p:spPr>
          <a:xfrm>
            <a:off x="7752366" y="3478664"/>
            <a:ext cx="1992698" cy="3047577"/>
          </a:xfrm>
          <a:custGeom>
            <a:avLst/>
            <a:gdLst/>
            <a:ahLst/>
            <a:cxnLst/>
            <a:rect l="0" t="0" r="0" b="0"/>
            <a:pathLst>
              <a:path w="1018122" h="1736469">
                <a:moveTo>
                  <a:pt x="1018122" y="0"/>
                </a:moveTo>
                <a:lnTo>
                  <a:pt x="453908" y="1736469"/>
                </a:lnTo>
                <a:lnTo>
                  <a:pt x="0" y="1111718"/>
                </a:lnTo>
                <a:lnTo>
                  <a:pt x="283682" y="238633"/>
                </a:ln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2" name="Rounded Rectangle 11"/>
          <p:cNvSpPr/>
          <p:nvPr/>
        </p:nvSpPr>
        <p:spPr>
          <a:xfrm>
            <a:off x="7752366" y="3478664"/>
            <a:ext cx="1992698" cy="3047577"/>
          </a:xfrm>
          <a:custGeom>
            <a:avLst/>
            <a:gdLst/>
            <a:ahLst/>
            <a:cxnLst/>
            <a:rect l="0" t="0" r="0" b="0"/>
            <a:pathLst>
              <a:path w="1018122" h="1736469">
                <a:moveTo>
                  <a:pt x="1018122" y="0"/>
                </a:moveTo>
                <a:lnTo>
                  <a:pt x="453908" y="1736469"/>
                </a:lnTo>
                <a:lnTo>
                  <a:pt x="0" y="1111718"/>
                </a:lnTo>
                <a:lnTo>
                  <a:pt x="283682" y="238633"/>
                </a:lnTo>
                <a:close/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4" name="Rounded Rectangle 13"/>
          <p:cNvSpPr/>
          <p:nvPr/>
        </p:nvSpPr>
        <p:spPr>
          <a:xfrm>
            <a:off x="6853978" y="1595156"/>
            <a:ext cx="2891081" cy="2302318"/>
          </a:xfrm>
          <a:custGeom>
            <a:avLst/>
            <a:gdLst/>
            <a:ahLst/>
            <a:cxnLst/>
            <a:rect l="0" t="0" r="0" b="0"/>
            <a:pathLst>
              <a:path w="1477130" h="1311830">
                <a:moveTo>
                  <a:pt x="0" y="0"/>
                </a:moveTo>
                <a:lnTo>
                  <a:pt x="1477130" y="1073197"/>
                </a:lnTo>
                <a:lnTo>
                  <a:pt x="742690" y="1311830"/>
                </a:lnTo>
                <a:lnTo>
                  <a:pt x="0" y="772234"/>
                </a:ln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5" name="Rounded Rectangle 14"/>
          <p:cNvSpPr/>
          <p:nvPr/>
        </p:nvSpPr>
        <p:spPr>
          <a:xfrm>
            <a:off x="6853978" y="1595156"/>
            <a:ext cx="2891081" cy="2302318"/>
          </a:xfrm>
          <a:custGeom>
            <a:avLst/>
            <a:gdLst/>
            <a:ahLst/>
            <a:cxnLst/>
            <a:rect l="0" t="0" r="0" b="0"/>
            <a:pathLst>
              <a:path w="1477130" h="1311830">
                <a:moveTo>
                  <a:pt x="0" y="0"/>
                </a:moveTo>
                <a:lnTo>
                  <a:pt x="1477130" y="1073197"/>
                </a:lnTo>
                <a:lnTo>
                  <a:pt x="742690" y="1311830"/>
                </a:lnTo>
                <a:lnTo>
                  <a:pt x="0" y="772234"/>
                </a:lnTo>
                <a:close/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20" name="TextBox 19"/>
          <p:cNvSpPr txBox="1"/>
          <p:nvPr/>
        </p:nvSpPr>
        <p:spPr>
          <a:xfrm>
            <a:off x="1653188" y="2383022"/>
            <a:ext cx="3284554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000" dirty="0">
                <a:solidFill>
                  <a:srgbClr val="4C4034"/>
                </a:solidFill>
                <a:latin typeface="Roboto"/>
              </a:rPr>
              <a:t>Alerts the user to any</a:t>
            </a:r>
            <a:r>
              <a:rPr lang="en-US" sz="2000" dirty="0">
                <a:solidFill>
                  <a:srgbClr val="4C4034"/>
                </a:solidFill>
                <a:latin typeface="Roboto"/>
              </a:rPr>
              <a:t> </a:t>
            </a:r>
            <a:r>
              <a:rPr sz="2000" dirty="0">
                <a:solidFill>
                  <a:srgbClr val="4C4034"/>
                </a:solidFill>
                <a:latin typeface="Roboto"/>
              </a:rPr>
              <a:t>issues.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748716" y="1761689"/>
            <a:ext cx="201176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400" b="1" dirty="0">
                <a:solidFill>
                  <a:srgbClr val="1EABDA"/>
                </a:solidFill>
                <a:latin typeface="Roboto"/>
              </a:rPr>
              <a:t>DHT11 Sensor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45460" y="2251623"/>
            <a:ext cx="2135200" cy="492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dirty="0">
                <a:solidFill>
                  <a:srgbClr val="32444A"/>
                </a:solidFill>
                <a:latin typeface="Roboto"/>
              </a:rPr>
              <a:t>Measures humidity and
temperature.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7469" y="7127171"/>
            <a:ext cx="1994137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000" dirty="0">
                <a:solidFill>
                  <a:srgbClr val="424736"/>
                </a:solidFill>
                <a:latin typeface="Roboto"/>
              </a:rPr>
              <a:t>Rotates the eggs.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24481" y="1684610"/>
            <a:ext cx="1442703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3600" b="1" dirty="0">
                <a:solidFill>
                  <a:srgbClr val="DE8431"/>
                </a:solidFill>
                <a:latin typeface="Roboto"/>
              </a:rPr>
              <a:t>Buzzer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55602" y="4650225"/>
            <a:ext cx="1147750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3600" b="1" dirty="0">
                <a:solidFill>
                  <a:srgbClr val="E0CB15"/>
                </a:solidFill>
                <a:latin typeface="Roboto"/>
              </a:rPr>
              <a:t>Relay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72458" y="4408204"/>
            <a:ext cx="2341988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400" b="1" dirty="0">
                <a:solidFill>
                  <a:srgbClr val="3CC583"/>
                </a:solidFill>
                <a:latin typeface="Roboto"/>
              </a:rPr>
              <a:t>DS18B20 Sensor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64508" y="5304384"/>
            <a:ext cx="3353483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2000" dirty="0">
                <a:solidFill>
                  <a:srgbClr val="46432D"/>
                </a:solidFill>
                <a:latin typeface="Roboto"/>
              </a:rPr>
              <a:t>Controls the heating</a:t>
            </a:r>
            <a:r>
              <a:rPr lang="en-US" sz="2000" dirty="0">
                <a:solidFill>
                  <a:srgbClr val="46432D"/>
                </a:solidFill>
                <a:latin typeface="Roboto"/>
              </a:rPr>
              <a:t> </a:t>
            </a:r>
            <a:r>
              <a:rPr sz="2000" dirty="0">
                <a:solidFill>
                  <a:srgbClr val="46432D"/>
                </a:solidFill>
                <a:latin typeface="Roboto"/>
              </a:rPr>
              <a:t>element.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347425" y="4840798"/>
            <a:ext cx="2592055" cy="615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2000" dirty="0">
                <a:solidFill>
                  <a:srgbClr val="374840"/>
                </a:solidFill>
                <a:latin typeface="Roboto"/>
              </a:rPr>
              <a:t>Measures temperature</a:t>
            </a:r>
            <a:endParaRPr lang="en-US" sz="2000" dirty="0">
              <a:solidFill>
                <a:srgbClr val="374840"/>
              </a:solidFill>
              <a:latin typeface="Roboto"/>
            </a:endParaRPr>
          </a:p>
          <a:p>
            <a:pPr algn="l"/>
            <a:r>
              <a:rPr sz="2000" dirty="0">
                <a:solidFill>
                  <a:srgbClr val="374840"/>
                </a:solidFill>
                <a:latin typeface="Roboto"/>
              </a:rPr>
              <a:t>with high accuracy.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35327" y="6628057"/>
            <a:ext cx="2664192" cy="492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200" b="1" dirty="0">
                <a:solidFill>
                  <a:srgbClr val="92BD39"/>
                </a:solidFill>
                <a:latin typeface="Roboto"/>
              </a:rPr>
              <a:t>Stepper Motor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597146" y="2676354"/>
            <a:ext cx="781193" cy="700494"/>
          </a:xfrm>
          <a:custGeom>
            <a:avLst/>
            <a:gdLst/>
            <a:ahLst/>
            <a:cxnLst/>
            <a:rect l="0" t="0" r="0" b="0"/>
            <a:pathLst>
              <a:path w="399132" h="399132">
                <a:moveTo>
                  <a:pt x="86767" y="138828"/>
                </a:moveTo>
                <a:lnTo>
                  <a:pt x="242950" y="0"/>
                </a:lnTo>
                <a:lnTo>
                  <a:pt x="399132" y="138828"/>
                </a:lnTo>
                <a:moveTo>
                  <a:pt x="347071" y="92563"/>
                </a:moveTo>
                <a:lnTo>
                  <a:pt x="347071" y="242950"/>
                </a:lnTo>
                <a:cubicBezTo>
                  <a:pt x="347071" y="252534"/>
                  <a:pt x="339302" y="260303"/>
                  <a:pt x="329717" y="260303"/>
                </a:cubicBezTo>
                <a:lnTo>
                  <a:pt x="156182" y="260303"/>
                </a:lnTo>
                <a:cubicBezTo>
                  <a:pt x="146598" y="260303"/>
                  <a:pt x="138828" y="252534"/>
                  <a:pt x="138828" y="242950"/>
                </a:cubicBezTo>
                <a:lnTo>
                  <a:pt x="138828" y="92563"/>
                </a:lnTo>
                <a:moveTo>
                  <a:pt x="86767" y="277657"/>
                </a:moveTo>
                <a:lnTo>
                  <a:pt x="86767" y="381778"/>
                </a:lnTo>
                <a:cubicBezTo>
                  <a:pt x="86767" y="381778"/>
                  <a:pt x="86767" y="399132"/>
                  <a:pt x="69414" y="399132"/>
                </a:cubicBezTo>
                <a:lnTo>
                  <a:pt x="17353" y="399132"/>
                </a:lnTo>
                <a:cubicBezTo>
                  <a:pt x="17353" y="399132"/>
                  <a:pt x="0" y="399132"/>
                  <a:pt x="0" y="381778"/>
                </a:cubicBezTo>
                <a:lnTo>
                  <a:pt x="0" y="277657"/>
                </a:lnTo>
                <a:cubicBezTo>
                  <a:pt x="0" y="277657"/>
                  <a:pt x="0" y="260303"/>
                  <a:pt x="17353" y="260303"/>
                </a:cubicBezTo>
                <a:lnTo>
                  <a:pt x="69414" y="260303"/>
                </a:lnTo>
                <a:cubicBezTo>
                  <a:pt x="69414" y="260303"/>
                  <a:pt x="86767" y="260303"/>
                  <a:pt x="86767" y="277657"/>
                </a:cubicBezTo>
                <a:moveTo>
                  <a:pt x="20164" y="217162"/>
                </a:moveTo>
                <a:cubicBezTo>
                  <a:pt x="33364" y="205281"/>
                  <a:pt x="53403" y="205281"/>
                  <a:pt x="66603" y="217162"/>
                </a:cubicBezTo>
                <a:moveTo>
                  <a:pt x="0" y="188772"/>
                </a:moveTo>
                <a:cubicBezTo>
                  <a:pt x="25359" y="168468"/>
                  <a:pt x="61408" y="168468"/>
                  <a:pt x="86767" y="188772"/>
                </a:cubicBezTo>
                <a:moveTo>
                  <a:pt x="43383" y="355748"/>
                </a:moveTo>
                <a:cubicBezTo>
                  <a:pt x="40987" y="355748"/>
                  <a:pt x="39045" y="357690"/>
                  <a:pt x="39045" y="360086"/>
                </a:cubicBezTo>
                <a:cubicBezTo>
                  <a:pt x="39045" y="362482"/>
                  <a:pt x="40987" y="364425"/>
                  <a:pt x="43383" y="364425"/>
                </a:cubicBezTo>
                <a:cubicBezTo>
                  <a:pt x="45779" y="364425"/>
                  <a:pt x="47722" y="362482"/>
                  <a:pt x="47722" y="360086"/>
                </a:cubicBezTo>
                <a:cubicBezTo>
                  <a:pt x="47722" y="357690"/>
                  <a:pt x="45779" y="355748"/>
                  <a:pt x="43383" y="355748"/>
                </a:cubicBezTo>
                <a:moveTo>
                  <a:pt x="260303" y="180182"/>
                </a:moveTo>
                <a:lnTo>
                  <a:pt x="260303" y="86767"/>
                </a:lnTo>
                <a:cubicBezTo>
                  <a:pt x="260303" y="77183"/>
                  <a:pt x="252534" y="69414"/>
                  <a:pt x="242950" y="69414"/>
                </a:cubicBezTo>
                <a:cubicBezTo>
                  <a:pt x="233365" y="69414"/>
                  <a:pt x="225596" y="77183"/>
                  <a:pt x="225596" y="86767"/>
                </a:cubicBezTo>
                <a:lnTo>
                  <a:pt x="225596" y="180182"/>
                </a:lnTo>
                <a:cubicBezTo>
                  <a:pt x="217552" y="187377"/>
                  <a:pt x="214782" y="198790"/>
                  <a:pt x="218633" y="208872"/>
                </a:cubicBezTo>
                <a:cubicBezTo>
                  <a:pt x="222484" y="218954"/>
                  <a:pt x="232157" y="225614"/>
                  <a:pt x="242950" y="225614"/>
                </a:cubicBezTo>
                <a:cubicBezTo>
                  <a:pt x="253742" y="225614"/>
                  <a:pt x="263415" y="218954"/>
                  <a:pt x="267266" y="208872"/>
                </a:cubicBezTo>
                <a:cubicBezTo>
                  <a:pt x="271117" y="198790"/>
                  <a:pt x="268347" y="187377"/>
                  <a:pt x="260303" y="180182"/>
                </a:cubicBezTo>
                <a:close/>
                <a:moveTo>
                  <a:pt x="225596" y="138828"/>
                </a:moveTo>
                <a:lnTo>
                  <a:pt x="260303" y="138828"/>
                </a:lnTo>
                <a:moveTo>
                  <a:pt x="295010" y="121475"/>
                </a:moveTo>
                <a:lnTo>
                  <a:pt x="312364" y="121475"/>
                </a:lnTo>
                <a:moveTo>
                  <a:pt x="312364" y="156182"/>
                </a:moveTo>
                <a:lnTo>
                  <a:pt x="295010" y="156182"/>
                </a:lnTo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1" name="Rounded Rectangle 30"/>
          <p:cNvSpPr/>
          <p:nvPr/>
        </p:nvSpPr>
        <p:spPr>
          <a:xfrm>
            <a:off x="6266478" y="3782680"/>
            <a:ext cx="1166880" cy="1046174"/>
          </a:xfrm>
          <a:custGeom>
            <a:avLst/>
            <a:gdLst/>
            <a:ahLst/>
            <a:cxnLst/>
            <a:rect l="0" t="0" r="0" b="0"/>
            <a:pathLst>
              <a:path w="596190" h="596096">
                <a:moveTo>
                  <a:pt x="233251" y="336925"/>
                </a:moveTo>
                <a:lnTo>
                  <a:pt x="25915" y="336925"/>
                </a:lnTo>
                <a:lnTo>
                  <a:pt x="48230" y="203091"/>
                </a:lnTo>
                <a:cubicBezTo>
                  <a:pt x="49239" y="197022"/>
                  <a:pt x="52374" y="191509"/>
                  <a:pt x="57075" y="187540"/>
                </a:cubicBezTo>
                <a:cubicBezTo>
                  <a:pt x="61776" y="183570"/>
                  <a:pt x="67735" y="181403"/>
                  <a:pt x="73888" y="181424"/>
                </a:cubicBezTo>
                <a:lnTo>
                  <a:pt x="185486" y="181424"/>
                </a:lnTo>
                <a:cubicBezTo>
                  <a:pt x="191621" y="181427"/>
                  <a:pt x="197555" y="183606"/>
                  <a:pt x="202235" y="187573"/>
                </a:cubicBezTo>
                <a:cubicBezTo>
                  <a:pt x="206914" y="191541"/>
                  <a:pt x="210034" y="197039"/>
                  <a:pt x="211040" y="203091"/>
                </a:cubicBezTo>
                <a:close/>
                <a:moveTo>
                  <a:pt x="0" y="336927"/>
                </a:moveTo>
                <a:lnTo>
                  <a:pt x="246211" y="336927"/>
                </a:lnTo>
                <a:cubicBezTo>
                  <a:pt x="249647" y="336927"/>
                  <a:pt x="252943" y="338291"/>
                  <a:pt x="255374" y="340723"/>
                </a:cubicBezTo>
                <a:cubicBezTo>
                  <a:pt x="257803" y="343151"/>
                  <a:pt x="259169" y="346447"/>
                  <a:pt x="259169" y="349885"/>
                </a:cubicBezTo>
                <a:lnTo>
                  <a:pt x="259169" y="596096"/>
                </a:lnTo>
                <a:moveTo>
                  <a:pt x="103770" y="233256"/>
                </a:moveTo>
                <a:lnTo>
                  <a:pt x="155604" y="233256"/>
                </a:lnTo>
                <a:moveTo>
                  <a:pt x="129687" y="181426"/>
                </a:moveTo>
                <a:lnTo>
                  <a:pt x="129687" y="129592"/>
                </a:lnTo>
                <a:moveTo>
                  <a:pt x="207438" y="90712"/>
                </a:moveTo>
                <a:lnTo>
                  <a:pt x="207438" y="116629"/>
                </a:lnTo>
                <a:cubicBezTo>
                  <a:pt x="207438" y="123786"/>
                  <a:pt x="201636" y="129588"/>
                  <a:pt x="194479" y="129588"/>
                </a:cubicBezTo>
                <a:lnTo>
                  <a:pt x="64895" y="129588"/>
                </a:lnTo>
                <a:cubicBezTo>
                  <a:pt x="57738" y="129588"/>
                  <a:pt x="51936" y="123786"/>
                  <a:pt x="51936" y="116629"/>
                </a:cubicBezTo>
                <a:lnTo>
                  <a:pt x="51936" y="90712"/>
                </a:lnTo>
                <a:cubicBezTo>
                  <a:pt x="51936" y="83555"/>
                  <a:pt x="57738" y="77754"/>
                  <a:pt x="64895" y="77754"/>
                </a:cubicBezTo>
                <a:lnTo>
                  <a:pt x="194479" y="77754"/>
                </a:lnTo>
                <a:cubicBezTo>
                  <a:pt x="201636" y="77754"/>
                  <a:pt x="207438" y="83555"/>
                  <a:pt x="207438" y="90712"/>
                </a:cubicBezTo>
                <a:close/>
                <a:moveTo>
                  <a:pt x="596190" y="220299"/>
                </a:moveTo>
                <a:lnTo>
                  <a:pt x="596190" y="557220"/>
                </a:lnTo>
                <a:cubicBezTo>
                  <a:pt x="596190" y="578690"/>
                  <a:pt x="578786" y="596094"/>
                  <a:pt x="557316" y="596094"/>
                </a:cubicBezTo>
                <a:lnTo>
                  <a:pt x="375897" y="596094"/>
                </a:lnTo>
                <a:cubicBezTo>
                  <a:pt x="354427" y="596094"/>
                  <a:pt x="337021" y="578690"/>
                  <a:pt x="337021" y="557220"/>
                </a:cubicBezTo>
                <a:lnTo>
                  <a:pt x="337021" y="220299"/>
                </a:lnTo>
                <a:cubicBezTo>
                  <a:pt x="337021" y="198829"/>
                  <a:pt x="354427" y="181424"/>
                  <a:pt x="375897" y="181424"/>
                </a:cubicBezTo>
                <a:lnTo>
                  <a:pt x="557316" y="181424"/>
                </a:lnTo>
                <a:cubicBezTo>
                  <a:pt x="578786" y="181424"/>
                  <a:pt x="596190" y="198829"/>
                  <a:pt x="596190" y="220299"/>
                </a:cubicBezTo>
                <a:close/>
                <a:moveTo>
                  <a:pt x="337021" y="492428"/>
                </a:moveTo>
                <a:lnTo>
                  <a:pt x="596190" y="492428"/>
                </a:lnTo>
                <a:moveTo>
                  <a:pt x="349877" y="36681"/>
                </a:moveTo>
                <a:cubicBezTo>
                  <a:pt x="379216" y="12948"/>
                  <a:pt x="415810" y="0"/>
                  <a:pt x="453546" y="0"/>
                </a:cubicBezTo>
                <a:cubicBezTo>
                  <a:pt x="491282" y="0"/>
                  <a:pt x="527876" y="12948"/>
                  <a:pt x="557214" y="36681"/>
                </a:cubicBezTo>
                <a:moveTo>
                  <a:pt x="393184" y="99137"/>
                </a:moveTo>
                <a:cubicBezTo>
                  <a:pt x="410299" y="85301"/>
                  <a:pt x="431641" y="77754"/>
                  <a:pt x="453647" y="77754"/>
                </a:cubicBezTo>
                <a:cubicBezTo>
                  <a:pt x="475656" y="77754"/>
                  <a:pt x="496998" y="85301"/>
                  <a:pt x="514113" y="99137"/>
                </a:cubicBezTo>
                <a:moveTo>
                  <a:pt x="466605" y="537772"/>
                </a:moveTo>
                <a:cubicBezTo>
                  <a:pt x="463029" y="537772"/>
                  <a:pt x="460126" y="540672"/>
                  <a:pt x="460126" y="544251"/>
                </a:cubicBezTo>
                <a:cubicBezTo>
                  <a:pt x="460126" y="547831"/>
                  <a:pt x="463029" y="550730"/>
                  <a:pt x="466605" y="550730"/>
                </a:cubicBezTo>
                <a:moveTo>
                  <a:pt x="466605" y="550730"/>
                </a:moveTo>
                <a:cubicBezTo>
                  <a:pt x="470185" y="550730"/>
                  <a:pt x="473084" y="547831"/>
                  <a:pt x="473084" y="544251"/>
                </a:cubicBezTo>
                <a:cubicBezTo>
                  <a:pt x="473084" y="540672"/>
                  <a:pt x="470185" y="537773"/>
                  <a:pt x="466605" y="537773"/>
                </a:cubicBezTo>
                <a:moveTo>
                  <a:pt x="418384" y="249226"/>
                </a:moveTo>
                <a:lnTo>
                  <a:pt x="418384" y="297450"/>
                </a:lnTo>
                <a:cubicBezTo>
                  <a:pt x="418384" y="303780"/>
                  <a:pt x="419631" y="310051"/>
                  <a:pt x="422054" y="315903"/>
                </a:cubicBezTo>
                <a:cubicBezTo>
                  <a:pt x="424478" y="321754"/>
                  <a:pt x="428031" y="327070"/>
                  <a:pt x="432508" y="331547"/>
                </a:cubicBezTo>
                <a:cubicBezTo>
                  <a:pt x="436985" y="336024"/>
                  <a:pt x="442301" y="339577"/>
                  <a:pt x="448152" y="342001"/>
                </a:cubicBezTo>
                <a:cubicBezTo>
                  <a:pt x="454004" y="344424"/>
                  <a:pt x="460275" y="345671"/>
                  <a:pt x="466605" y="345671"/>
                </a:cubicBezTo>
                <a:cubicBezTo>
                  <a:pt x="472939" y="345671"/>
                  <a:pt x="479209" y="344424"/>
                  <a:pt x="485061" y="342001"/>
                </a:cubicBezTo>
                <a:cubicBezTo>
                  <a:pt x="490910" y="339577"/>
                  <a:pt x="496228" y="336024"/>
                  <a:pt x="500705" y="331547"/>
                </a:cubicBezTo>
                <a:cubicBezTo>
                  <a:pt x="505182" y="327070"/>
                  <a:pt x="508735" y="321754"/>
                  <a:pt x="511159" y="315903"/>
                </a:cubicBezTo>
                <a:cubicBezTo>
                  <a:pt x="513582" y="310051"/>
                  <a:pt x="514829" y="303780"/>
                  <a:pt x="514829" y="297450"/>
                </a:cubicBezTo>
                <a:lnTo>
                  <a:pt x="514829" y="249226"/>
                </a:lnTo>
                <a:moveTo>
                  <a:pt x="466608" y="345676"/>
                </a:moveTo>
                <a:lnTo>
                  <a:pt x="466608" y="439084"/>
                </a:lnTo>
                <a:moveTo>
                  <a:pt x="418384" y="397930"/>
                </a:moveTo>
                <a:lnTo>
                  <a:pt x="514829" y="397930"/>
                </a:lnTo>
              </a:path>
            </a:pathLst>
          </a:custGeom>
          <a:noFill/>
          <a:ln w="13014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2" name="Rounded Rectangle 31"/>
          <p:cNvSpPr/>
          <p:nvPr/>
        </p:nvSpPr>
        <p:spPr>
          <a:xfrm>
            <a:off x="4744092" y="4625556"/>
            <a:ext cx="747227" cy="426387"/>
          </a:xfrm>
          <a:custGeom>
            <a:avLst/>
            <a:gdLst/>
            <a:ahLst/>
            <a:cxnLst/>
            <a:rect l="0" t="0" r="0" b="0"/>
            <a:pathLst>
              <a:path w="381778" h="242950">
                <a:moveTo>
                  <a:pt x="312364" y="173535"/>
                </a:moveTo>
                <a:lnTo>
                  <a:pt x="381778" y="173535"/>
                </a:lnTo>
                <a:moveTo>
                  <a:pt x="381778" y="208242"/>
                </a:moveTo>
                <a:lnTo>
                  <a:pt x="312364" y="208242"/>
                </a:lnTo>
                <a:moveTo>
                  <a:pt x="69414" y="208242"/>
                </a:moveTo>
                <a:lnTo>
                  <a:pt x="0" y="208242"/>
                </a:lnTo>
                <a:moveTo>
                  <a:pt x="0" y="173535"/>
                </a:moveTo>
                <a:lnTo>
                  <a:pt x="69414" y="173535"/>
                </a:lnTo>
                <a:moveTo>
                  <a:pt x="208242" y="69414"/>
                </a:moveTo>
                <a:lnTo>
                  <a:pt x="208242" y="0"/>
                </a:lnTo>
                <a:moveTo>
                  <a:pt x="173535" y="0"/>
                </a:moveTo>
                <a:lnTo>
                  <a:pt x="173535" y="69414"/>
                </a:lnTo>
                <a:moveTo>
                  <a:pt x="86767" y="242950"/>
                </a:moveTo>
                <a:cubicBezTo>
                  <a:pt x="77183" y="242950"/>
                  <a:pt x="69414" y="235180"/>
                  <a:pt x="69414" y="225596"/>
                </a:cubicBezTo>
                <a:lnTo>
                  <a:pt x="69414" y="156182"/>
                </a:lnTo>
                <a:cubicBezTo>
                  <a:pt x="69414" y="146598"/>
                  <a:pt x="77183" y="138828"/>
                  <a:pt x="86767" y="138828"/>
                </a:cubicBezTo>
                <a:lnTo>
                  <a:pt x="121475" y="138828"/>
                </a:lnTo>
                <a:cubicBezTo>
                  <a:pt x="131059" y="138828"/>
                  <a:pt x="138828" y="131059"/>
                  <a:pt x="138828" y="121475"/>
                </a:cubicBezTo>
                <a:lnTo>
                  <a:pt x="138828" y="86767"/>
                </a:lnTo>
                <a:cubicBezTo>
                  <a:pt x="138828" y="77183"/>
                  <a:pt x="146598" y="69414"/>
                  <a:pt x="156182" y="69414"/>
                </a:cubicBezTo>
                <a:lnTo>
                  <a:pt x="225596" y="69414"/>
                </a:lnTo>
                <a:cubicBezTo>
                  <a:pt x="235180" y="69414"/>
                  <a:pt x="242950" y="77183"/>
                  <a:pt x="242950" y="86767"/>
                </a:cubicBezTo>
                <a:lnTo>
                  <a:pt x="242950" y="121475"/>
                </a:lnTo>
                <a:cubicBezTo>
                  <a:pt x="242950" y="131059"/>
                  <a:pt x="250719" y="138828"/>
                  <a:pt x="260303" y="138828"/>
                </a:cubicBezTo>
                <a:lnTo>
                  <a:pt x="295010" y="138828"/>
                </a:lnTo>
                <a:cubicBezTo>
                  <a:pt x="304594" y="138828"/>
                  <a:pt x="312364" y="146598"/>
                  <a:pt x="312364" y="156182"/>
                </a:cubicBezTo>
                <a:lnTo>
                  <a:pt x="312364" y="225596"/>
                </a:lnTo>
                <a:cubicBezTo>
                  <a:pt x="312364" y="235180"/>
                  <a:pt x="304594" y="242950"/>
                  <a:pt x="295010" y="242950"/>
                </a:cubicBezTo>
                <a:close/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3" name="Rounded Rectangle 32"/>
          <p:cNvSpPr/>
          <p:nvPr/>
        </p:nvSpPr>
        <p:spPr>
          <a:xfrm>
            <a:off x="8344375" y="4503729"/>
            <a:ext cx="475508" cy="700494"/>
          </a:xfrm>
          <a:custGeom>
            <a:avLst/>
            <a:gdLst/>
            <a:ahLst/>
            <a:cxnLst/>
            <a:rect l="0" t="0" r="0" b="0"/>
            <a:pathLst>
              <a:path w="242950" h="399132">
                <a:moveTo>
                  <a:pt x="34707" y="0"/>
                </a:moveTo>
                <a:lnTo>
                  <a:pt x="208242" y="0"/>
                </a:lnTo>
                <a:cubicBezTo>
                  <a:pt x="217827" y="0"/>
                  <a:pt x="225596" y="7769"/>
                  <a:pt x="225596" y="17353"/>
                </a:cubicBezTo>
                <a:lnTo>
                  <a:pt x="225596" y="190889"/>
                </a:lnTo>
                <a:lnTo>
                  <a:pt x="225596" y="190889"/>
                </a:lnTo>
                <a:lnTo>
                  <a:pt x="17353" y="190889"/>
                </a:lnTo>
                <a:lnTo>
                  <a:pt x="17353" y="190889"/>
                </a:lnTo>
                <a:lnTo>
                  <a:pt x="17353" y="17353"/>
                </a:lnTo>
                <a:cubicBezTo>
                  <a:pt x="17353" y="7769"/>
                  <a:pt x="25123" y="0"/>
                  <a:pt x="34707" y="0"/>
                </a:cubicBezTo>
                <a:close/>
                <a:moveTo>
                  <a:pt x="242950" y="190889"/>
                </a:moveTo>
                <a:lnTo>
                  <a:pt x="0" y="190889"/>
                </a:lnTo>
                <a:moveTo>
                  <a:pt x="121475" y="190889"/>
                </a:moveTo>
                <a:lnTo>
                  <a:pt x="121475" y="399132"/>
                </a:lnTo>
                <a:moveTo>
                  <a:pt x="52060" y="190889"/>
                </a:moveTo>
                <a:lnTo>
                  <a:pt x="52060" y="399132"/>
                </a:lnTo>
                <a:moveTo>
                  <a:pt x="190889" y="190889"/>
                </a:moveTo>
                <a:lnTo>
                  <a:pt x="190889" y="399132"/>
                </a:lnTo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4" name="Rounded Rectangle 33"/>
          <p:cNvSpPr/>
          <p:nvPr/>
        </p:nvSpPr>
        <p:spPr>
          <a:xfrm>
            <a:off x="5389800" y="2767721"/>
            <a:ext cx="678512" cy="517756"/>
          </a:xfrm>
          <a:custGeom>
            <a:avLst/>
            <a:gdLst/>
            <a:ahLst/>
            <a:cxnLst/>
            <a:rect l="0" t="0" r="0" b="0"/>
            <a:pathLst>
              <a:path w="346670" h="295010">
                <a:moveTo>
                  <a:pt x="295010" y="43383"/>
                </a:moveTo>
                <a:cubicBezTo>
                  <a:pt x="327557" y="68109"/>
                  <a:pt x="346670" y="106631"/>
                  <a:pt x="346670" y="147505"/>
                </a:cubicBezTo>
                <a:cubicBezTo>
                  <a:pt x="346670" y="188379"/>
                  <a:pt x="327557" y="226901"/>
                  <a:pt x="295010" y="251626"/>
                </a:cubicBezTo>
                <a:moveTo>
                  <a:pt x="260303" y="86767"/>
                </a:moveTo>
                <a:cubicBezTo>
                  <a:pt x="306776" y="120555"/>
                  <a:pt x="306620" y="174576"/>
                  <a:pt x="260303" y="208242"/>
                </a:cubicBezTo>
                <a:moveTo>
                  <a:pt x="225596" y="8676"/>
                </a:moveTo>
                <a:lnTo>
                  <a:pt x="225596" y="286334"/>
                </a:lnTo>
                <a:cubicBezTo>
                  <a:pt x="225596" y="291126"/>
                  <a:pt x="221711" y="295010"/>
                  <a:pt x="216919" y="295010"/>
                </a:cubicBezTo>
                <a:cubicBezTo>
                  <a:pt x="158991" y="294994"/>
                  <a:pt x="106445" y="261044"/>
                  <a:pt x="82620" y="208242"/>
                </a:cubicBezTo>
                <a:lnTo>
                  <a:pt x="43383" y="208242"/>
                </a:lnTo>
                <a:cubicBezTo>
                  <a:pt x="19423" y="208242"/>
                  <a:pt x="0" y="188819"/>
                  <a:pt x="0" y="164858"/>
                </a:cubicBezTo>
                <a:lnTo>
                  <a:pt x="0" y="130151"/>
                </a:lnTo>
                <a:cubicBezTo>
                  <a:pt x="0" y="106191"/>
                  <a:pt x="19423" y="86767"/>
                  <a:pt x="43383" y="86767"/>
                </a:cubicBezTo>
                <a:lnTo>
                  <a:pt x="82620" y="86767"/>
                </a:lnTo>
                <a:cubicBezTo>
                  <a:pt x="106445" y="33965"/>
                  <a:pt x="158991" y="16"/>
                  <a:pt x="216919" y="0"/>
                </a:cubicBezTo>
                <a:cubicBezTo>
                  <a:pt x="221711" y="0"/>
                  <a:pt x="225596" y="3884"/>
                  <a:pt x="225596" y="8676"/>
                </a:cubicBezTo>
                <a:close/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5" name="Rounded Rectangle 34"/>
          <p:cNvSpPr/>
          <p:nvPr/>
        </p:nvSpPr>
        <p:spPr>
          <a:xfrm>
            <a:off x="6459321" y="5630613"/>
            <a:ext cx="781193" cy="706256"/>
          </a:xfrm>
          <a:custGeom>
            <a:avLst/>
            <a:gdLst/>
            <a:ahLst/>
            <a:cxnLst/>
            <a:rect l="0" t="0" r="0" b="0"/>
            <a:pathLst>
              <a:path w="399132" h="402415">
                <a:moveTo>
                  <a:pt x="86767" y="138828"/>
                </a:moveTo>
                <a:cubicBezTo>
                  <a:pt x="86767" y="167580"/>
                  <a:pt x="110076" y="190889"/>
                  <a:pt x="138828" y="190889"/>
                </a:cubicBezTo>
                <a:cubicBezTo>
                  <a:pt x="167580" y="190889"/>
                  <a:pt x="190889" y="167580"/>
                  <a:pt x="190889" y="138828"/>
                </a:cubicBezTo>
                <a:cubicBezTo>
                  <a:pt x="190889" y="110076"/>
                  <a:pt x="167580" y="86767"/>
                  <a:pt x="138828" y="86767"/>
                </a:cubicBezTo>
                <a:cubicBezTo>
                  <a:pt x="110076" y="86767"/>
                  <a:pt x="86767" y="110076"/>
                  <a:pt x="86767" y="138828"/>
                </a:cubicBezTo>
                <a:close/>
                <a:moveTo>
                  <a:pt x="138828" y="0"/>
                </a:moveTo>
                <a:cubicBezTo>
                  <a:pt x="215501" y="0"/>
                  <a:pt x="277657" y="62155"/>
                  <a:pt x="277657" y="138828"/>
                </a:cubicBezTo>
                <a:cubicBezTo>
                  <a:pt x="277657" y="215501"/>
                  <a:pt x="215501" y="277657"/>
                  <a:pt x="138828" y="277657"/>
                </a:cubicBezTo>
                <a:cubicBezTo>
                  <a:pt x="62155" y="277657"/>
                  <a:pt x="0" y="215501"/>
                  <a:pt x="0" y="138828"/>
                </a:cubicBezTo>
                <a:cubicBezTo>
                  <a:pt x="0" y="62155"/>
                  <a:pt x="62155" y="0"/>
                  <a:pt x="138828" y="0"/>
                </a:cubicBezTo>
                <a:close/>
                <a:moveTo>
                  <a:pt x="138828" y="0"/>
                </a:moveTo>
                <a:lnTo>
                  <a:pt x="138828" y="86767"/>
                </a:lnTo>
                <a:moveTo>
                  <a:pt x="164858" y="93744"/>
                </a:moveTo>
                <a:lnTo>
                  <a:pt x="208242" y="18603"/>
                </a:lnTo>
                <a:moveTo>
                  <a:pt x="259054" y="69414"/>
                </a:moveTo>
                <a:lnTo>
                  <a:pt x="183913" y="112798"/>
                </a:lnTo>
                <a:moveTo>
                  <a:pt x="277657" y="138828"/>
                </a:moveTo>
                <a:lnTo>
                  <a:pt x="190889" y="138828"/>
                </a:lnTo>
                <a:moveTo>
                  <a:pt x="259054" y="208242"/>
                </a:moveTo>
                <a:lnTo>
                  <a:pt x="183913" y="164858"/>
                </a:lnTo>
                <a:moveTo>
                  <a:pt x="164858" y="183913"/>
                </a:moveTo>
                <a:lnTo>
                  <a:pt x="208242" y="259054"/>
                </a:lnTo>
                <a:moveTo>
                  <a:pt x="138828" y="277657"/>
                </a:moveTo>
                <a:lnTo>
                  <a:pt x="138828" y="190889"/>
                </a:lnTo>
                <a:moveTo>
                  <a:pt x="112798" y="183913"/>
                </a:moveTo>
                <a:lnTo>
                  <a:pt x="69414" y="259054"/>
                </a:lnTo>
                <a:moveTo>
                  <a:pt x="18603" y="208242"/>
                </a:moveTo>
                <a:lnTo>
                  <a:pt x="93744" y="164858"/>
                </a:lnTo>
                <a:moveTo>
                  <a:pt x="0" y="138828"/>
                </a:moveTo>
                <a:lnTo>
                  <a:pt x="86767" y="138828"/>
                </a:lnTo>
                <a:moveTo>
                  <a:pt x="18603" y="69414"/>
                </a:moveTo>
                <a:lnTo>
                  <a:pt x="93744" y="112798"/>
                </a:lnTo>
                <a:moveTo>
                  <a:pt x="112798" y="93744"/>
                </a:moveTo>
                <a:lnTo>
                  <a:pt x="69414" y="18603"/>
                </a:lnTo>
                <a:moveTo>
                  <a:pt x="399132" y="334021"/>
                </a:moveTo>
                <a:lnTo>
                  <a:pt x="364425" y="386082"/>
                </a:lnTo>
                <a:cubicBezTo>
                  <a:pt x="355254" y="399089"/>
                  <a:pt x="337387" y="402415"/>
                  <a:pt x="324150" y="393580"/>
                </a:cubicBezTo>
                <a:cubicBezTo>
                  <a:pt x="310913" y="384744"/>
                  <a:pt x="307131" y="366967"/>
                  <a:pt x="315626" y="353509"/>
                </a:cubicBezTo>
                <a:lnTo>
                  <a:pt x="354932" y="294594"/>
                </a:lnTo>
                <a:cubicBezTo>
                  <a:pt x="360065" y="286933"/>
                  <a:pt x="361550" y="277395"/>
                  <a:pt x="358990" y="268536"/>
                </a:cubicBezTo>
                <a:cubicBezTo>
                  <a:pt x="356429" y="259676"/>
                  <a:pt x="350085" y="252401"/>
                  <a:pt x="341657" y="248659"/>
                </a:cubicBezTo>
                <a:cubicBezTo>
                  <a:pt x="327117" y="242696"/>
                  <a:pt x="310394" y="248003"/>
                  <a:pt x="301952" y="261258"/>
                </a:cubicBezTo>
                <a:lnTo>
                  <a:pt x="250967" y="337787"/>
                </a:lnTo>
                <a:cubicBezTo>
                  <a:pt x="245823" y="345483"/>
                  <a:pt x="237561" y="350535"/>
                  <a:pt x="228366" y="351608"/>
                </a:cubicBezTo>
                <a:cubicBezTo>
                  <a:pt x="219171" y="352680"/>
                  <a:pt x="209969" y="349664"/>
                  <a:pt x="203192" y="343358"/>
                </a:cubicBezTo>
                <a:cubicBezTo>
                  <a:pt x="191989" y="332264"/>
                  <a:pt x="190276" y="314765"/>
                  <a:pt x="199114" y="301709"/>
                </a:cubicBezTo>
                <a:lnTo>
                  <a:pt x="255565" y="213969"/>
                </a:lnTo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6" name="TextBox 35"/>
          <p:cNvSpPr txBox="1"/>
          <p:nvPr/>
        </p:nvSpPr>
        <p:spPr>
          <a:xfrm>
            <a:off x="4045029" y="251228"/>
            <a:ext cx="5892640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4000" b="1" dirty="0">
                <a:solidFill>
                  <a:srgbClr val="F669BE"/>
                </a:solidFill>
                <a:latin typeface="Roboto"/>
              </a:rPr>
              <a:t>Incubator Control System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444109" y="313750"/>
            <a:ext cx="481705" cy="490508"/>
          </a:xfrm>
          <a:custGeom>
            <a:avLst/>
            <a:gdLst/>
            <a:ahLst/>
            <a:cxnLst/>
            <a:rect l="0" t="0" r="0" b="0"/>
            <a:pathLst>
              <a:path w="249457" h="249457">
                <a:moveTo>
                  <a:pt x="10845" y="162689"/>
                </a:moveTo>
                <a:lnTo>
                  <a:pt x="238611" y="162689"/>
                </a:lnTo>
                <a:cubicBezTo>
                  <a:pt x="238611" y="162689"/>
                  <a:pt x="249457" y="162689"/>
                  <a:pt x="249457" y="173535"/>
                </a:cubicBezTo>
                <a:lnTo>
                  <a:pt x="249457" y="238611"/>
                </a:lnTo>
                <a:cubicBezTo>
                  <a:pt x="249457" y="238611"/>
                  <a:pt x="249457" y="249457"/>
                  <a:pt x="238611" y="249457"/>
                </a:cubicBezTo>
                <a:lnTo>
                  <a:pt x="10845" y="249457"/>
                </a:lnTo>
                <a:cubicBezTo>
                  <a:pt x="10845" y="249457"/>
                  <a:pt x="0" y="249457"/>
                  <a:pt x="0" y="238611"/>
                </a:cubicBezTo>
                <a:lnTo>
                  <a:pt x="0" y="173535"/>
                </a:lnTo>
                <a:cubicBezTo>
                  <a:pt x="0" y="173535"/>
                  <a:pt x="0" y="162689"/>
                  <a:pt x="10845" y="162689"/>
                </a:cubicBezTo>
                <a:moveTo>
                  <a:pt x="54229" y="227765"/>
                </a:moveTo>
                <a:lnTo>
                  <a:pt x="162689" y="227765"/>
                </a:lnTo>
                <a:lnTo>
                  <a:pt x="162689" y="184381"/>
                </a:lnTo>
                <a:lnTo>
                  <a:pt x="54229" y="184381"/>
                </a:lnTo>
                <a:close/>
                <a:moveTo>
                  <a:pt x="208785" y="206073"/>
                </a:moveTo>
                <a:cubicBezTo>
                  <a:pt x="208785" y="204576"/>
                  <a:pt x="207571" y="203362"/>
                  <a:pt x="206073" y="203362"/>
                </a:cubicBezTo>
                <a:moveTo>
                  <a:pt x="206073" y="203362"/>
                </a:moveTo>
                <a:cubicBezTo>
                  <a:pt x="204576" y="203362"/>
                  <a:pt x="203362" y="204576"/>
                  <a:pt x="203362" y="206073"/>
                </a:cubicBezTo>
                <a:moveTo>
                  <a:pt x="203362" y="206073"/>
                </a:moveTo>
                <a:cubicBezTo>
                  <a:pt x="203362" y="207571"/>
                  <a:pt x="204576" y="208785"/>
                  <a:pt x="206073" y="208785"/>
                </a:cubicBezTo>
                <a:moveTo>
                  <a:pt x="206073" y="208785"/>
                </a:moveTo>
                <a:cubicBezTo>
                  <a:pt x="207571" y="208785"/>
                  <a:pt x="208785" y="207571"/>
                  <a:pt x="208785" y="206073"/>
                </a:cubicBezTo>
                <a:moveTo>
                  <a:pt x="227765" y="211496"/>
                </a:moveTo>
                <a:lnTo>
                  <a:pt x="227765" y="200650"/>
                </a:lnTo>
                <a:moveTo>
                  <a:pt x="211496" y="184381"/>
                </a:moveTo>
                <a:lnTo>
                  <a:pt x="200650" y="184381"/>
                </a:lnTo>
                <a:moveTo>
                  <a:pt x="184381" y="200650"/>
                </a:moveTo>
                <a:lnTo>
                  <a:pt x="184381" y="211496"/>
                </a:lnTo>
                <a:moveTo>
                  <a:pt x="200650" y="227765"/>
                </a:moveTo>
                <a:lnTo>
                  <a:pt x="211496" y="227765"/>
                </a:lnTo>
                <a:moveTo>
                  <a:pt x="32537" y="184381"/>
                </a:moveTo>
                <a:lnTo>
                  <a:pt x="0" y="184381"/>
                </a:lnTo>
                <a:moveTo>
                  <a:pt x="32537" y="206073"/>
                </a:moveTo>
                <a:lnTo>
                  <a:pt x="0" y="206073"/>
                </a:lnTo>
                <a:moveTo>
                  <a:pt x="32537" y="227765"/>
                </a:moveTo>
                <a:lnTo>
                  <a:pt x="0" y="227765"/>
                </a:lnTo>
                <a:moveTo>
                  <a:pt x="206073" y="0"/>
                </a:moveTo>
                <a:cubicBezTo>
                  <a:pt x="212063" y="0"/>
                  <a:pt x="216919" y="4855"/>
                  <a:pt x="216919" y="10845"/>
                </a:cubicBezTo>
                <a:lnTo>
                  <a:pt x="216919" y="65075"/>
                </a:lnTo>
                <a:cubicBezTo>
                  <a:pt x="216919" y="83046"/>
                  <a:pt x="202351" y="97613"/>
                  <a:pt x="184381" y="97613"/>
                </a:cubicBezTo>
                <a:cubicBezTo>
                  <a:pt x="166411" y="97613"/>
                  <a:pt x="151843" y="83046"/>
                  <a:pt x="151843" y="65075"/>
                </a:cubicBezTo>
                <a:lnTo>
                  <a:pt x="151843" y="10845"/>
                </a:lnTo>
                <a:cubicBezTo>
                  <a:pt x="151843" y="4855"/>
                  <a:pt x="156699" y="0"/>
                  <a:pt x="162689" y="0"/>
                </a:cubicBezTo>
                <a:close/>
                <a:moveTo>
                  <a:pt x="21691" y="162689"/>
                </a:moveTo>
                <a:lnTo>
                  <a:pt x="21691" y="32537"/>
                </a:lnTo>
                <a:cubicBezTo>
                  <a:pt x="21691" y="14567"/>
                  <a:pt x="36259" y="0"/>
                  <a:pt x="54229" y="0"/>
                </a:cubicBezTo>
                <a:cubicBezTo>
                  <a:pt x="72200" y="0"/>
                  <a:pt x="86767" y="14567"/>
                  <a:pt x="86767" y="32537"/>
                </a:cubicBezTo>
                <a:lnTo>
                  <a:pt x="86767" y="97613"/>
                </a:lnTo>
                <a:cubicBezTo>
                  <a:pt x="86767" y="115584"/>
                  <a:pt x="101335" y="130151"/>
                  <a:pt x="119305" y="130151"/>
                </a:cubicBezTo>
                <a:lnTo>
                  <a:pt x="151843" y="130151"/>
                </a:lnTo>
                <a:cubicBezTo>
                  <a:pt x="169814" y="130151"/>
                  <a:pt x="184381" y="115584"/>
                  <a:pt x="184381" y="97613"/>
                </a:cubicBezTo>
                <a:moveTo>
                  <a:pt x="216919" y="32537"/>
                </a:moveTo>
                <a:lnTo>
                  <a:pt x="151843" y="32537"/>
                </a:lnTo>
              </a:path>
            </a:pathLst>
          </a:custGeom>
          <a:noFill/>
          <a:ln w="13014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</p:spTree>
    <p:extLst>
      <p:ext uri="{BB962C8B-B14F-4D97-AF65-F5344CB8AC3E}">
        <p14:creationId xmlns:p14="http://schemas.microsoft.com/office/powerpoint/2010/main" val="1585454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242087" y="183984"/>
            <a:ext cx="7841426" cy="839986"/>
            <a:chOff x="1855227" y="329818"/>
            <a:chExt cx="3463091" cy="577181"/>
          </a:xfrm>
          <a:solidFill>
            <a:schemeClr val="accent1">
              <a:lumMod val="50000"/>
            </a:schemeClr>
          </a:solidFill>
        </p:grpSpPr>
        <p:sp>
          <p:nvSpPr>
            <p:cNvPr id="14" name="Rounded Rectangle 13"/>
            <p:cNvSpPr/>
            <p:nvPr/>
          </p:nvSpPr>
          <p:spPr>
            <a:xfrm>
              <a:off x="1855227" y="329818"/>
              <a:ext cx="3463091" cy="577181"/>
            </a:xfrm>
            <a:custGeom>
              <a:avLst/>
              <a:gdLst/>
              <a:ahLst/>
              <a:cxnLst/>
              <a:rect l="0" t="0" r="0" b="0"/>
              <a:pathLst>
                <a:path w="3463091" h="577181">
                  <a:moveTo>
                    <a:pt x="164909" y="0"/>
                  </a:moveTo>
                  <a:lnTo>
                    <a:pt x="3298182" y="0"/>
                  </a:lnTo>
                  <a:cubicBezTo>
                    <a:pt x="3298182" y="0"/>
                    <a:pt x="3463091" y="0"/>
                    <a:pt x="3463091" y="164909"/>
                  </a:cubicBezTo>
                  <a:lnTo>
                    <a:pt x="3463091" y="412272"/>
                  </a:lnTo>
                  <a:cubicBezTo>
                    <a:pt x="3463091" y="412272"/>
                    <a:pt x="3463091" y="577181"/>
                    <a:pt x="3298182" y="577181"/>
                  </a:cubicBezTo>
                  <a:lnTo>
                    <a:pt x="164909" y="577181"/>
                  </a:lnTo>
                  <a:cubicBezTo>
                    <a:pt x="164909" y="577181"/>
                    <a:pt x="0" y="577181"/>
                    <a:pt x="0" y="412272"/>
                  </a:cubicBezTo>
                  <a:lnTo>
                    <a:pt x="0" y="164909"/>
                  </a:lnTo>
                  <a:cubicBezTo>
                    <a:pt x="0" y="164909"/>
                    <a:pt x="0" y="0"/>
                    <a:pt x="164909" y="0"/>
                  </a:cubicBezTo>
                </a:path>
              </a:pathLst>
            </a:custGeom>
            <a:grpFill/>
            <a:ln>
              <a:noFill/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55227" y="329818"/>
              <a:ext cx="3463091" cy="577181"/>
            </a:xfrm>
            <a:custGeom>
              <a:avLst/>
              <a:gdLst/>
              <a:ahLst/>
              <a:cxnLst/>
              <a:rect l="0" t="0" r="0" b="0"/>
              <a:pathLst>
                <a:path w="3463091" h="577181">
                  <a:moveTo>
                    <a:pt x="164909" y="0"/>
                  </a:moveTo>
                  <a:lnTo>
                    <a:pt x="3298182" y="0"/>
                  </a:lnTo>
                  <a:cubicBezTo>
                    <a:pt x="3298182" y="0"/>
                    <a:pt x="3463091" y="0"/>
                    <a:pt x="3463091" y="164909"/>
                  </a:cubicBezTo>
                  <a:lnTo>
                    <a:pt x="3463091" y="412272"/>
                  </a:lnTo>
                  <a:cubicBezTo>
                    <a:pt x="3463091" y="412272"/>
                    <a:pt x="3463091" y="577181"/>
                    <a:pt x="3298182" y="577181"/>
                  </a:cubicBezTo>
                  <a:lnTo>
                    <a:pt x="164909" y="577181"/>
                  </a:lnTo>
                  <a:cubicBezTo>
                    <a:pt x="164909" y="577181"/>
                    <a:pt x="0" y="577181"/>
                    <a:pt x="0" y="412272"/>
                  </a:cubicBezTo>
                  <a:lnTo>
                    <a:pt x="0" y="164909"/>
                  </a:lnTo>
                  <a:cubicBezTo>
                    <a:pt x="0" y="164909"/>
                    <a:pt x="0" y="0"/>
                    <a:pt x="164909" y="0"/>
                  </a:cubicBezTo>
                </a:path>
              </a:pathLst>
            </a:custGeom>
            <a:grpFill/>
            <a:ln w="10306">
              <a:solidFill>
                <a:srgbClr val="4F92FF"/>
              </a:solidFill>
            </a:ln>
          </p:spPr>
          <p:txBody>
            <a:bodyPr rtlCol="0" anchor="ctr"/>
            <a:lstStyle/>
            <a:p>
              <a:pPr algn="ctr"/>
              <a:endParaRPr sz="2113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2286000" y="4996536"/>
            <a:ext cx="7575419" cy="2858576"/>
          </a:xfrm>
          <a:custGeom>
            <a:avLst/>
            <a:gdLst/>
            <a:ahLst/>
            <a:cxnLst/>
            <a:rect l="0" t="0" r="0" b="0"/>
            <a:pathLst>
              <a:path w="5442413" h="1979926">
                <a:moveTo>
                  <a:pt x="2019225" y="165896"/>
                </a:moveTo>
                <a:lnTo>
                  <a:pt x="3545855" y="1095072"/>
                </a:lnTo>
                <a:lnTo>
                  <a:pt x="3545855" y="1979926"/>
                </a:lnTo>
                <a:lnTo>
                  <a:pt x="1649091" y="825562"/>
                </a:lnTo>
                <a:close/>
                <a:moveTo>
                  <a:pt x="3545855" y="1095072"/>
                </a:moveTo>
                <a:lnTo>
                  <a:pt x="5072385" y="165928"/>
                </a:lnTo>
                <a:lnTo>
                  <a:pt x="5442413" y="825562"/>
                </a:lnTo>
                <a:lnTo>
                  <a:pt x="3545855" y="1979926"/>
                </a:lnTo>
                <a:close/>
                <a:moveTo>
                  <a:pt x="4799776" y="0"/>
                </a:moveTo>
                <a:lnTo>
                  <a:pt x="5072385" y="165928"/>
                </a:lnTo>
                <a:lnTo>
                  <a:pt x="3545855" y="1095072"/>
                </a:lnTo>
                <a:lnTo>
                  <a:pt x="2019225" y="165896"/>
                </a:lnTo>
                <a:lnTo>
                  <a:pt x="2286273" y="0"/>
                </a:lnTo>
                <a:lnTo>
                  <a:pt x="3545855" y="763213"/>
                </a:lnTo>
                <a:close/>
                <a:moveTo>
                  <a:pt x="164909" y="164909"/>
                </a:moveTo>
                <a:lnTo>
                  <a:pt x="2018796" y="164909"/>
                </a:lnTo>
                <a:lnTo>
                  <a:pt x="1648692" y="824545"/>
                </a:lnTo>
                <a:lnTo>
                  <a:pt x="164909" y="824545"/>
                </a:lnTo>
                <a:lnTo>
                  <a:pt x="0" y="494727"/>
                </a:ln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3" name="Rounded Rectangle 2"/>
          <p:cNvSpPr/>
          <p:nvPr/>
        </p:nvSpPr>
        <p:spPr>
          <a:xfrm>
            <a:off x="2286000" y="4996536"/>
            <a:ext cx="7575415" cy="2858580"/>
          </a:xfrm>
          <a:custGeom>
            <a:avLst/>
            <a:gdLst/>
            <a:ahLst/>
            <a:cxnLst/>
            <a:rect l="0" t="0" r="0" b="0"/>
            <a:pathLst>
              <a:path w="5442410" h="1979929">
                <a:moveTo>
                  <a:pt x="2019225" y="165896"/>
                </a:moveTo>
                <a:lnTo>
                  <a:pt x="3545854" y="1095072"/>
                </a:lnTo>
                <a:lnTo>
                  <a:pt x="3545854" y="1979929"/>
                </a:lnTo>
                <a:lnTo>
                  <a:pt x="1649091" y="825565"/>
                </a:lnTo>
                <a:close/>
                <a:moveTo>
                  <a:pt x="3545854" y="1095072"/>
                </a:moveTo>
                <a:lnTo>
                  <a:pt x="5072385" y="165928"/>
                </a:lnTo>
                <a:lnTo>
                  <a:pt x="5442410" y="825565"/>
                </a:lnTo>
                <a:lnTo>
                  <a:pt x="3545854" y="1979929"/>
                </a:lnTo>
                <a:close/>
                <a:moveTo>
                  <a:pt x="4799773" y="0"/>
                </a:moveTo>
                <a:lnTo>
                  <a:pt x="5072385" y="165928"/>
                </a:lnTo>
                <a:lnTo>
                  <a:pt x="3545854" y="1095072"/>
                </a:lnTo>
                <a:lnTo>
                  <a:pt x="2019225" y="165896"/>
                </a:lnTo>
                <a:lnTo>
                  <a:pt x="2286273" y="0"/>
                </a:lnTo>
                <a:lnTo>
                  <a:pt x="3545854" y="763214"/>
                </a:lnTo>
                <a:close/>
                <a:moveTo>
                  <a:pt x="164909" y="164909"/>
                </a:moveTo>
                <a:lnTo>
                  <a:pt x="2018794" y="164909"/>
                </a:lnTo>
                <a:lnTo>
                  <a:pt x="1648690" y="824545"/>
                </a:lnTo>
                <a:lnTo>
                  <a:pt x="164909" y="824545"/>
                </a:lnTo>
                <a:lnTo>
                  <a:pt x="0" y="494727"/>
                </a:lnTo>
                <a:close/>
              </a:path>
            </a:pathLst>
          </a:custGeom>
          <a:noFill/>
          <a:ln w="103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5" name="Rounded Rectangle 4"/>
          <p:cNvSpPr/>
          <p:nvPr/>
        </p:nvSpPr>
        <p:spPr>
          <a:xfrm>
            <a:off x="5289241" y="3686563"/>
            <a:ext cx="6293158" cy="2410417"/>
          </a:xfrm>
          <a:custGeom>
            <a:avLst/>
            <a:gdLst/>
            <a:ahLst/>
            <a:cxnLst/>
            <a:rect l="0" t="0" r="0" b="0"/>
            <a:pathLst>
              <a:path w="4521197" h="1669519">
                <a:moveTo>
                  <a:pt x="1387827" y="784713"/>
                </a:moveTo>
                <a:lnTo>
                  <a:pt x="2405515" y="165282"/>
                </a:lnTo>
                <a:lnTo>
                  <a:pt x="2775544" y="824861"/>
                </a:lnTo>
                <a:lnTo>
                  <a:pt x="2641748" y="906299"/>
                </a:lnTo>
                <a:lnTo>
                  <a:pt x="1387827" y="1669519"/>
                </a:lnTo>
                <a:close/>
                <a:moveTo>
                  <a:pt x="0" y="824861"/>
                </a:moveTo>
                <a:lnTo>
                  <a:pt x="365538" y="165282"/>
                </a:lnTo>
                <a:lnTo>
                  <a:pt x="1387827" y="784713"/>
                </a:lnTo>
                <a:lnTo>
                  <a:pt x="1387827" y="1669519"/>
                </a:lnTo>
                <a:lnTo>
                  <a:pt x="128245" y="906299"/>
                </a:lnTo>
                <a:close/>
                <a:moveTo>
                  <a:pt x="365538" y="165282"/>
                </a:moveTo>
                <a:lnTo>
                  <a:pt x="638278" y="0"/>
                </a:lnTo>
                <a:lnTo>
                  <a:pt x="1387827" y="454171"/>
                </a:lnTo>
                <a:lnTo>
                  <a:pt x="2134006" y="0"/>
                </a:lnTo>
                <a:lnTo>
                  <a:pt x="2405515" y="165282"/>
                </a:lnTo>
                <a:lnTo>
                  <a:pt x="1387827" y="784713"/>
                </a:lnTo>
                <a:close/>
                <a:moveTo>
                  <a:pt x="2405475" y="165231"/>
                </a:moveTo>
                <a:lnTo>
                  <a:pt x="4356288" y="165231"/>
                </a:lnTo>
                <a:lnTo>
                  <a:pt x="4521197" y="495049"/>
                </a:lnTo>
                <a:lnTo>
                  <a:pt x="4356288" y="824867"/>
                </a:lnTo>
                <a:lnTo>
                  <a:pt x="2775533" y="824867"/>
                </a:ln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6" name="Rounded Rectangle 5"/>
          <p:cNvSpPr/>
          <p:nvPr/>
        </p:nvSpPr>
        <p:spPr>
          <a:xfrm>
            <a:off x="5289242" y="3686563"/>
            <a:ext cx="6293160" cy="2410414"/>
          </a:xfrm>
          <a:custGeom>
            <a:avLst/>
            <a:gdLst/>
            <a:ahLst/>
            <a:cxnLst/>
            <a:rect l="0" t="0" r="0" b="0"/>
            <a:pathLst>
              <a:path w="4521198" h="1669517">
                <a:moveTo>
                  <a:pt x="1387825" y="784713"/>
                </a:moveTo>
                <a:lnTo>
                  <a:pt x="2405517" y="165282"/>
                </a:lnTo>
                <a:lnTo>
                  <a:pt x="2775546" y="824862"/>
                </a:lnTo>
                <a:lnTo>
                  <a:pt x="1387825" y="1669517"/>
                </a:lnTo>
                <a:close/>
                <a:moveTo>
                  <a:pt x="0" y="824862"/>
                </a:moveTo>
                <a:lnTo>
                  <a:pt x="365538" y="165282"/>
                </a:lnTo>
                <a:lnTo>
                  <a:pt x="1387825" y="784713"/>
                </a:lnTo>
                <a:lnTo>
                  <a:pt x="1387825" y="1669517"/>
                </a:lnTo>
                <a:lnTo>
                  <a:pt x="128245" y="906302"/>
                </a:lnTo>
                <a:close/>
                <a:moveTo>
                  <a:pt x="365538" y="165282"/>
                </a:moveTo>
                <a:lnTo>
                  <a:pt x="638278" y="0"/>
                </a:lnTo>
                <a:lnTo>
                  <a:pt x="1387825" y="454171"/>
                </a:lnTo>
                <a:lnTo>
                  <a:pt x="2134003" y="0"/>
                </a:lnTo>
                <a:lnTo>
                  <a:pt x="2405517" y="165282"/>
                </a:lnTo>
                <a:lnTo>
                  <a:pt x="1387825" y="784713"/>
                </a:lnTo>
                <a:close/>
                <a:moveTo>
                  <a:pt x="2405475" y="165231"/>
                </a:moveTo>
                <a:lnTo>
                  <a:pt x="4356288" y="165231"/>
                </a:lnTo>
                <a:lnTo>
                  <a:pt x="4521198" y="495049"/>
                </a:lnTo>
                <a:lnTo>
                  <a:pt x="4356288" y="824867"/>
                </a:lnTo>
                <a:lnTo>
                  <a:pt x="2775533" y="824867"/>
                </a:lnTo>
                <a:close/>
              </a:path>
            </a:pathLst>
          </a:custGeom>
          <a:noFill/>
          <a:ln w="103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8" name="Rounded Rectangle 7"/>
          <p:cNvSpPr/>
          <p:nvPr/>
        </p:nvSpPr>
        <p:spPr>
          <a:xfrm>
            <a:off x="3663243" y="2376086"/>
            <a:ext cx="4781875" cy="1966196"/>
          </a:xfrm>
          <a:custGeom>
            <a:avLst/>
            <a:gdLst/>
            <a:ahLst/>
            <a:cxnLst/>
            <a:rect l="0" t="0" r="0" b="0"/>
            <a:pathLst>
              <a:path w="3435446" h="1361840">
                <a:moveTo>
                  <a:pt x="2555992" y="1361840"/>
                </a:moveTo>
                <a:lnTo>
                  <a:pt x="1806442" y="907673"/>
                </a:lnTo>
                <a:lnTo>
                  <a:pt x="1676978" y="825507"/>
                </a:lnTo>
                <a:lnTo>
                  <a:pt x="2047117" y="165902"/>
                </a:lnTo>
                <a:lnTo>
                  <a:pt x="2555992" y="475617"/>
                </a:lnTo>
                <a:close/>
                <a:moveTo>
                  <a:pt x="2555992" y="475617"/>
                </a:moveTo>
                <a:lnTo>
                  <a:pt x="3064833" y="165927"/>
                </a:lnTo>
                <a:lnTo>
                  <a:pt x="3435446" y="825507"/>
                </a:lnTo>
                <a:lnTo>
                  <a:pt x="3302165" y="907673"/>
                </a:lnTo>
                <a:lnTo>
                  <a:pt x="2555992" y="1361840"/>
                </a:lnTo>
                <a:close/>
                <a:moveTo>
                  <a:pt x="3064833" y="165927"/>
                </a:moveTo>
                <a:lnTo>
                  <a:pt x="2555992" y="475617"/>
                </a:lnTo>
                <a:lnTo>
                  <a:pt x="2047117" y="165902"/>
                </a:lnTo>
                <a:lnTo>
                  <a:pt x="2318646" y="0"/>
                </a:lnTo>
                <a:lnTo>
                  <a:pt x="2555992" y="143812"/>
                </a:lnTo>
                <a:lnTo>
                  <a:pt x="2792266" y="0"/>
                </a:lnTo>
                <a:close/>
                <a:moveTo>
                  <a:pt x="164909" y="165902"/>
                </a:moveTo>
                <a:lnTo>
                  <a:pt x="2047181" y="165902"/>
                </a:lnTo>
                <a:lnTo>
                  <a:pt x="1676981" y="825538"/>
                </a:lnTo>
                <a:lnTo>
                  <a:pt x="164909" y="825538"/>
                </a:lnTo>
                <a:lnTo>
                  <a:pt x="0" y="495720"/>
                </a:ln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9" name="Rounded Rectangle 8"/>
          <p:cNvSpPr/>
          <p:nvPr/>
        </p:nvSpPr>
        <p:spPr>
          <a:xfrm>
            <a:off x="3663243" y="2376086"/>
            <a:ext cx="4781878" cy="1966199"/>
          </a:xfrm>
          <a:custGeom>
            <a:avLst/>
            <a:gdLst/>
            <a:ahLst/>
            <a:cxnLst/>
            <a:rect l="0" t="0" r="0" b="0"/>
            <a:pathLst>
              <a:path w="3435448" h="1361842">
                <a:moveTo>
                  <a:pt x="2555989" y="1361842"/>
                </a:moveTo>
                <a:lnTo>
                  <a:pt x="1806442" y="907671"/>
                </a:lnTo>
                <a:lnTo>
                  <a:pt x="1676978" y="825506"/>
                </a:lnTo>
                <a:lnTo>
                  <a:pt x="2047117" y="165902"/>
                </a:lnTo>
                <a:lnTo>
                  <a:pt x="2555989" y="475617"/>
                </a:lnTo>
                <a:close/>
                <a:moveTo>
                  <a:pt x="2555989" y="475617"/>
                </a:moveTo>
                <a:lnTo>
                  <a:pt x="3064836" y="165927"/>
                </a:lnTo>
                <a:lnTo>
                  <a:pt x="3435448" y="825506"/>
                </a:lnTo>
                <a:lnTo>
                  <a:pt x="3302167" y="907671"/>
                </a:lnTo>
                <a:lnTo>
                  <a:pt x="2555989" y="1361842"/>
                </a:lnTo>
                <a:close/>
                <a:moveTo>
                  <a:pt x="3064836" y="165927"/>
                </a:moveTo>
                <a:lnTo>
                  <a:pt x="2555989" y="475617"/>
                </a:lnTo>
                <a:lnTo>
                  <a:pt x="2047117" y="165902"/>
                </a:lnTo>
                <a:lnTo>
                  <a:pt x="2318646" y="0"/>
                </a:lnTo>
                <a:lnTo>
                  <a:pt x="2555989" y="143812"/>
                </a:lnTo>
                <a:lnTo>
                  <a:pt x="2792265" y="0"/>
                </a:lnTo>
                <a:close/>
                <a:moveTo>
                  <a:pt x="164909" y="165902"/>
                </a:moveTo>
                <a:lnTo>
                  <a:pt x="2047178" y="165902"/>
                </a:lnTo>
                <a:lnTo>
                  <a:pt x="1676978" y="825538"/>
                </a:lnTo>
                <a:lnTo>
                  <a:pt x="164909" y="825538"/>
                </a:lnTo>
                <a:lnTo>
                  <a:pt x="0" y="495720"/>
                </a:lnTo>
                <a:close/>
              </a:path>
            </a:pathLst>
          </a:custGeom>
          <a:noFill/>
          <a:ln w="103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1" name="Rounded Rectangle 10"/>
          <p:cNvSpPr/>
          <p:nvPr/>
        </p:nvSpPr>
        <p:spPr>
          <a:xfrm>
            <a:off x="6705919" y="1306104"/>
            <a:ext cx="3384465" cy="1277614"/>
          </a:xfrm>
          <a:custGeom>
            <a:avLst/>
            <a:gdLst/>
            <a:ahLst/>
            <a:cxnLst/>
            <a:rect l="0" t="0" r="0" b="0"/>
            <a:pathLst>
              <a:path w="2431503" h="884909">
                <a:moveTo>
                  <a:pt x="370038" y="0"/>
                </a:moveTo>
                <a:lnTo>
                  <a:pt x="740112" y="659660"/>
                </a:lnTo>
                <a:lnTo>
                  <a:pt x="606313" y="741094"/>
                </a:lnTo>
                <a:lnTo>
                  <a:pt x="370038" y="884909"/>
                </a:lnTo>
                <a:close/>
                <a:moveTo>
                  <a:pt x="0" y="659660"/>
                </a:moveTo>
                <a:lnTo>
                  <a:pt x="370038" y="0"/>
                </a:lnTo>
                <a:lnTo>
                  <a:pt x="370038" y="884909"/>
                </a:lnTo>
                <a:lnTo>
                  <a:pt x="132694" y="741094"/>
                </a:lnTo>
                <a:close/>
                <a:moveTo>
                  <a:pt x="369851" y="0"/>
                </a:moveTo>
                <a:lnTo>
                  <a:pt x="2266594" y="0"/>
                </a:lnTo>
                <a:lnTo>
                  <a:pt x="2431503" y="329818"/>
                </a:lnTo>
                <a:lnTo>
                  <a:pt x="2266594" y="659636"/>
                </a:lnTo>
                <a:lnTo>
                  <a:pt x="739993" y="659636"/>
                </a:ln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2" name="Rounded Rectangle 11"/>
          <p:cNvSpPr/>
          <p:nvPr/>
        </p:nvSpPr>
        <p:spPr>
          <a:xfrm>
            <a:off x="6705919" y="1306104"/>
            <a:ext cx="3384466" cy="1277615"/>
          </a:xfrm>
          <a:custGeom>
            <a:avLst/>
            <a:gdLst/>
            <a:ahLst/>
            <a:cxnLst/>
            <a:rect l="0" t="0" r="0" b="0"/>
            <a:pathLst>
              <a:path w="2431504" h="884910">
                <a:moveTo>
                  <a:pt x="370038" y="0"/>
                </a:moveTo>
                <a:lnTo>
                  <a:pt x="740111" y="659660"/>
                </a:lnTo>
                <a:lnTo>
                  <a:pt x="370038" y="884910"/>
                </a:lnTo>
                <a:close/>
                <a:moveTo>
                  <a:pt x="0" y="659660"/>
                </a:moveTo>
                <a:lnTo>
                  <a:pt x="370038" y="0"/>
                </a:lnTo>
                <a:lnTo>
                  <a:pt x="370038" y="884910"/>
                </a:lnTo>
                <a:lnTo>
                  <a:pt x="132694" y="741098"/>
                </a:lnTo>
                <a:close/>
                <a:moveTo>
                  <a:pt x="369851" y="0"/>
                </a:moveTo>
                <a:lnTo>
                  <a:pt x="2266595" y="0"/>
                </a:lnTo>
                <a:lnTo>
                  <a:pt x="2431504" y="329818"/>
                </a:lnTo>
                <a:lnTo>
                  <a:pt x="2266595" y="659636"/>
                </a:lnTo>
                <a:lnTo>
                  <a:pt x="739993" y="659636"/>
                </a:lnTo>
                <a:close/>
              </a:path>
            </a:pathLst>
          </a:custGeom>
          <a:noFill/>
          <a:ln w="103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  <p:sp>
        <p:nvSpPr>
          <p:cNvPr id="17" name="TextBox 16"/>
          <p:cNvSpPr txBox="1"/>
          <p:nvPr/>
        </p:nvSpPr>
        <p:spPr>
          <a:xfrm>
            <a:off x="7619893" y="1379612"/>
            <a:ext cx="1556516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FFFFFF"/>
                </a:solidFill>
                <a:latin typeface="Roboto"/>
              </a:rPr>
              <a:t>Display Update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14106" y="1793200"/>
            <a:ext cx="1703993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dirty="0">
                <a:solidFill>
                  <a:srgbClr val="FFFFFF"/>
                </a:solidFill>
                <a:latin typeface="Roboto"/>
              </a:rPr>
              <a:t>Updates and manages LCD
display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94464" y="2754499"/>
            <a:ext cx="170238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FFFFFF"/>
                </a:solidFill>
                <a:latin typeface="Roboto"/>
              </a:rPr>
              <a:t>Data Processing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9880" y="3091164"/>
            <a:ext cx="165430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dirty="0">
                <a:solidFill>
                  <a:srgbClr val="FFFFFF"/>
                </a:solidFill>
                <a:latin typeface="Roboto"/>
              </a:rPr>
              <a:t>Processes and analyzes
sensor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997556" y="4029615"/>
            <a:ext cx="172322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FFFFFF"/>
                </a:solidFill>
                <a:latin typeface="Roboto"/>
              </a:rPr>
              <a:t>Actuator Control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5339" y="4331904"/>
            <a:ext cx="1527662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dirty="0">
                <a:solidFill>
                  <a:srgbClr val="FFFFFF"/>
                </a:solidFill>
                <a:latin typeface="Roboto"/>
              </a:rPr>
              <a:t>Manages and controls
system actuators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56354" y="5373516"/>
            <a:ext cx="1726435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FFFFFF"/>
                </a:solidFill>
                <a:latin typeface="Roboto"/>
              </a:rPr>
              <a:t>Sensor Interface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42315" y="5650515"/>
            <a:ext cx="199573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dirty="0">
                <a:solidFill>
                  <a:srgbClr val="FFFFFF"/>
                </a:solidFill>
                <a:latin typeface="Roboto"/>
              </a:rPr>
              <a:t>Connects and reads data
from sensors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43902" y="324671"/>
            <a:ext cx="7051610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4000" b="1" dirty="0">
                <a:solidFill>
                  <a:srgbClr val="F669BE"/>
                </a:solidFill>
                <a:latin typeface="Georgia"/>
              </a:rPr>
              <a:t>Microcontroller Hierarchy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352799" y="324671"/>
            <a:ext cx="574770" cy="558611"/>
          </a:xfrm>
          <a:custGeom>
            <a:avLst/>
            <a:gdLst/>
            <a:ahLst/>
            <a:cxnLst/>
            <a:rect l="0" t="0" r="0" b="0"/>
            <a:pathLst>
              <a:path w="197246" h="197233">
                <a:moveTo>
                  <a:pt x="52487" y="35326"/>
                </a:moveTo>
                <a:lnTo>
                  <a:pt x="153640" y="35326"/>
                </a:lnTo>
                <a:cubicBezTo>
                  <a:pt x="153640" y="35326"/>
                  <a:pt x="170818" y="35326"/>
                  <a:pt x="170818" y="52504"/>
                </a:cubicBezTo>
                <a:lnTo>
                  <a:pt x="170818" y="153657"/>
                </a:lnTo>
                <a:cubicBezTo>
                  <a:pt x="170818" y="153657"/>
                  <a:pt x="170818" y="170835"/>
                  <a:pt x="153640" y="170835"/>
                </a:cubicBezTo>
                <a:lnTo>
                  <a:pt x="52487" y="170835"/>
                </a:lnTo>
                <a:cubicBezTo>
                  <a:pt x="52487" y="170835"/>
                  <a:pt x="35309" y="170835"/>
                  <a:pt x="35309" y="153657"/>
                </a:cubicBezTo>
                <a:lnTo>
                  <a:pt x="35309" y="52504"/>
                </a:lnTo>
                <a:cubicBezTo>
                  <a:pt x="35309" y="52504"/>
                  <a:pt x="35309" y="35326"/>
                  <a:pt x="52487" y="35326"/>
                </a:cubicBezTo>
                <a:moveTo>
                  <a:pt x="0" y="0"/>
                </a:moveTo>
                <a:moveTo>
                  <a:pt x="76881" y="8891"/>
                </a:moveTo>
                <a:lnTo>
                  <a:pt x="76881" y="35316"/>
                </a:lnTo>
                <a:moveTo>
                  <a:pt x="0" y="0"/>
                </a:moveTo>
                <a:moveTo>
                  <a:pt x="8891" y="129271"/>
                </a:moveTo>
                <a:lnTo>
                  <a:pt x="35313" y="129271"/>
                </a:lnTo>
                <a:moveTo>
                  <a:pt x="0" y="0"/>
                </a:moveTo>
                <a:moveTo>
                  <a:pt x="129254" y="35316"/>
                </a:moveTo>
                <a:lnTo>
                  <a:pt x="129254" y="8891"/>
                </a:lnTo>
                <a:moveTo>
                  <a:pt x="0" y="0"/>
                </a:moveTo>
                <a:moveTo>
                  <a:pt x="8891" y="76865"/>
                </a:moveTo>
                <a:lnTo>
                  <a:pt x="35313" y="76865"/>
                </a:lnTo>
                <a:moveTo>
                  <a:pt x="0" y="0"/>
                </a:moveTo>
                <a:moveTo>
                  <a:pt x="76881" y="170840"/>
                </a:moveTo>
                <a:lnTo>
                  <a:pt x="76881" y="197233"/>
                </a:lnTo>
                <a:moveTo>
                  <a:pt x="0" y="0"/>
                </a:moveTo>
                <a:moveTo>
                  <a:pt x="197246" y="129271"/>
                </a:moveTo>
                <a:lnTo>
                  <a:pt x="170824" y="129271"/>
                </a:lnTo>
                <a:moveTo>
                  <a:pt x="0" y="0"/>
                </a:moveTo>
                <a:moveTo>
                  <a:pt x="129254" y="197233"/>
                </a:moveTo>
                <a:lnTo>
                  <a:pt x="129254" y="170840"/>
                </a:lnTo>
                <a:moveTo>
                  <a:pt x="0" y="0"/>
                </a:moveTo>
                <a:moveTo>
                  <a:pt x="170824" y="76865"/>
                </a:moveTo>
                <a:lnTo>
                  <a:pt x="197246" y="76865"/>
                </a:lnTo>
                <a:moveTo>
                  <a:pt x="84232" y="80418"/>
                </a:moveTo>
                <a:cubicBezTo>
                  <a:pt x="67054" y="80418"/>
                  <a:pt x="67054" y="97597"/>
                  <a:pt x="67054" y="97597"/>
                </a:cubicBezTo>
                <a:lnTo>
                  <a:pt x="67054" y="119275"/>
                </a:lnTo>
                <a:cubicBezTo>
                  <a:pt x="67054" y="136453"/>
                  <a:pt x="84232" y="136453"/>
                  <a:pt x="84232" y="136453"/>
                </a:cubicBezTo>
                <a:lnTo>
                  <a:pt x="121903" y="136453"/>
                </a:lnTo>
                <a:cubicBezTo>
                  <a:pt x="139081" y="136453"/>
                  <a:pt x="139081" y="119275"/>
                  <a:pt x="139081" y="119275"/>
                </a:cubicBezTo>
                <a:lnTo>
                  <a:pt x="139081" y="97597"/>
                </a:lnTo>
                <a:cubicBezTo>
                  <a:pt x="139081" y="80418"/>
                  <a:pt x="121903" y="80418"/>
                  <a:pt x="121903" y="80418"/>
                </a:cubicBezTo>
                <a:lnTo>
                  <a:pt x="84232" y="80418"/>
                </a:lnTo>
                <a:moveTo>
                  <a:pt x="0" y="0"/>
                </a:moveTo>
                <a:moveTo>
                  <a:pt x="103068" y="80421"/>
                </a:moveTo>
                <a:lnTo>
                  <a:pt x="103068" y="58320"/>
                </a:lnTo>
                <a:moveTo>
                  <a:pt x="0" y="0"/>
                </a:moveTo>
                <a:moveTo>
                  <a:pt x="91258" y="103456"/>
                </a:moveTo>
                <a:lnTo>
                  <a:pt x="91258" y="113435"/>
                </a:lnTo>
                <a:moveTo>
                  <a:pt x="0" y="0"/>
                </a:moveTo>
                <a:moveTo>
                  <a:pt x="114878" y="103456"/>
                </a:moveTo>
                <a:lnTo>
                  <a:pt x="114878" y="113435"/>
                </a:lnTo>
              </a:path>
            </a:pathLst>
          </a:custGeom>
          <a:noFill/>
          <a:ln w="1030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2113"/>
          </a:p>
        </p:txBody>
      </p:sp>
    </p:spTree>
    <p:extLst>
      <p:ext uri="{BB962C8B-B14F-4D97-AF65-F5344CB8AC3E}">
        <p14:creationId xmlns:p14="http://schemas.microsoft.com/office/powerpoint/2010/main" val="1821779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418</TotalTime>
  <Words>1468</Words>
  <Application>Microsoft Office PowerPoint</Application>
  <PresentationFormat>Custom</PresentationFormat>
  <Paragraphs>411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Georgia</vt:lpstr>
      <vt:lpstr>Roboto</vt:lpstr>
      <vt:lpstr>Tahoma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AWAIS ASGHAR</dc:creator>
  <cp:lastModifiedBy>Awais Asghar</cp:lastModifiedBy>
  <cp:revision>4</cp:revision>
  <dcterms:created xsi:type="dcterms:W3CDTF">2025-06-10T04:00:54Z</dcterms:created>
  <dcterms:modified xsi:type="dcterms:W3CDTF">2025-06-10T15:17:31Z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2025-06-10T00:00:00Z</vt:filetime>
  </property>
  <property fmtid="{D5CDD505-2E9C-101B-9397-08002B2CF9AE}" pid="3" name="LastSaved">
    <vt:filetime>2025-06-10T00:00:00Z</vt:filetime>
  </property>
</Properties>
</file>