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3" r:id="rId2"/>
    <p:sldId id="265" r:id="rId3"/>
    <p:sldId id="257" r:id="rId4"/>
    <p:sldId id="266" r:id="rId5"/>
    <p:sldId id="258" r:id="rId6"/>
    <p:sldId id="259" r:id="rId7"/>
    <p:sldId id="260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31F"/>
    <a:srgbClr val="000D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ADA71-58BA-417A-9952-A97C3380A952}" v="21" dt="2025-07-14T18:59:28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har Javid" userId="81b547178d409b30" providerId="LiveId" clId="{71713440-A1BC-49A9-8B20-AD394D7A472D}"/>
    <pc:docChg chg="undo custSel addSld delSld">
      <pc:chgData name="Ashar Javid" userId="81b547178d409b30" providerId="LiveId" clId="{71713440-A1BC-49A9-8B20-AD394D7A472D}" dt="2025-05-14T11:37:42.927" v="1" actId="47"/>
      <pc:docMkLst>
        <pc:docMk/>
      </pc:docMkLst>
      <pc:sldChg chg="add del">
        <pc:chgData name="Ashar Javid" userId="81b547178d409b30" providerId="LiveId" clId="{71713440-A1BC-49A9-8B20-AD394D7A472D}" dt="2025-05-14T11:37:42.927" v="1" actId="47"/>
        <pc:sldMkLst>
          <pc:docMk/>
          <pc:sldMk cId="1882054272" sldId="256"/>
        </pc:sldMkLst>
      </pc:sldChg>
    </pc:docChg>
  </pc:docChgLst>
  <pc:docChgLst>
    <pc:chgData name="Awais Asghar" userId="4e531a22-1881-423e-b958-a671f924ba4b" providerId="ADAL" clId="{100ADA71-58BA-417A-9952-A97C3380A952}"/>
    <pc:docChg chg="undo custSel addSld delSld modSld sldOrd">
      <pc:chgData name="Awais Asghar" userId="4e531a22-1881-423e-b958-a671f924ba4b" providerId="ADAL" clId="{100ADA71-58BA-417A-9952-A97C3380A952}" dt="2025-07-14T19:10:56.902" v="174" actId="1076"/>
      <pc:docMkLst>
        <pc:docMk/>
      </pc:docMkLst>
      <pc:sldChg chg="addSp delSp modSp mod">
        <pc:chgData name="Awais Asghar" userId="4e531a22-1881-423e-b958-a671f924ba4b" providerId="ADAL" clId="{100ADA71-58BA-417A-9952-A97C3380A952}" dt="2025-07-14T19:00:57.143" v="117" actId="27614"/>
        <pc:sldMkLst>
          <pc:docMk/>
          <pc:sldMk cId="633329617" sldId="260"/>
        </pc:sldMkLst>
        <pc:spChg chg="mod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2" creationId="{9204B88C-748B-8472-CB6B-14ACE8170A02}"/>
          </ac:spMkLst>
        </pc:spChg>
        <pc:spChg chg="del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47" creationId="{2151139A-886F-4B97-8815-729AD3831BBD}"/>
          </ac:spMkLst>
        </pc:spChg>
        <pc:spChg chg="del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49" creationId="{AB5E08C4-8CDD-4623-A5B8-E998C6DEE3B7}"/>
          </ac:spMkLst>
        </pc:spChg>
        <pc:spChg chg="del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51" creationId="{15F33878-D502-4FFA-8ACE-F2AECDB2A23F}"/>
          </ac:spMkLst>
        </pc:spChg>
        <pc:spChg chg="del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53" creationId="{D3539FEE-81D3-4406-802E-60B20B16F4F6}"/>
          </ac:spMkLst>
        </pc:spChg>
        <pc:spChg chg="del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55" creationId="{DC701763-729E-462F-A5A8-E0DEFEB1E2E4}"/>
          </ac:spMkLst>
        </pc:spChg>
        <pc:spChg chg="add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60" creationId="{A8384FB5-9ADC-4DDC-881B-597D56F5B15D}"/>
          </ac:spMkLst>
        </pc:spChg>
        <pc:spChg chg="add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62" creationId="{91E5A9A7-95C6-4F4F-B00E-C82E07FE62EF}"/>
          </ac:spMkLst>
        </pc:spChg>
        <pc:spChg chg="add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64" creationId="{D07DD2DE-F619-49DD-B5E7-03A290FF4ED1}"/>
          </ac:spMkLst>
        </pc:spChg>
        <pc:spChg chg="add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66" creationId="{85149191-5F60-4A28-AAFF-039F96B0F3EC}"/>
          </ac:spMkLst>
        </pc:spChg>
        <pc:spChg chg="add">
          <ac:chgData name="Awais Asghar" userId="4e531a22-1881-423e-b958-a671f924ba4b" providerId="ADAL" clId="{100ADA71-58BA-417A-9952-A97C3380A952}" dt="2025-07-14T19:00:40.694" v="116" actId="26606"/>
          <ac:spMkLst>
            <pc:docMk/>
            <pc:sldMk cId="633329617" sldId="260"/>
            <ac:spMk id="68" creationId="{F8260ED5-17F7-4158-B241-D51DD4CF1B7E}"/>
          </ac:spMkLst>
        </pc:spChg>
        <pc:picChg chg="mod">
          <ac:chgData name="Awais Asghar" userId="4e531a22-1881-423e-b958-a671f924ba4b" providerId="ADAL" clId="{100ADA71-58BA-417A-9952-A97C3380A952}" dt="2025-07-14T19:00:57.143" v="117" actId="27614"/>
          <ac:picMkLst>
            <pc:docMk/>
            <pc:sldMk cId="633329617" sldId="260"/>
            <ac:picMk id="4" creationId="{CDCE0964-78CC-8259-987C-D6151538DBA5}"/>
          </ac:picMkLst>
        </pc:picChg>
        <pc:picChg chg="del">
          <ac:chgData name="Awais Asghar" userId="4e531a22-1881-423e-b958-a671f924ba4b" providerId="ADAL" clId="{100ADA71-58BA-417A-9952-A97C3380A952}" dt="2025-07-14T18:59:24.541" v="98" actId="21"/>
          <ac:picMkLst>
            <pc:docMk/>
            <pc:sldMk cId="633329617" sldId="260"/>
            <ac:picMk id="5" creationId="{8B367803-DE48-A4F4-ADDF-D1707AAE8F4D}"/>
          </ac:picMkLst>
        </pc:picChg>
      </pc:sldChg>
      <pc:sldChg chg="modSp mod">
        <pc:chgData name="Awais Asghar" userId="4e531a22-1881-423e-b958-a671f924ba4b" providerId="ADAL" clId="{100ADA71-58BA-417A-9952-A97C3380A952}" dt="2025-07-14T15:59:21.751" v="21" actId="14100"/>
        <pc:sldMkLst>
          <pc:docMk/>
          <pc:sldMk cId="4015119299" sldId="263"/>
        </pc:sldMkLst>
        <pc:spChg chg="mod">
          <ac:chgData name="Awais Asghar" userId="4e531a22-1881-423e-b958-a671f924ba4b" providerId="ADAL" clId="{100ADA71-58BA-417A-9952-A97C3380A952}" dt="2025-07-14T15:59:21.751" v="21" actId="14100"/>
          <ac:spMkLst>
            <pc:docMk/>
            <pc:sldMk cId="4015119299" sldId="263"/>
            <ac:spMk id="2" creationId="{C19CFCDD-73A4-93CD-9F8C-22DCE9B1F622}"/>
          </ac:spMkLst>
        </pc:spChg>
      </pc:sldChg>
      <pc:sldChg chg="addSp delSp modSp new del mod setBg">
        <pc:chgData name="Awais Asghar" userId="4e531a22-1881-423e-b958-a671f924ba4b" providerId="ADAL" clId="{100ADA71-58BA-417A-9952-A97C3380A952}" dt="2025-07-14T18:57:53.100" v="83" actId="47"/>
        <pc:sldMkLst>
          <pc:docMk/>
          <pc:sldMk cId="740760440" sldId="264"/>
        </pc:sldMkLst>
        <pc:spChg chg="mod">
          <ac:chgData name="Awais Asghar" userId="4e531a22-1881-423e-b958-a671f924ba4b" providerId="ADAL" clId="{100ADA71-58BA-417A-9952-A97C3380A952}" dt="2025-07-14T18:53:13.147" v="58" actId="26606"/>
          <ac:spMkLst>
            <pc:docMk/>
            <pc:sldMk cId="740760440" sldId="264"/>
            <ac:spMk id="2" creationId="{DED4194D-55EA-8EC5-388C-BF8D170184FC}"/>
          </ac:spMkLst>
        </pc:spChg>
        <pc:spChg chg="del mod">
          <ac:chgData name="Awais Asghar" userId="4e531a22-1881-423e-b958-a671f924ba4b" providerId="ADAL" clId="{100ADA71-58BA-417A-9952-A97C3380A952}" dt="2025-07-14T18:53:13.147" v="58" actId="26606"/>
          <ac:spMkLst>
            <pc:docMk/>
            <pc:sldMk cId="740760440" sldId="264"/>
            <ac:spMk id="3" creationId="{B578C050-2E9C-DA7B-CB4B-35B1554353C4}"/>
          </ac:spMkLst>
        </pc:spChg>
        <pc:spChg chg="add">
          <ac:chgData name="Awais Asghar" userId="4e531a22-1881-423e-b958-a671f924ba4b" providerId="ADAL" clId="{100ADA71-58BA-417A-9952-A97C3380A952}" dt="2025-07-14T18:53:13.147" v="58" actId="26606"/>
          <ac:spMkLst>
            <pc:docMk/>
            <pc:sldMk cId="740760440" sldId="264"/>
            <ac:spMk id="9" creationId="{BACC6370-2D7E-4714-9D71-7542949D7D5D}"/>
          </ac:spMkLst>
        </pc:spChg>
        <pc:spChg chg="add">
          <ac:chgData name="Awais Asghar" userId="4e531a22-1881-423e-b958-a671f924ba4b" providerId="ADAL" clId="{100ADA71-58BA-417A-9952-A97C3380A952}" dt="2025-07-14T18:53:13.147" v="58" actId="26606"/>
          <ac:spMkLst>
            <pc:docMk/>
            <pc:sldMk cId="740760440" sldId="264"/>
            <ac:spMk id="11" creationId="{F68B3F68-107C-434F-AA38-110D5EA91B85}"/>
          </ac:spMkLst>
        </pc:spChg>
        <pc:spChg chg="add">
          <ac:chgData name="Awais Asghar" userId="4e531a22-1881-423e-b958-a671f924ba4b" providerId="ADAL" clId="{100ADA71-58BA-417A-9952-A97C3380A952}" dt="2025-07-14T18:53:13.147" v="58" actId="26606"/>
          <ac:spMkLst>
            <pc:docMk/>
            <pc:sldMk cId="740760440" sldId="264"/>
            <ac:spMk id="13" creationId="{AAD0DBB9-1A4B-4391-81D4-CB19F9AB918A}"/>
          </ac:spMkLst>
        </pc:spChg>
        <pc:spChg chg="add">
          <ac:chgData name="Awais Asghar" userId="4e531a22-1881-423e-b958-a671f924ba4b" providerId="ADAL" clId="{100ADA71-58BA-417A-9952-A97C3380A952}" dt="2025-07-14T18:53:13.147" v="58" actId="26606"/>
          <ac:spMkLst>
            <pc:docMk/>
            <pc:sldMk cId="740760440" sldId="264"/>
            <ac:spMk id="15" creationId="{063BBA22-50EA-4C4D-BE05-F1CE4E63AA56}"/>
          </ac:spMkLst>
        </pc:spChg>
        <pc:graphicFrameChg chg="add">
          <ac:chgData name="Awais Asghar" userId="4e531a22-1881-423e-b958-a671f924ba4b" providerId="ADAL" clId="{100ADA71-58BA-417A-9952-A97C3380A952}" dt="2025-07-14T18:53:13.147" v="58" actId="26606"/>
          <ac:graphicFrameMkLst>
            <pc:docMk/>
            <pc:sldMk cId="740760440" sldId="264"/>
            <ac:graphicFrameMk id="5" creationId="{C3ADB933-5FBF-3844-672B-5F31C5A5DAE4}"/>
          </ac:graphicFrameMkLst>
        </pc:graphicFrameChg>
      </pc:sldChg>
      <pc:sldChg chg="new del">
        <pc:chgData name="Awais Asghar" userId="4e531a22-1881-423e-b958-a671f924ba4b" providerId="ADAL" clId="{100ADA71-58BA-417A-9952-A97C3380A952}" dt="2025-06-03T04:27:19.969" v="10" actId="680"/>
        <pc:sldMkLst>
          <pc:docMk/>
          <pc:sldMk cId="2513913367" sldId="264"/>
        </pc:sldMkLst>
      </pc:sldChg>
      <pc:sldChg chg="addSp delSp modSp new mod ord setBg">
        <pc:chgData name="Awais Asghar" userId="4e531a22-1881-423e-b958-a671f924ba4b" providerId="ADAL" clId="{100ADA71-58BA-417A-9952-A97C3380A952}" dt="2025-07-14T18:58:07.439" v="85"/>
        <pc:sldMkLst>
          <pc:docMk/>
          <pc:sldMk cId="1116550966" sldId="265"/>
        </pc:sldMkLst>
        <pc:spChg chg="mod ord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2" creationId="{CF89C645-D040-5FC7-99EC-173205BF19CB}"/>
          </ac:spMkLst>
        </pc:spChg>
        <pc:spChg chg="add del mod">
          <ac:chgData name="Awais Asghar" userId="4e531a22-1881-423e-b958-a671f924ba4b" providerId="ADAL" clId="{100ADA71-58BA-417A-9952-A97C3380A952}" dt="2025-07-14T18:54:45.706" v="71" actId="26606"/>
          <ac:spMkLst>
            <pc:docMk/>
            <pc:sldMk cId="1116550966" sldId="265"/>
            <ac:spMk id="3" creationId="{CD70B397-979B-A62C-0130-BE808C328235}"/>
          </ac:spMkLst>
        </pc:spChg>
        <pc:spChg chg="add del mod">
          <ac:chgData name="Awais Asghar" userId="4e531a22-1881-423e-b958-a671f924ba4b" providerId="ADAL" clId="{100ADA71-58BA-417A-9952-A97C3380A952}" dt="2025-07-14T18:57:14.980" v="76" actId="478"/>
          <ac:spMkLst>
            <pc:docMk/>
            <pc:sldMk cId="1116550966" sldId="265"/>
            <ac:spMk id="6" creationId="{B67BB6A6-C92B-5271-D855-E4CE373B0954}"/>
          </ac:spMkLst>
        </pc:spChg>
        <pc:spChg chg="add del">
          <ac:chgData name="Awais Asghar" userId="4e531a22-1881-423e-b958-a671f924ba4b" providerId="ADAL" clId="{100ADA71-58BA-417A-9952-A97C3380A952}" dt="2025-07-14T18:54:41.238" v="68" actId="26606"/>
          <ac:spMkLst>
            <pc:docMk/>
            <pc:sldMk cId="1116550966" sldId="265"/>
            <ac:spMk id="9" creationId="{BACC6370-2D7E-4714-9D71-7542949D7D5D}"/>
          </ac:spMkLst>
        </pc:spChg>
        <pc:spChg chg="add del">
          <ac:chgData name="Awais Asghar" userId="4e531a22-1881-423e-b958-a671f924ba4b" providerId="ADAL" clId="{100ADA71-58BA-417A-9952-A97C3380A952}" dt="2025-07-14T18:54:41.238" v="68" actId="26606"/>
          <ac:spMkLst>
            <pc:docMk/>
            <pc:sldMk cId="1116550966" sldId="265"/>
            <ac:spMk id="11" creationId="{F68B3F68-107C-434F-AA38-110D5EA91B85}"/>
          </ac:spMkLst>
        </pc:spChg>
        <pc:spChg chg="add del">
          <ac:chgData name="Awais Asghar" userId="4e531a22-1881-423e-b958-a671f924ba4b" providerId="ADAL" clId="{100ADA71-58BA-417A-9952-A97C3380A952}" dt="2025-07-14T18:54:41.238" v="68" actId="26606"/>
          <ac:spMkLst>
            <pc:docMk/>
            <pc:sldMk cId="1116550966" sldId="265"/>
            <ac:spMk id="13" creationId="{AAD0DBB9-1A4B-4391-81D4-CB19F9AB918A}"/>
          </ac:spMkLst>
        </pc:spChg>
        <pc:spChg chg="add del">
          <ac:chgData name="Awais Asghar" userId="4e531a22-1881-423e-b958-a671f924ba4b" providerId="ADAL" clId="{100ADA71-58BA-417A-9952-A97C3380A952}" dt="2025-07-14T18:54:41.238" v="68" actId="26606"/>
          <ac:spMkLst>
            <pc:docMk/>
            <pc:sldMk cId="1116550966" sldId="265"/>
            <ac:spMk id="15" creationId="{063BBA22-50EA-4C4D-BE05-F1CE4E63AA56}"/>
          </ac:spMkLst>
        </pc:spChg>
        <pc:spChg chg="add del">
          <ac:chgData name="Awais Asghar" userId="4e531a22-1881-423e-b958-a671f924ba4b" providerId="ADAL" clId="{100ADA71-58BA-417A-9952-A97C3380A952}" dt="2025-07-14T18:54:45.626" v="70" actId="26606"/>
          <ac:spMkLst>
            <pc:docMk/>
            <pc:sldMk cId="1116550966" sldId="265"/>
            <ac:spMk id="17" creationId="{BACC6370-2D7E-4714-9D71-7542949D7D5D}"/>
          </ac:spMkLst>
        </pc:spChg>
        <pc:spChg chg="add del">
          <ac:chgData name="Awais Asghar" userId="4e531a22-1881-423e-b958-a671f924ba4b" providerId="ADAL" clId="{100ADA71-58BA-417A-9952-A97C3380A952}" dt="2025-07-14T18:54:45.626" v="70" actId="26606"/>
          <ac:spMkLst>
            <pc:docMk/>
            <pc:sldMk cId="1116550966" sldId="265"/>
            <ac:spMk id="18" creationId="{F68B3F68-107C-434F-AA38-110D5EA91B85}"/>
          </ac:spMkLst>
        </pc:spChg>
        <pc:spChg chg="add del">
          <ac:chgData name="Awais Asghar" userId="4e531a22-1881-423e-b958-a671f924ba4b" providerId="ADAL" clId="{100ADA71-58BA-417A-9952-A97C3380A952}" dt="2025-07-14T18:54:45.626" v="70" actId="26606"/>
          <ac:spMkLst>
            <pc:docMk/>
            <pc:sldMk cId="1116550966" sldId="265"/>
            <ac:spMk id="19" creationId="{AAD0DBB9-1A4B-4391-81D4-CB19F9AB918A}"/>
          </ac:spMkLst>
        </pc:spChg>
        <pc:spChg chg="add del">
          <ac:chgData name="Awais Asghar" userId="4e531a22-1881-423e-b958-a671f924ba4b" providerId="ADAL" clId="{100ADA71-58BA-417A-9952-A97C3380A952}" dt="2025-07-14T18:54:45.626" v="70" actId="26606"/>
          <ac:spMkLst>
            <pc:docMk/>
            <pc:sldMk cId="1116550966" sldId="265"/>
            <ac:spMk id="20" creationId="{063BBA22-50EA-4C4D-BE05-F1CE4E63AA56}"/>
          </ac:spMkLst>
        </pc:spChg>
        <pc:spChg chg="add del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23" creationId="{BACC6370-2D7E-4714-9D71-7542949D7D5D}"/>
          </ac:spMkLst>
        </pc:spChg>
        <pc:spChg chg="add del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24" creationId="{F68B3F68-107C-434F-AA38-110D5EA91B85}"/>
          </ac:spMkLst>
        </pc:spChg>
        <pc:spChg chg="add del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25" creationId="{AAD0DBB9-1A4B-4391-81D4-CB19F9AB918A}"/>
          </ac:spMkLst>
        </pc:spChg>
        <pc:spChg chg="add del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26" creationId="{063BBA22-50EA-4C4D-BE05-F1CE4E63AA56}"/>
          </ac:spMkLst>
        </pc:spChg>
        <pc:spChg chg="add del">
          <ac:chgData name="Awais Asghar" userId="4e531a22-1881-423e-b958-a671f924ba4b" providerId="ADAL" clId="{100ADA71-58BA-417A-9952-A97C3380A952}" dt="2025-07-14T18:57:44.157" v="81" actId="26606"/>
          <ac:spMkLst>
            <pc:docMk/>
            <pc:sldMk cId="1116550966" sldId="265"/>
            <ac:spMk id="31" creationId="{D12DDE76-C203-4047-9998-63900085B5E8}"/>
          </ac:spMkLst>
        </pc:spChg>
        <pc:spChg chg="add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33" creationId="{0AF57B88-1D4C-41FA-A761-EC1DD10C35CB}"/>
          </ac:spMkLst>
        </pc:spChg>
        <pc:spChg chg="add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34" creationId="{9203DE33-2CD4-4CA8-9AF3-37C3B65133B0}"/>
          </ac:spMkLst>
        </pc:spChg>
        <pc:spChg chg="add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35" creationId="{D2548F45-5164-4ABB-8212-7F293FDED8D4}"/>
          </ac:spMkLst>
        </pc:spChg>
        <pc:spChg chg="add">
          <ac:chgData name="Awais Asghar" userId="4e531a22-1881-423e-b958-a671f924ba4b" providerId="ADAL" clId="{100ADA71-58BA-417A-9952-A97C3380A952}" dt="2025-07-14T18:57:44.201" v="82" actId="26606"/>
          <ac:spMkLst>
            <pc:docMk/>
            <pc:sldMk cId="1116550966" sldId="265"/>
            <ac:spMk id="37" creationId="{5E81CCFB-7BEF-4186-86FB-D09450B4D02D}"/>
          </ac:spMkLst>
        </pc:spChg>
        <pc:graphicFrameChg chg="add del">
          <ac:chgData name="Awais Asghar" userId="4e531a22-1881-423e-b958-a671f924ba4b" providerId="ADAL" clId="{100ADA71-58BA-417A-9952-A97C3380A952}" dt="2025-07-14T18:54:41.238" v="68" actId="26606"/>
          <ac:graphicFrameMkLst>
            <pc:docMk/>
            <pc:sldMk cId="1116550966" sldId="265"/>
            <ac:graphicFrameMk id="5" creationId="{FCFC4333-F604-A388-D777-1624B5880918}"/>
          </ac:graphicFrameMkLst>
        </pc:graphicFrameChg>
        <pc:graphicFrameChg chg="add del">
          <ac:chgData name="Awais Asghar" userId="4e531a22-1881-423e-b958-a671f924ba4b" providerId="ADAL" clId="{100ADA71-58BA-417A-9952-A97C3380A952}" dt="2025-07-14T18:54:45.626" v="70" actId="26606"/>
          <ac:graphicFrameMkLst>
            <pc:docMk/>
            <pc:sldMk cId="1116550966" sldId="265"/>
            <ac:graphicFrameMk id="21" creationId="{B6E912F0-29BD-E243-5944-3D6CA3192A5C}"/>
          </ac:graphicFrameMkLst>
        </pc:graphicFrameChg>
        <pc:graphicFrameChg chg="add del mod">
          <ac:chgData name="Awais Asghar" userId="4e531a22-1881-423e-b958-a671f924ba4b" providerId="ADAL" clId="{100ADA71-58BA-417A-9952-A97C3380A952}" dt="2025-07-14T18:57:12.650" v="75" actId="478"/>
          <ac:graphicFrameMkLst>
            <pc:docMk/>
            <pc:sldMk cId="1116550966" sldId="265"/>
            <ac:graphicFrameMk id="27" creationId="{FCFC4333-F604-A388-D777-1624B5880918}"/>
          </ac:graphicFrameMkLst>
        </pc:graphicFrameChg>
        <pc:picChg chg="add mod">
          <ac:chgData name="Awais Asghar" userId="4e531a22-1881-423e-b958-a671f924ba4b" providerId="ADAL" clId="{100ADA71-58BA-417A-9952-A97C3380A952}" dt="2025-07-14T18:57:44.201" v="82" actId="26606"/>
          <ac:picMkLst>
            <pc:docMk/>
            <pc:sldMk cId="1116550966" sldId="265"/>
            <ac:picMk id="8" creationId="{5AB80605-B249-71D0-69BD-8EF1CB82490B}"/>
          </ac:picMkLst>
        </pc:picChg>
      </pc:sldChg>
      <pc:sldChg chg="addSp delSp modSp new mod ord setBg addAnim">
        <pc:chgData name="Awais Asghar" userId="4e531a22-1881-423e-b958-a671f924ba4b" providerId="ADAL" clId="{100ADA71-58BA-417A-9952-A97C3380A952}" dt="2025-07-14T19:00:32.839" v="115"/>
        <pc:sldMkLst>
          <pc:docMk/>
          <pc:sldMk cId="1453923898" sldId="266"/>
        </pc:sldMkLst>
        <pc:spChg chg="mod ord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2" creationId="{A2D2D9EA-58E1-FE9E-0823-6D6FAA0A5E74}"/>
          </ac:spMkLst>
        </pc:spChg>
        <pc:spChg chg="del">
          <ac:chgData name="Awais Asghar" userId="4e531a22-1881-423e-b958-a671f924ba4b" providerId="ADAL" clId="{100ADA71-58BA-417A-9952-A97C3380A952}" dt="2025-07-14T18:59:27.528" v="99" actId="478"/>
          <ac:spMkLst>
            <pc:docMk/>
            <pc:sldMk cId="1453923898" sldId="266"/>
            <ac:spMk id="3" creationId="{059FEA94-FA91-B057-AAD2-6CAF201F8080}"/>
          </ac:spMkLst>
        </pc:spChg>
        <pc:spChg chg="add del">
          <ac:chgData name="Awais Asghar" userId="4e531a22-1881-423e-b958-a671f924ba4b" providerId="ADAL" clId="{100ADA71-58BA-417A-9952-A97C3380A952}" dt="2025-07-14T18:59:36.370" v="104" actId="26606"/>
          <ac:spMkLst>
            <pc:docMk/>
            <pc:sldMk cId="1453923898" sldId="266"/>
            <ac:spMk id="9" creationId="{7DA3C418-758E-4180-A5D0-8655D6804587}"/>
          </ac:spMkLst>
        </pc:spChg>
        <pc:spChg chg="add del">
          <ac:chgData name="Awais Asghar" userId="4e531a22-1881-423e-b958-a671f924ba4b" providerId="ADAL" clId="{100ADA71-58BA-417A-9952-A97C3380A952}" dt="2025-07-14T18:59:36.370" v="104" actId="26606"/>
          <ac:spMkLst>
            <pc:docMk/>
            <pc:sldMk cId="1453923898" sldId="266"/>
            <ac:spMk id="11" creationId="{28C8EF06-5EC3-4883-AFAF-D74FF46550FB}"/>
          </ac:spMkLst>
        </pc:spChg>
        <pc:spChg chg="add del">
          <ac:chgData name="Awais Asghar" userId="4e531a22-1881-423e-b958-a671f924ba4b" providerId="ADAL" clId="{100ADA71-58BA-417A-9952-A97C3380A952}" dt="2025-07-14T18:59:39.118" v="106" actId="26606"/>
          <ac:spMkLst>
            <pc:docMk/>
            <pc:sldMk cId="1453923898" sldId="266"/>
            <ac:spMk id="13" creationId="{08C9B587-E65E-4B52-B37C-ABEBB6E87928}"/>
          </ac:spMkLst>
        </pc:spChg>
        <pc:spChg chg="add del">
          <ac:chgData name="Awais Asghar" userId="4e531a22-1881-423e-b958-a671f924ba4b" providerId="ADAL" clId="{100ADA71-58BA-417A-9952-A97C3380A952}" dt="2025-07-14T18:59:39.118" v="106" actId="26606"/>
          <ac:spMkLst>
            <pc:docMk/>
            <pc:sldMk cId="1453923898" sldId="266"/>
            <ac:spMk id="14" creationId="{68AF5748-FED8-45BA-8631-26D1D10F3246}"/>
          </ac:spMkLst>
        </pc:spChg>
        <pc:spChg chg="add del">
          <ac:chgData name="Awais Asghar" userId="4e531a22-1881-423e-b958-a671f924ba4b" providerId="ADAL" clId="{100ADA71-58BA-417A-9952-A97C3380A952}" dt="2025-07-14T18:59:39.118" v="106" actId="26606"/>
          <ac:spMkLst>
            <pc:docMk/>
            <pc:sldMk cId="1453923898" sldId="266"/>
            <ac:spMk id="15" creationId="{AF2F604E-43BE-4DC3-B983-E071523364F8}"/>
          </ac:spMkLst>
        </pc:spChg>
        <pc:spChg chg="add del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17" creationId="{9203DE33-2CD4-4CA8-9AF3-37C3B65133B0}"/>
          </ac:spMkLst>
        </pc:spChg>
        <pc:spChg chg="add del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18" creationId="{0AF57B88-1D4C-41FA-A761-EC1DD10C35CB}"/>
          </ac:spMkLst>
        </pc:spChg>
        <pc:spChg chg="add del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19" creationId="{D2548F45-5164-4ABB-8212-7F293FDED8D4}"/>
          </ac:spMkLst>
        </pc:spChg>
        <pc:spChg chg="add del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20" creationId="{5E81CCFB-7BEF-4186-86FB-D09450B4D02D}"/>
          </ac:spMkLst>
        </pc:spChg>
        <pc:spChg chg="add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25" creationId="{A8384FB5-9ADC-4DDC-881B-597D56F5B15D}"/>
          </ac:spMkLst>
        </pc:spChg>
        <pc:spChg chg="add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27" creationId="{91E5A9A7-95C6-4F4F-B00E-C82E07FE62EF}"/>
          </ac:spMkLst>
        </pc:spChg>
        <pc:spChg chg="add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29" creationId="{D07DD2DE-F619-49DD-B5E7-03A290FF4ED1}"/>
          </ac:spMkLst>
        </pc:spChg>
        <pc:spChg chg="add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31" creationId="{85149191-5F60-4A28-AAFF-039F96B0F3EC}"/>
          </ac:spMkLst>
        </pc:spChg>
        <pc:spChg chg="add">
          <ac:chgData name="Awais Asghar" userId="4e531a22-1881-423e-b958-a671f924ba4b" providerId="ADAL" clId="{100ADA71-58BA-417A-9952-A97C3380A952}" dt="2025-07-14T18:59:52.044" v="110" actId="26606"/>
          <ac:spMkLst>
            <pc:docMk/>
            <pc:sldMk cId="1453923898" sldId="266"/>
            <ac:spMk id="33" creationId="{F8260ED5-17F7-4158-B241-D51DD4CF1B7E}"/>
          </ac:spMkLst>
        </pc:spChg>
        <pc:picChg chg="add mod ord modCrop">
          <ac:chgData name="Awais Asghar" userId="4e531a22-1881-423e-b958-a671f924ba4b" providerId="ADAL" clId="{100ADA71-58BA-417A-9952-A97C3380A952}" dt="2025-07-14T19:00:13.257" v="113" actId="1076"/>
          <ac:picMkLst>
            <pc:docMk/>
            <pc:sldMk cId="1453923898" sldId="266"/>
            <ac:picMk id="4" creationId="{FFB6A8AB-D643-DDD3-AFAE-6CADC23C9F61}"/>
          </ac:picMkLst>
        </pc:picChg>
      </pc:sldChg>
      <pc:sldChg chg="addSp delSp modSp new mod setBg">
        <pc:chgData name="Awais Asghar" userId="4e531a22-1881-423e-b958-a671f924ba4b" providerId="ADAL" clId="{100ADA71-58BA-417A-9952-A97C3380A952}" dt="2025-07-14T19:06:40.536" v="141" actId="20577"/>
        <pc:sldMkLst>
          <pc:docMk/>
          <pc:sldMk cId="711949046" sldId="267"/>
        </pc:sldMkLst>
        <pc:spChg chg="mod">
          <ac:chgData name="Awais Asghar" userId="4e531a22-1881-423e-b958-a671f924ba4b" providerId="ADAL" clId="{100ADA71-58BA-417A-9952-A97C3380A952}" dt="2025-07-14T19:06:01.625" v="126" actId="26606"/>
          <ac:spMkLst>
            <pc:docMk/>
            <pc:sldMk cId="711949046" sldId="267"/>
            <ac:spMk id="2" creationId="{8AE5B3E1-E1FE-DB0A-7643-149D68BA3433}"/>
          </ac:spMkLst>
        </pc:spChg>
        <pc:spChg chg="mod">
          <ac:chgData name="Awais Asghar" userId="4e531a22-1881-423e-b958-a671f924ba4b" providerId="ADAL" clId="{100ADA71-58BA-417A-9952-A97C3380A952}" dt="2025-07-14T19:06:40.536" v="141" actId="20577"/>
          <ac:spMkLst>
            <pc:docMk/>
            <pc:sldMk cId="711949046" sldId="267"/>
            <ac:spMk id="3" creationId="{8CF30AF3-82FA-FF81-2994-8772DED5EA02}"/>
          </ac:spMkLst>
        </pc:spChg>
        <pc:spChg chg="add del">
          <ac:chgData name="Awais Asghar" userId="4e531a22-1881-423e-b958-a671f924ba4b" providerId="ADAL" clId="{100ADA71-58BA-417A-9952-A97C3380A952}" dt="2025-07-14T19:05:52.456" v="123" actId="26606"/>
          <ac:spMkLst>
            <pc:docMk/>
            <pc:sldMk cId="711949046" sldId="267"/>
            <ac:spMk id="8" creationId="{A2679492-7988-4050-9056-542444452411}"/>
          </ac:spMkLst>
        </pc:spChg>
        <pc:spChg chg="add del">
          <ac:chgData name="Awais Asghar" userId="4e531a22-1881-423e-b958-a671f924ba4b" providerId="ADAL" clId="{100ADA71-58BA-417A-9952-A97C3380A952}" dt="2025-07-14T19:05:52.456" v="123" actId="26606"/>
          <ac:spMkLst>
            <pc:docMk/>
            <pc:sldMk cId="711949046" sldId="267"/>
            <ac:spMk id="10" creationId="{B091B163-7D61-4891-ABCF-5C13D9C418D0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16" creationId="{D2B78728-A580-49A7-84F9-6EF6F583ADE0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18" creationId="{38FAA1A1-D861-433F-88FA-1E9D6FD31D11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19" creationId="{09588DA8-065E-4F6F-8EFD-43104AB2E0CF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20" creationId="{8D71EDA1-87BF-4D5D-AB79-F346FD19278A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21" creationId="{C4285719-470E-454C-AF62-8323075F1F5B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22" creationId="{CD9FE4EF-C4D8-49A0-B2FF-81D8DB7D8A24}"/>
          </ac:spMkLst>
        </pc:spChg>
        <pc:spChg chg="add del">
          <ac:chgData name="Awais Asghar" userId="4e531a22-1881-423e-b958-a671f924ba4b" providerId="ADAL" clId="{100ADA71-58BA-417A-9952-A97C3380A952}" dt="2025-07-14T19:06:01.609" v="125" actId="26606"/>
          <ac:spMkLst>
            <pc:docMk/>
            <pc:sldMk cId="711949046" sldId="267"/>
            <ac:spMk id="23" creationId="{4300840D-0A0B-4512-BACA-B439D5B9C57C}"/>
          </ac:spMkLst>
        </pc:spChg>
        <pc:spChg chg="add">
          <ac:chgData name="Awais Asghar" userId="4e531a22-1881-423e-b958-a671f924ba4b" providerId="ADAL" clId="{100ADA71-58BA-417A-9952-A97C3380A952}" dt="2025-07-14T19:06:01.625" v="126" actId="26606"/>
          <ac:spMkLst>
            <pc:docMk/>
            <pc:sldMk cId="711949046" sldId="267"/>
            <ac:spMk id="25" creationId="{389575E1-3389-451A-A5F7-27854C25C599}"/>
          </ac:spMkLst>
        </pc:spChg>
        <pc:spChg chg="add">
          <ac:chgData name="Awais Asghar" userId="4e531a22-1881-423e-b958-a671f924ba4b" providerId="ADAL" clId="{100ADA71-58BA-417A-9952-A97C3380A952}" dt="2025-07-14T19:06:01.625" v="126" actId="26606"/>
          <ac:spMkLst>
            <pc:docMk/>
            <pc:sldMk cId="711949046" sldId="267"/>
            <ac:spMk id="26" creationId="{A53CCC5C-D88E-40FB-B30B-23DCDBD01D37}"/>
          </ac:spMkLst>
        </pc:spChg>
        <pc:spChg chg="add">
          <ac:chgData name="Awais Asghar" userId="4e531a22-1881-423e-b958-a671f924ba4b" providerId="ADAL" clId="{100ADA71-58BA-417A-9952-A97C3380A952}" dt="2025-07-14T19:06:01.625" v="126" actId="26606"/>
          <ac:spMkLst>
            <pc:docMk/>
            <pc:sldMk cId="711949046" sldId="267"/>
            <ac:spMk id="27" creationId="{081E4A58-353D-44AE-B2FC-2A74E2E400F7}"/>
          </ac:spMkLst>
        </pc:spChg>
        <pc:grpChg chg="add del">
          <ac:chgData name="Awais Asghar" userId="4e531a22-1881-423e-b958-a671f924ba4b" providerId="ADAL" clId="{100ADA71-58BA-417A-9952-A97C3380A952}" dt="2025-07-14T19:05:52.456" v="123" actId="26606"/>
          <ac:grpSpMkLst>
            <pc:docMk/>
            <pc:sldMk cId="711949046" sldId="267"/>
            <ac:grpSpMk id="12" creationId="{0474DF76-993E-44DE-AFB0-C416182ACECF}"/>
          </ac:grpSpMkLst>
        </pc:grpChg>
        <pc:cxnChg chg="add del">
          <ac:chgData name="Awais Asghar" userId="4e531a22-1881-423e-b958-a671f924ba4b" providerId="ADAL" clId="{100ADA71-58BA-417A-9952-A97C3380A952}" dt="2025-07-14T19:05:52.456" v="123" actId="26606"/>
          <ac:cxnSpMkLst>
            <pc:docMk/>
            <pc:sldMk cId="711949046" sldId="267"/>
            <ac:cxnSpMk id="17" creationId="{C49DA8F6-BCC1-4447-B54C-57856834B94B}"/>
          </ac:cxnSpMkLst>
        </pc:cxnChg>
      </pc:sldChg>
      <pc:sldChg chg="addSp delSp modSp new mod setBg addAnim delAnim">
        <pc:chgData name="Awais Asghar" userId="4e531a22-1881-423e-b958-a671f924ba4b" providerId="ADAL" clId="{100ADA71-58BA-417A-9952-A97C3380A952}" dt="2025-07-14T19:10:56.902" v="174" actId="1076"/>
        <pc:sldMkLst>
          <pc:docMk/>
          <pc:sldMk cId="4153377218" sldId="268"/>
        </pc:sldMkLst>
        <pc:spChg chg="mod ord">
          <ac:chgData name="Awais Asghar" userId="4e531a22-1881-423e-b958-a671f924ba4b" providerId="ADAL" clId="{100ADA71-58BA-417A-9952-A97C3380A952}" dt="2025-07-14T19:10:56.902" v="174" actId="1076"/>
          <ac:spMkLst>
            <pc:docMk/>
            <pc:sldMk cId="4153377218" sldId="268"/>
            <ac:spMk id="2" creationId="{7242080B-DAC8-3AAC-1E3C-C039EC52660E}"/>
          </ac:spMkLst>
        </pc:spChg>
        <pc:spChg chg="del">
          <ac:chgData name="Awais Asghar" userId="4e531a22-1881-423e-b958-a671f924ba4b" providerId="ADAL" clId="{100ADA71-58BA-417A-9952-A97C3380A952}" dt="2025-07-14T19:09:31.722" v="143" actId="478"/>
          <ac:spMkLst>
            <pc:docMk/>
            <pc:sldMk cId="4153377218" sldId="268"/>
            <ac:spMk id="3" creationId="{6C0B3CB2-4AB5-7618-6915-117D06CE422E}"/>
          </ac:spMkLst>
        </pc:spChg>
        <pc:spChg chg="add del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7" creationId="{D278ADA9-6383-4BDD-80D2-8899A402687B}"/>
          </ac:spMkLst>
        </pc:spChg>
        <pc:spChg chg="add del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9" creationId="{484B7147-B0F6-40ED-B5A2-FF72BC8198B6}"/>
          </ac:spMkLst>
        </pc:spChg>
        <pc:spChg chg="add del">
          <ac:chgData name="Awais Asghar" userId="4e531a22-1881-423e-b958-a671f924ba4b" providerId="ADAL" clId="{100ADA71-58BA-417A-9952-A97C3380A952}" dt="2025-07-14T19:10:09.601" v="159" actId="26606"/>
          <ac:spMkLst>
            <pc:docMk/>
            <pc:sldMk cId="4153377218" sldId="268"/>
            <ac:spMk id="11" creationId="{74751229-0244-4FBB-BED1-407467F4C951}"/>
          </ac:spMkLst>
        </pc:spChg>
        <pc:spChg chg="add del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13" creationId="{48E405C9-94BE-41DA-928C-DEC9A8550E9F}"/>
          </ac:spMkLst>
        </pc:spChg>
        <pc:spChg chg="add del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14" creationId="{B36D2DE0-0628-4A9A-A59D-7BA8B5EB3022}"/>
          </ac:spMkLst>
        </pc:spChg>
        <pc:spChg chg="add del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15" creationId="{D2091A72-D5BB-42AC-8FD3-F7747D90861E}"/>
          </ac:spMkLst>
        </pc:spChg>
        <pc:spChg chg="add del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17" creationId="{6ED12BFC-A737-46AF-8411-481112D54B0C}"/>
          </ac:spMkLst>
        </pc:spChg>
        <pc:spChg chg="add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22" creationId="{347D6575-0B06-40B2-9D0F-298202F6BCAC}"/>
          </ac:spMkLst>
        </pc:spChg>
        <pc:spChg chg="add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24" creationId="{E2B33195-5BCA-4BB7-A82D-6739522687DD}"/>
          </ac:spMkLst>
        </pc:spChg>
        <pc:spChg chg="add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26" creationId="{CF8AD9F3-9AF6-494F-83A3-2F677563935C}"/>
          </ac:spMkLst>
        </pc:spChg>
        <pc:spChg chg="add">
          <ac:chgData name="Awais Asghar" userId="4e531a22-1881-423e-b958-a671f924ba4b" providerId="ADAL" clId="{100ADA71-58BA-417A-9952-A97C3380A952}" dt="2025-07-14T19:10:43.072" v="168" actId="26606"/>
          <ac:spMkLst>
            <pc:docMk/>
            <pc:sldMk cId="4153377218" sldId="268"/>
            <ac:spMk id="28" creationId="{0DA5DB8B-7E5C-4ABC-8069-A9A8806F3976}"/>
          </ac:spMkLst>
        </pc:spChg>
        <pc:picChg chg="add mod ord">
          <ac:chgData name="Awais Asghar" userId="4e531a22-1881-423e-b958-a671f924ba4b" providerId="ADAL" clId="{100ADA71-58BA-417A-9952-A97C3380A952}" dt="2025-07-14T19:10:49.362" v="171" actId="962"/>
          <ac:picMkLst>
            <pc:docMk/>
            <pc:sldMk cId="4153377218" sldId="268"/>
            <ac:picMk id="5" creationId="{E8F8AAB2-0E21-790C-CC64-9AB211932944}"/>
          </ac:picMkLst>
        </pc:picChg>
        <pc:picChg chg="add del">
          <ac:chgData name="Awais Asghar" userId="4e531a22-1881-423e-b958-a671f924ba4b" providerId="ADAL" clId="{100ADA71-58BA-417A-9952-A97C3380A952}" dt="2025-07-14T19:10:09.601" v="159" actId="26606"/>
          <ac:picMkLst>
            <pc:docMk/>
            <pc:sldMk cId="4153377218" sldId="268"/>
            <ac:picMk id="6" creationId="{DC3DB1DF-96B1-284E-4077-E2B6CBFBECD0}"/>
          </ac:picMkLst>
        </pc:picChg>
        <pc:picChg chg="add del">
          <ac:chgData name="Awais Asghar" userId="4e531a22-1881-423e-b958-a671f924ba4b" providerId="ADAL" clId="{100ADA71-58BA-417A-9952-A97C3380A952}" dt="2025-07-14T19:10:09.601" v="159" actId="26606"/>
          <ac:picMkLst>
            <pc:docMk/>
            <pc:sldMk cId="4153377218" sldId="268"/>
            <ac:picMk id="8" creationId="{AC243840-5611-4141-B5DB-7DD1516AB35C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C5225-710D-4833-9D58-4BDE32AC5E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D2C26EA-8816-4959-99D2-BC964178C7A7}">
      <dgm:prSet/>
      <dgm:spPr/>
      <dgm:t>
        <a:bodyPr/>
        <a:lstStyle/>
        <a:p>
          <a:r>
            <a:rPr lang="en-US"/>
            <a:t>Boosted trees Accuracy: 68% (Performs exceptionally well on International)</a:t>
          </a:r>
        </a:p>
      </dgm:t>
    </dgm:pt>
    <dgm:pt modelId="{D1C105CB-BA94-476B-B5D6-EA8B09E64DD8}" type="parTrans" cxnId="{09C4E515-EE4C-4122-B96D-4E2AC64F7F8A}">
      <dgm:prSet/>
      <dgm:spPr/>
      <dgm:t>
        <a:bodyPr/>
        <a:lstStyle/>
        <a:p>
          <a:endParaRPr lang="en-US"/>
        </a:p>
      </dgm:t>
    </dgm:pt>
    <dgm:pt modelId="{A5348B58-A5E2-4353-B470-7D14FDFCF650}" type="sibTrans" cxnId="{09C4E515-EE4C-4122-B96D-4E2AC64F7F8A}">
      <dgm:prSet/>
      <dgm:spPr/>
      <dgm:t>
        <a:bodyPr/>
        <a:lstStyle/>
        <a:p>
          <a:endParaRPr lang="en-US"/>
        </a:p>
      </dgm:t>
    </dgm:pt>
    <dgm:pt modelId="{C58509F6-D9A3-4F70-A585-1A503A40B74F}">
      <dgm:prSet/>
      <dgm:spPr/>
      <dgm:t>
        <a:bodyPr/>
        <a:lstStyle/>
        <a:p>
          <a:r>
            <a:rPr lang="en-US"/>
            <a:t>KNN Accuracy: 71% (Performs exceptionally well overall)</a:t>
          </a:r>
        </a:p>
      </dgm:t>
    </dgm:pt>
    <dgm:pt modelId="{D6874B35-195A-4CB0-AB48-57BE61EFFDAA}" type="parTrans" cxnId="{3EE9A8EB-B009-4A1B-911E-3723D08174C1}">
      <dgm:prSet/>
      <dgm:spPr/>
      <dgm:t>
        <a:bodyPr/>
        <a:lstStyle/>
        <a:p>
          <a:endParaRPr lang="en-US"/>
        </a:p>
      </dgm:t>
    </dgm:pt>
    <dgm:pt modelId="{0378AE02-2343-498E-B8C4-1B0D6DD47CDB}" type="sibTrans" cxnId="{3EE9A8EB-B009-4A1B-911E-3723D08174C1}">
      <dgm:prSet/>
      <dgm:spPr/>
      <dgm:t>
        <a:bodyPr/>
        <a:lstStyle/>
        <a:p>
          <a:endParaRPr lang="en-US"/>
        </a:p>
      </dgm:t>
    </dgm:pt>
    <dgm:pt modelId="{993AC29E-4329-440F-838F-DAE3D69F617D}">
      <dgm:prSet/>
      <dgm:spPr/>
      <dgm:t>
        <a:bodyPr/>
        <a:lstStyle/>
        <a:p>
          <a:r>
            <a:rPr lang="en-US"/>
            <a:t>SVM Accuracy: 65.5% (Performs exceptionally well on Hiphop)</a:t>
          </a:r>
        </a:p>
      </dgm:t>
    </dgm:pt>
    <dgm:pt modelId="{41CD1ED2-2CBA-4C6C-9C5B-F170A52389E0}" type="parTrans" cxnId="{1816E0CE-9280-43FB-851C-0167884C4ECF}">
      <dgm:prSet/>
      <dgm:spPr/>
      <dgm:t>
        <a:bodyPr/>
        <a:lstStyle/>
        <a:p>
          <a:endParaRPr lang="en-US"/>
        </a:p>
      </dgm:t>
    </dgm:pt>
    <dgm:pt modelId="{2ABF9390-518B-4FD8-9F17-EA798DB59395}" type="sibTrans" cxnId="{1816E0CE-9280-43FB-851C-0167884C4ECF}">
      <dgm:prSet/>
      <dgm:spPr/>
      <dgm:t>
        <a:bodyPr/>
        <a:lstStyle/>
        <a:p>
          <a:endParaRPr lang="en-US"/>
        </a:p>
      </dgm:t>
    </dgm:pt>
    <dgm:pt modelId="{1A0E61D2-835F-4B18-93ED-54A25D329EA1}">
      <dgm:prSet/>
      <dgm:spPr/>
      <dgm:t>
        <a:bodyPr/>
        <a:lstStyle/>
        <a:p>
          <a:r>
            <a:rPr lang="en-US"/>
            <a:t>CNN Accuracy: 49.75% (Performs exceptionally well on Folk)</a:t>
          </a:r>
        </a:p>
      </dgm:t>
    </dgm:pt>
    <dgm:pt modelId="{3BCF8124-C484-4A33-BC99-35D1359FA9E9}" type="parTrans" cxnId="{0670D438-0256-4958-8839-CEE788E2267B}">
      <dgm:prSet/>
      <dgm:spPr/>
      <dgm:t>
        <a:bodyPr/>
        <a:lstStyle/>
        <a:p>
          <a:endParaRPr lang="en-US"/>
        </a:p>
      </dgm:t>
    </dgm:pt>
    <dgm:pt modelId="{53AD227E-C8C0-42E1-9058-BA715244C939}" type="sibTrans" cxnId="{0670D438-0256-4958-8839-CEE788E2267B}">
      <dgm:prSet/>
      <dgm:spPr/>
      <dgm:t>
        <a:bodyPr/>
        <a:lstStyle/>
        <a:p>
          <a:endParaRPr lang="en-US"/>
        </a:p>
      </dgm:t>
    </dgm:pt>
    <dgm:pt modelId="{79D27F98-866B-4ADD-8959-A0A9A4A27F98}" type="pres">
      <dgm:prSet presAssocID="{3C5C5225-710D-4833-9D58-4BDE32AC5EFE}" presName="root" presStyleCnt="0">
        <dgm:presLayoutVars>
          <dgm:dir/>
          <dgm:resizeHandles val="exact"/>
        </dgm:presLayoutVars>
      </dgm:prSet>
      <dgm:spPr/>
    </dgm:pt>
    <dgm:pt modelId="{9E25C139-7D57-494D-979E-8CD0F7707FFC}" type="pres">
      <dgm:prSet presAssocID="{FD2C26EA-8816-4959-99D2-BC964178C7A7}" presName="compNode" presStyleCnt="0"/>
      <dgm:spPr/>
    </dgm:pt>
    <dgm:pt modelId="{2271D107-410B-462D-B401-F1D3E5C77368}" type="pres">
      <dgm:prSet presAssocID="{FD2C26EA-8816-4959-99D2-BC964178C7A7}" presName="bgRect" presStyleLbl="bgShp" presStyleIdx="0" presStyleCnt="4"/>
      <dgm:spPr/>
    </dgm:pt>
    <dgm:pt modelId="{F33A5490-BF8A-48AF-A4BF-3E6247B00469}" type="pres">
      <dgm:prSet presAssocID="{FD2C26EA-8816-4959-99D2-BC964178C7A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4601B0-4B5B-4A41-B1B0-DAF9D242E86E}" type="pres">
      <dgm:prSet presAssocID="{FD2C26EA-8816-4959-99D2-BC964178C7A7}" presName="spaceRect" presStyleCnt="0"/>
      <dgm:spPr/>
    </dgm:pt>
    <dgm:pt modelId="{420E9EC5-8909-469F-B226-2F9E8120EDC2}" type="pres">
      <dgm:prSet presAssocID="{FD2C26EA-8816-4959-99D2-BC964178C7A7}" presName="parTx" presStyleLbl="revTx" presStyleIdx="0" presStyleCnt="4">
        <dgm:presLayoutVars>
          <dgm:chMax val="0"/>
          <dgm:chPref val="0"/>
        </dgm:presLayoutVars>
      </dgm:prSet>
      <dgm:spPr/>
    </dgm:pt>
    <dgm:pt modelId="{5E1722D3-9F6C-4F8A-9F51-F203827C30E3}" type="pres">
      <dgm:prSet presAssocID="{A5348B58-A5E2-4353-B470-7D14FDFCF650}" presName="sibTrans" presStyleCnt="0"/>
      <dgm:spPr/>
    </dgm:pt>
    <dgm:pt modelId="{06F33083-2A19-44F1-80A1-03AF7D348B72}" type="pres">
      <dgm:prSet presAssocID="{C58509F6-D9A3-4F70-A585-1A503A40B74F}" presName="compNode" presStyleCnt="0"/>
      <dgm:spPr/>
    </dgm:pt>
    <dgm:pt modelId="{CF962E58-51E7-4812-B09E-C4BBFA078E5B}" type="pres">
      <dgm:prSet presAssocID="{C58509F6-D9A3-4F70-A585-1A503A40B74F}" presName="bgRect" presStyleLbl="bgShp" presStyleIdx="1" presStyleCnt="4"/>
      <dgm:spPr/>
    </dgm:pt>
    <dgm:pt modelId="{ABF2F6BB-6C39-49EB-9783-264467935DD5}" type="pres">
      <dgm:prSet presAssocID="{C58509F6-D9A3-4F70-A585-1A503A40B7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5AB19BC8-6C8D-4BC8-A2F7-EDFA502899BB}" type="pres">
      <dgm:prSet presAssocID="{C58509F6-D9A3-4F70-A585-1A503A40B74F}" presName="spaceRect" presStyleCnt="0"/>
      <dgm:spPr/>
    </dgm:pt>
    <dgm:pt modelId="{365F534B-1A61-4821-95AC-D2C5711DA678}" type="pres">
      <dgm:prSet presAssocID="{C58509F6-D9A3-4F70-A585-1A503A40B74F}" presName="parTx" presStyleLbl="revTx" presStyleIdx="1" presStyleCnt="4">
        <dgm:presLayoutVars>
          <dgm:chMax val="0"/>
          <dgm:chPref val="0"/>
        </dgm:presLayoutVars>
      </dgm:prSet>
      <dgm:spPr/>
    </dgm:pt>
    <dgm:pt modelId="{2C4EBA02-8B56-46ED-9958-F31215AEACDB}" type="pres">
      <dgm:prSet presAssocID="{0378AE02-2343-498E-B8C4-1B0D6DD47CDB}" presName="sibTrans" presStyleCnt="0"/>
      <dgm:spPr/>
    </dgm:pt>
    <dgm:pt modelId="{6B1C95B8-3988-4985-9D1F-A3F2F41F82D1}" type="pres">
      <dgm:prSet presAssocID="{993AC29E-4329-440F-838F-DAE3D69F617D}" presName="compNode" presStyleCnt="0"/>
      <dgm:spPr/>
    </dgm:pt>
    <dgm:pt modelId="{AB89D2FE-1180-4B6D-AA6B-88B09B944856}" type="pres">
      <dgm:prSet presAssocID="{993AC29E-4329-440F-838F-DAE3D69F617D}" presName="bgRect" presStyleLbl="bgShp" presStyleIdx="2" presStyleCnt="4"/>
      <dgm:spPr/>
    </dgm:pt>
    <dgm:pt modelId="{84A35573-8FAD-4BAE-9AF2-7A912752ECF5}" type="pres">
      <dgm:prSet presAssocID="{993AC29E-4329-440F-838F-DAE3D69F61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6902E51-EBBD-4B6A-AEC7-1C7855301F91}" type="pres">
      <dgm:prSet presAssocID="{993AC29E-4329-440F-838F-DAE3D69F617D}" presName="spaceRect" presStyleCnt="0"/>
      <dgm:spPr/>
    </dgm:pt>
    <dgm:pt modelId="{55147880-A57E-42C0-A9BF-3CFA258D716A}" type="pres">
      <dgm:prSet presAssocID="{993AC29E-4329-440F-838F-DAE3D69F617D}" presName="parTx" presStyleLbl="revTx" presStyleIdx="2" presStyleCnt="4">
        <dgm:presLayoutVars>
          <dgm:chMax val="0"/>
          <dgm:chPref val="0"/>
        </dgm:presLayoutVars>
      </dgm:prSet>
      <dgm:spPr/>
    </dgm:pt>
    <dgm:pt modelId="{937FAD48-5A75-42D4-AF20-BC14F97F7F18}" type="pres">
      <dgm:prSet presAssocID="{2ABF9390-518B-4FD8-9F17-EA798DB59395}" presName="sibTrans" presStyleCnt="0"/>
      <dgm:spPr/>
    </dgm:pt>
    <dgm:pt modelId="{5ED5F3FD-6C9F-454F-BF7F-E71233566A93}" type="pres">
      <dgm:prSet presAssocID="{1A0E61D2-835F-4B18-93ED-54A25D329EA1}" presName="compNode" presStyleCnt="0"/>
      <dgm:spPr/>
    </dgm:pt>
    <dgm:pt modelId="{BE6F758A-BEEE-4CE3-9A09-E42F0BB3FD13}" type="pres">
      <dgm:prSet presAssocID="{1A0E61D2-835F-4B18-93ED-54A25D329EA1}" presName="bgRect" presStyleLbl="bgShp" presStyleIdx="3" presStyleCnt="4"/>
      <dgm:spPr/>
    </dgm:pt>
    <dgm:pt modelId="{87A3997C-C99D-4D2B-86C0-496A36D5DC65}" type="pres">
      <dgm:prSet presAssocID="{1A0E61D2-835F-4B18-93ED-54A25D329EA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0E8F386F-3AED-4143-B297-9A9870C7A6A9}" type="pres">
      <dgm:prSet presAssocID="{1A0E61D2-835F-4B18-93ED-54A25D329EA1}" presName="spaceRect" presStyleCnt="0"/>
      <dgm:spPr/>
    </dgm:pt>
    <dgm:pt modelId="{37191AE1-6284-492D-9579-CA7261A972A1}" type="pres">
      <dgm:prSet presAssocID="{1A0E61D2-835F-4B18-93ED-54A25D329EA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C4E515-EE4C-4122-B96D-4E2AC64F7F8A}" srcId="{3C5C5225-710D-4833-9D58-4BDE32AC5EFE}" destId="{FD2C26EA-8816-4959-99D2-BC964178C7A7}" srcOrd="0" destOrd="0" parTransId="{D1C105CB-BA94-476B-B5D6-EA8B09E64DD8}" sibTransId="{A5348B58-A5E2-4353-B470-7D14FDFCF650}"/>
    <dgm:cxn modelId="{7968FF18-29C7-42E9-951B-F5324E86AF9D}" type="presOf" srcId="{1A0E61D2-835F-4B18-93ED-54A25D329EA1}" destId="{37191AE1-6284-492D-9579-CA7261A972A1}" srcOrd="0" destOrd="0" presId="urn:microsoft.com/office/officeart/2018/2/layout/IconVerticalSolidList"/>
    <dgm:cxn modelId="{0670D438-0256-4958-8839-CEE788E2267B}" srcId="{3C5C5225-710D-4833-9D58-4BDE32AC5EFE}" destId="{1A0E61D2-835F-4B18-93ED-54A25D329EA1}" srcOrd="3" destOrd="0" parTransId="{3BCF8124-C484-4A33-BC99-35D1359FA9E9}" sibTransId="{53AD227E-C8C0-42E1-9058-BA715244C939}"/>
    <dgm:cxn modelId="{91FADF59-B1A2-4DD4-BDDF-A85AA0031D5D}" type="presOf" srcId="{993AC29E-4329-440F-838F-DAE3D69F617D}" destId="{55147880-A57E-42C0-A9BF-3CFA258D716A}" srcOrd="0" destOrd="0" presId="urn:microsoft.com/office/officeart/2018/2/layout/IconVerticalSolidList"/>
    <dgm:cxn modelId="{8F43898F-0549-4E45-9EA9-FC57AEF26585}" type="presOf" srcId="{C58509F6-D9A3-4F70-A585-1A503A40B74F}" destId="{365F534B-1A61-4821-95AC-D2C5711DA678}" srcOrd="0" destOrd="0" presId="urn:microsoft.com/office/officeart/2018/2/layout/IconVerticalSolidList"/>
    <dgm:cxn modelId="{6FEA19A0-303C-4F96-B810-C6809859EE11}" type="presOf" srcId="{3C5C5225-710D-4833-9D58-4BDE32AC5EFE}" destId="{79D27F98-866B-4ADD-8959-A0A9A4A27F98}" srcOrd="0" destOrd="0" presId="urn:microsoft.com/office/officeart/2018/2/layout/IconVerticalSolidList"/>
    <dgm:cxn modelId="{1816E0CE-9280-43FB-851C-0167884C4ECF}" srcId="{3C5C5225-710D-4833-9D58-4BDE32AC5EFE}" destId="{993AC29E-4329-440F-838F-DAE3D69F617D}" srcOrd="2" destOrd="0" parTransId="{41CD1ED2-2CBA-4C6C-9C5B-F170A52389E0}" sibTransId="{2ABF9390-518B-4FD8-9F17-EA798DB59395}"/>
    <dgm:cxn modelId="{3EE9A8EB-B009-4A1B-911E-3723D08174C1}" srcId="{3C5C5225-710D-4833-9D58-4BDE32AC5EFE}" destId="{C58509F6-D9A3-4F70-A585-1A503A40B74F}" srcOrd="1" destOrd="0" parTransId="{D6874B35-195A-4CB0-AB48-57BE61EFFDAA}" sibTransId="{0378AE02-2343-498E-B8C4-1B0D6DD47CDB}"/>
    <dgm:cxn modelId="{A5EFC8F8-6715-4EAC-9FF8-CDC8BF060271}" type="presOf" srcId="{FD2C26EA-8816-4959-99D2-BC964178C7A7}" destId="{420E9EC5-8909-469F-B226-2F9E8120EDC2}" srcOrd="0" destOrd="0" presId="urn:microsoft.com/office/officeart/2018/2/layout/IconVerticalSolidList"/>
    <dgm:cxn modelId="{25430F7F-EDE0-4C97-8EE8-854598985E78}" type="presParOf" srcId="{79D27F98-866B-4ADD-8959-A0A9A4A27F98}" destId="{9E25C139-7D57-494D-979E-8CD0F7707FFC}" srcOrd="0" destOrd="0" presId="urn:microsoft.com/office/officeart/2018/2/layout/IconVerticalSolidList"/>
    <dgm:cxn modelId="{044E1448-1337-48B2-AC00-9506C4C9568A}" type="presParOf" srcId="{9E25C139-7D57-494D-979E-8CD0F7707FFC}" destId="{2271D107-410B-462D-B401-F1D3E5C77368}" srcOrd="0" destOrd="0" presId="urn:microsoft.com/office/officeart/2018/2/layout/IconVerticalSolidList"/>
    <dgm:cxn modelId="{730C13C4-E544-44F2-99A4-74A07AB2A118}" type="presParOf" srcId="{9E25C139-7D57-494D-979E-8CD0F7707FFC}" destId="{F33A5490-BF8A-48AF-A4BF-3E6247B00469}" srcOrd="1" destOrd="0" presId="urn:microsoft.com/office/officeart/2018/2/layout/IconVerticalSolidList"/>
    <dgm:cxn modelId="{88CFD0C8-C569-4030-9489-8B420D6FA397}" type="presParOf" srcId="{9E25C139-7D57-494D-979E-8CD0F7707FFC}" destId="{B94601B0-4B5B-4A41-B1B0-DAF9D242E86E}" srcOrd="2" destOrd="0" presId="urn:microsoft.com/office/officeart/2018/2/layout/IconVerticalSolidList"/>
    <dgm:cxn modelId="{337FA81C-8065-4F44-90C3-C7AA419227EA}" type="presParOf" srcId="{9E25C139-7D57-494D-979E-8CD0F7707FFC}" destId="{420E9EC5-8909-469F-B226-2F9E8120EDC2}" srcOrd="3" destOrd="0" presId="urn:microsoft.com/office/officeart/2018/2/layout/IconVerticalSolidList"/>
    <dgm:cxn modelId="{8F28CF2A-5C82-470D-A757-CC2E3C61E148}" type="presParOf" srcId="{79D27F98-866B-4ADD-8959-A0A9A4A27F98}" destId="{5E1722D3-9F6C-4F8A-9F51-F203827C30E3}" srcOrd="1" destOrd="0" presId="urn:microsoft.com/office/officeart/2018/2/layout/IconVerticalSolidList"/>
    <dgm:cxn modelId="{6D622ACE-02CF-4E50-9E95-E6589BAB0C08}" type="presParOf" srcId="{79D27F98-866B-4ADD-8959-A0A9A4A27F98}" destId="{06F33083-2A19-44F1-80A1-03AF7D348B72}" srcOrd="2" destOrd="0" presId="urn:microsoft.com/office/officeart/2018/2/layout/IconVerticalSolidList"/>
    <dgm:cxn modelId="{928D87CD-CF0A-478F-84A8-972F42966387}" type="presParOf" srcId="{06F33083-2A19-44F1-80A1-03AF7D348B72}" destId="{CF962E58-51E7-4812-B09E-C4BBFA078E5B}" srcOrd="0" destOrd="0" presId="urn:microsoft.com/office/officeart/2018/2/layout/IconVerticalSolidList"/>
    <dgm:cxn modelId="{5FE5E422-CD24-4393-9C13-3F04728EDAB4}" type="presParOf" srcId="{06F33083-2A19-44F1-80A1-03AF7D348B72}" destId="{ABF2F6BB-6C39-49EB-9783-264467935DD5}" srcOrd="1" destOrd="0" presId="urn:microsoft.com/office/officeart/2018/2/layout/IconVerticalSolidList"/>
    <dgm:cxn modelId="{D81165F9-4DD0-4ADA-98B4-D175E54E6475}" type="presParOf" srcId="{06F33083-2A19-44F1-80A1-03AF7D348B72}" destId="{5AB19BC8-6C8D-4BC8-A2F7-EDFA502899BB}" srcOrd="2" destOrd="0" presId="urn:microsoft.com/office/officeart/2018/2/layout/IconVerticalSolidList"/>
    <dgm:cxn modelId="{9B832735-561B-490F-B1EB-10849F9B2F70}" type="presParOf" srcId="{06F33083-2A19-44F1-80A1-03AF7D348B72}" destId="{365F534B-1A61-4821-95AC-D2C5711DA678}" srcOrd="3" destOrd="0" presId="urn:microsoft.com/office/officeart/2018/2/layout/IconVerticalSolidList"/>
    <dgm:cxn modelId="{2AD88FD2-05AA-4A29-97FC-4B26C67E4732}" type="presParOf" srcId="{79D27F98-866B-4ADD-8959-A0A9A4A27F98}" destId="{2C4EBA02-8B56-46ED-9958-F31215AEACDB}" srcOrd="3" destOrd="0" presId="urn:microsoft.com/office/officeart/2018/2/layout/IconVerticalSolidList"/>
    <dgm:cxn modelId="{7280C080-3463-436E-8506-42377A6B1C40}" type="presParOf" srcId="{79D27F98-866B-4ADD-8959-A0A9A4A27F98}" destId="{6B1C95B8-3988-4985-9D1F-A3F2F41F82D1}" srcOrd="4" destOrd="0" presId="urn:microsoft.com/office/officeart/2018/2/layout/IconVerticalSolidList"/>
    <dgm:cxn modelId="{3EF20C46-FA8E-4406-A3EF-04547F207BB2}" type="presParOf" srcId="{6B1C95B8-3988-4985-9D1F-A3F2F41F82D1}" destId="{AB89D2FE-1180-4B6D-AA6B-88B09B944856}" srcOrd="0" destOrd="0" presId="urn:microsoft.com/office/officeart/2018/2/layout/IconVerticalSolidList"/>
    <dgm:cxn modelId="{9B3FD751-A2A1-4CD0-A142-0B42E9D3E34F}" type="presParOf" srcId="{6B1C95B8-3988-4985-9D1F-A3F2F41F82D1}" destId="{84A35573-8FAD-4BAE-9AF2-7A912752ECF5}" srcOrd="1" destOrd="0" presId="urn:microsoft.com/office/officeart/2018/2/layout/IconVerticalSolidList"/>
    <dgm:cxn modelId="{A697AFA3-E855-4173-8BF3-69B38DE90E21}" type="presParOf" srcId="{6B1C95B8-3988-4985-9D1F-A3F2F41F82D1}" destId="{36902E51-EBBD-4B6A-AEC7-1C7855301F91}" srcOrd="2" destOrd="0" presId="urn:microsoft.com/office/officeart/2018/2/layout/IconVerticalSolidList"/>
    <dgm:cxn modelId="{8E004D63-4DD9-4185-991F-18E818AAB2DA}" type="presParOf" srcId="{6B1C95B8-3988-4985-9D1F-A3F2F41F82D1}" destId="{55147880-A57E-42C0-A9BF-3CFA258D716A}" srcOrd="3" destOrd="0" presId="urn:microsoft.com/office/officeart/2018/2/layout/IconVerticalSolidList"/>
    <dgm:cxn modelId="{4198E9F8-56F9-4F78-84C5-DF78422545D7}" type="presParOf" srcId="{79D27F98-866B-4ADD-8959-A0A9A4A27F98}" destId="{937FAD48-5A75-42D4-AF20-BC14F97F7F18}" srcOrd="5" destOrd="0" presId="urn:microsoft.com/office/officeart/2018/2/layout/IconVerticalSolidList"/>
    <dgm:cxn modelId="{0C077972-DA1A-4EAE-BA1D-2F8AE3CD4FC4}" type="presParOf" srcId="{79D27F98-866B-4ADD-8959-A0A9A4A27F98}" destId="{5ED5F3FD-6C9F-454F-BF7F-E71233566A93}" srcOrd="6" destOrd="0" presId="urn:microsoft.com/office/officeart/2018/2/layout/IconVerticalSolidList"/>
    <dgm:cxn modelId="{1599DCCE-4A1E-4D32-A260-87B4F1307103}" type="presParOf" srcId="{5ED5F3FD-6C9F-454F-BF7F-E71233566A93}" destId="{BE6F758A-BEEE-4CE3-9A09-E42F0BB3FD13}" srcOrd="0" destOrd="0" presId="urn:microsoft.com/office/officeart/2018/2/layout/IconVerticalSolidList"/>
    <dgm:cxn modelId="{2C42143B-8362-4505-9116-EF016D38C9E8}" type="presParOf" srcId="{5ED5F3FD-6C9F-454F-BF7F-E71233566A93}" destId="{87A3997C-C99D-4D2B-86C0-496A36D5DC65}" srcOrd="1" destOrd="0" presId="urn:microsoft.com/office/officeart/2018/2/layout/IconVerticalSolidList"/>
    <dgm:cxn modelId="{9043765E-A5BC-4A54-B5D7-524676A2CBD8}" type="presParOf" srcId="{5ED5F3FD-6C9F-454F-BF7F-E71233566A93}" destId="{0E8F386F-3AED-4143-B297-9A9870C7A6A9}" srcOrd="2" destOrd="0" presId="urn:microsoft.com/office/officeart/2018/2/layout/IconVerticalSolidList"/>
    <dgm:cxn modelId="{C0DBF69C-C1DB-44F9-86B6-0EDECE81D704}" type="presParOf" srcId="{5ED5F3FD-6C9F-454F-BF7F-E71233566A93}" destId="{37191AE1-6284-492D-9579-CA7261A972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71D107-410B-462D-B401-F1D3E5C77368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A5490-BF8A-48AF-A4BF-3E6247B00469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E9EC5-8909-469F-B226-2F9E8120EDC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Boosted trees Accuracy: 68% (Performs exceptionally well on International)</a:t>
          </a:r>
        </a:p>
      </dsp:txBody>
      <dsp:txXfrm>
        <a:off x="1428292" y="2439"/>
        <a:ext cx="4873308" cy="1236616"/>
      </dsp:txXfrm>
    </dsp:sp>
    <dsp:sp modelId="{CF962E58-51E7-4812-B09E-C4BBFA078E5B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F2F6BB-6C39-49EB-9783-264467935DD5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5F534B-1A61-4821-95AC-D2C5711DA678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KNN Accuracy: 71% (Performs exceptionally well overall)</a:t>
          </a:r>
        </a:p>
      </dsp:txBody>
      <dsp:txXfrm>
        <a:off x="1428292" y="1548210"/>
        <a:ext cx="4873308" cy="1236616"/>
      </dsp:txXfrm>
    </dsp:sp>
    <dsp:sp modelId="{AB89D2FE-1180-4B6D-AA6B-88B09B944856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A35573-8FAD-4BAE-9AF2-7A912752ECF5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47880-A57E-42C0-A9BF-3CFA258D716A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SVM Accuracy: 65.5% (Performs exceptionally well on Hiphop)</a:t>
          </a:r>
        </a:p>
      </dsp:txBody>
      <dsp:txXfrm>
        <a:off x="1428292" y="3093981"/>
        <a:ext cx="4873308" cy="1236616"/>
      </dsp:txXfrm>
    </dsp:sp>
    <dsp:sp modelId="{BE6F758A-BEEE-4CE3-9A09-E42F0BB3FD13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3997C-C99D-4D2B-86C0-496A36D5DC65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1AE1-6284-492D-9579-CA7261A972A1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CNN Accuracy: 49.75% (Performs exceptionally well on Folk)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214B82-104C-4E96-AD63-C1E691EF1FB0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A5038-0668-43DA-88CA-B1850D2D9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60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5038-0668-43DA-88CA-B1850D2D9C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44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7895E-2100-78E5-2BDE-F032BE268B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9C0E-30DE-58C8-0D50-7B880DD5CB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129B0-26F0-6286-47E2-BE04997D4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D93C-2E16-C72F-CAEC-C82ADCD4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2AD4B-1975-7583-6FA3-92E2AC147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8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76E07-4585-A836-E61B-48BC43DF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DAD90-C527-2FDE-30C1-191367EFE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A4747-626A-DE77-0848-258828745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02A48-491A-ADC3-0A77-E8575BF07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14B7-3FD0-C3F6-A4EE-300B1D44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3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8E81A-75B5-925E-757C-9F85300D7F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442428-ACFF-2B13-97AB-CEC6F537F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605A0-5AD9-9097-3EC1-ECCC75DA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366B6-2E8C-DD7A-3DBA-3E83B12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D59E9-157D-EC71-D684-B8C09C68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45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F879B-861D-4998-ACC7-2DA335A6F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648F7-BCE1-6D80-D825-04BE37A3B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CFE07-429D-8EAB-C16E-31DE00A6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42893-C170-E856-4942-25EB83FA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B2206-FC9D-B4B0-2059-4AAE6936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1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23034-A98F-2F63-6A81-A97B83E2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02C9C-730F-1FC9-85BC-F1DC89F04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6BC06-28E6-12A6-CFBF-EA34D66E8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91285-664A-EA55-79A6-856A374B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7C578-6A1F-796B-A730-5FC8B1D0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16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6090-B480-A1D3-37DA-2887CB269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622F4-EBA6-DED1-3A25-CF801F0B4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4ACF6-B987-A5CB-A0BF-2DF42BE3B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D392F-18BD-959E-E420-87CB54A97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999A2-463D-4517-307D-8A34590C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BD6BF-0CD0-6EE6-18E7-B612C459E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4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9466E-264C-294E-D1EB-30F2A6354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9A065-C0B6-D950-20AF-48E5AC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409681-EC2A-8C82-A314-212BF3B3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90CE0-64B6-06A2-590F-C40AECA5BC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874031-579A-1F06-B8B8-6E96765B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6216B3-DC11-8349-266B-A9750AE8D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EEA4E9-3D8B-E20F-4071-CD2D32A4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E9ABB6-50C3-DD22-D668-3B22572C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811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4B6A5-A3A2-42B4-D2FA-E52F4B39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EFC9DB-3A96-379C-BD25-635EB8ED7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A72A0-71E4-8970-3455-AE9F397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5A7CB-999A-622B-EB50-BA5AE978E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60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5A92C3-E52A-D12C-FD31-4D9963379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A17625-1AA8-85E0-0DD8-3C967E93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B3288-8267-4688-5FD3-9463914B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61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0B19-80FC-B4D4-4C4A-B6DEACF3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A300A-41F2-B115-716A-5B8E6F603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9D850-CAB8-6F7C-560C-08AAEBF4B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2DFB-79D7-0E55-5352-93A9B71F0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D8159-49C3-ECBD-6496-C61285A2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DAE51-0091-43A8-C12F-F6C37324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6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D7442-1728-7501-CC88-01AD802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48D49-D15C-F425-CAF5-5BEEDD287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F26D-F934-B7BF-A6BC-5291000E6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1DD89-CA12-71A3-0B7E-6E6138D9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337B4-0DF7-C1ED-431D-9A4A400F4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B85D26-1E5A-8132-25E8-9362E4AA9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63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C25A1B-0EC4-C294-F14B-31E9F9CDD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1BA60-1C9F-9C69-2B40-320AA7C1B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1A998-7658-5DA0-EAED-322978BF97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41CE3-243B-4D87-BCE6-60F6BC43DDB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5159-FDA8-7C28-C28E-B8E7DBC67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6D83D-076B-25A5-0CF9-573B36B1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D03DAF-6CD7-496D-B910-F47A278630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2D2AF7-FEAA-6011-DAA1-F5CBF14E3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0" name="Rectangle 106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CFCDD-73A4-93CD-9F8C-22DCE9B1F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9576" y="2575419"/>
            <a:ext cx="4818290" cy="2189547"/>
          </a:xfrm>
        </p:spPr>
        <p:txBody>
          <a:bodyPr>
            <a:normAutofit/>
          </a:bodyPr>
          <a:lstStyle/>
          <a:p>
            <a:r>
              <a:rPr lang="en-US" sz="2900" b="1" dirty="0">
                <a:solidFill>
                  <a:schemeClr val="bg1"/>
                </a:solidFill>
              </a:rPr>
              <a:t>Team Members: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2900" i="1" dirty="0">
                <a:solidFill>
                  <a:schemeClr val="bg1"/>
                </a:solidFill>
              </a:rPr>
              <a:t>Awais Asghar</a:t>
            </a:r>
            <a:br>
              <a:rPr lang="en-US" sz="2900" b="1" dirty="0">
                <a:solidFill>
                  <a:schemeClr val="bg1"/>
                </a:solidFill>
              </a:rPr>
            </a:br>
            <a:r>
              <a:rPr lang="en-US" sz="2900" i="1" dirty="0">
                <a:solidFill>
                  <a:schemeClr val="bg1"/>
                </a:solidFill>
              </a:rPr>
              <a:t>Muhammad Ashar Javid Muhammad Hammad Sarwar</a:t>
            </a:r>
            <a:br>
              <a:rPr lang="en-US" sz="2900" i="1" dirty="0">
                <a:solidFill>
                  <a:schemeClr val="bg1"/>
                </a:solidFill>
              </a:rPr>
            </a:br>
            <a:r>
              <a:rPr lang="en-US" sz="2900" i="1" dirty="0">
                <a:solidFill>
                  <a:schemeClr val="bg1"/>
                </a:solidFill>
              </a:rPr>
              <a:t>Huzaifa Ahmed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BA5803FE-9427-B46C-1E80-A6B7B68DF4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516"/>
          <a:stretch>
            <a:fillRect/>
          </a:stretch>
        </p:blipFill>
        <p:spPr bwMode="auto">
          <a:xfrm>
            <a:off x="0" y="325902"/>
            <a:ext cx="6935737" cy="62061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noFill/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Freeform: Shape 107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74" name="Freeform: Shape 107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795537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3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446FD3-4F31-1F95-F590-A8E9BAA840AB}"/>
              </a:ext>
            </a:extLst>
          </p:cNvPr>
          <p:cNvSpPr/>
          <p:nvPr/>
        </p:nvSpPr>
        <p:spPr>
          <a:xfrm>
            <a:off x="2198914" y="3222171"/>
            <a:ext cx="2405743" cy="468086"/>
          </a:xfrm>
          <a:prstGeom prst="rect">
            <a:avLst/>
          </a:prstGeom>
          <a:solidFill>
            <a:srgbClr val="0013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19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diagram of a computer&#10;&#10;Description automatically generated">
            <a:extLst>
              <a:ext uri="{FF2B5EF4-FFF2-40B4-BE49-F238E27FC236}">
                <a16:creationId xmlns:a16="http://schemas.microsoft.com/office/drawing/2014/main" id="{5AB80605-B249-71D0-69BD-8EF1CB824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783"/>
          <a:stretch>
            <a:fillRect/>
          </a:stretch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89C645-D040-5FC7-99EC-173205BF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Flowchart</a:t>
            </a:r>
          </a:p>
        </p:txBody>
      </p:sp>
    </p:spTree>
    <p:extLst>
      <p:ext uri="{BB962C8B-B14F-4D97-AF65-F5344CB8AC3E}">
        <p14:creationId xmlns:p14="http://schemas.microsoft.com/office/powerpoint/2010/main" val="111655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12BC4-33F8-42B7-41D3-B8B45717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Results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A2AE1E6-CAC2-6410-1E76-B1072393A3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0699597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6676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D2D9EA-58E1-FE9E-0823-6D6FAA0A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Top Features </a:t>
            </a:r>
          </a:p>
        </p:txBody>
      </p:sp>
      <p:pic>
        <p:nvPicPr>
          <p:cNvPr id="4" name="Picture 3" descr="A graph with blue bars&#10;&#10;AI-generated content may be incorrect.">
            <a:extLst>
              <a:ext uri="{FF2B5EF4-FFF2-40B4-BE49-F238E27FC236}">
                <a16:creationId xmlns:a16="http://schemas.microsoft.com/office/drawing/2014/main" id="{FFB6A8AB-D643-DDD3-AFAE-6CADC23C9F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0" t="4" r="2260" b="-4"/>
          <a:stretch/>
        </p:blipFill>
        <p:spPr>
          <a:xfrm>
            <a:off x="4413321" y="478712"/>
            <a:ext cx="747143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92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7C6D6B-91E5-67C8-7388-3C1047E1D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KNN Results:</a:t>
            </a:r>
          </a:p>
        </p:txBody>
      </p:sp>
      <p:pic>
        <p:nvPicPr>
          <p:cNvPr id="5" name="Picture 4" descr="A diagram of a number of different colored squares&#10;&#10;AI-generated content may be incorrect.">
            <a:extLst>
              <a:ext uri="{FF2B5EF4-FFF2-40B4-BE49-F238E27FC236}">
                <a16:creationId xmlns:a16="http://schemas.microsoft.com/office/drawing/2014/main" id="{69E70ED5-213B-F2FF-CF3C-1EAAD808D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24" y="2181426"/>
            <a:ext cx="5012711" cy="399763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39730D-2411-5109-FE3B-11B8E4D9B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4935593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324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027BFC-964A-11F9-3783-68985B843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 SVM  &amp; Boosted Trees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4567F-53F2-6087-9603-CBDE365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294570"/>
            <a:ext cx="5131088" cy="3771349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A82232C7-E7B6-690C-E807-7607B9B6C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5165" y="2217815"/>
            <a:ext cx="5028718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8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04B88C-748B-8472-CB6B-14ACE8170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CNN </a:t>
            </a: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CDCE0964-78CC-8259-987C-D6151538DB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52" r="3" b="8402"/>
          <a:stretch>
            <a:fillRect/>
          </a:stretch>
        </p:blipFill>
        <p:spPr>
          <a:xfrm>
            <a:off x="4502428" y="1051216"/>
            <a:ext cx="7225748" cy="4755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2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389575E1-3389-451A-A5F7-27854C25C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29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53CCC5C-D88E-40FB-B30B-23DCDBD01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"/>
            <a:ext cx="4167268" cy="68580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E5B3E1-E1FE-DB0A-7643-149D68B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Folder Structure</a:t>
            </a: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30AF3-82FA-FF81-2994-8772DED5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319088"/>
            <a:ext cx="6906491" cy="5857875"/>
          </a:xfrm>
        </p:spPr>
        <p:txBody>
          <a:bodyPr anchor="ctr">
            <a:normAutofit/>
          </a:bodyPr>
          <a:lstStyle/>
          <a:p>
            <a:r>
              <a:rPr lang="en-US" sz="2200" b="1" dirty="0"/>
              <a:t>DSP-Based-Music-Genre-Classifier/</a:t>
            </a:r>
          </a:p>
          <a:p>
            <a:r>
              <a:rPr lang="en-US" sz="2200" dirty="0"/>
              <a:t>├── </a:t>
            </a:r>
            <a:r>
              <a:rPr lang="en-US" sz="2200" b="1" dirty="0"/>
              <a:t>Source code/                       </a:t>
            </a:r>
          </a:p>
          <a:p>
            <a:r>
              <a:rPr lang="en-US" sz="2200" dirty="0"/>
              <a:t>│   ├── </a:t>
            </a:r>
            <a:r>
              <a:rPr lang="en-US" sz="2200" dirty="0" err="1"/>
              <a:t>Boosted_Trees.m</a:t>
            </a:r>
            <a:endParaRPr lang="en-US" sz="2200" dirty="0"/>
          </a:p>
          <a:p>
            <a:r>
              <a:rPr lang="en-US" sz="2200" dirty="0"/>
              <a:t>│   ├── </a:t>
            </a:r>
            <a:r>
              <a:rPr lang="en-US" sz="2200" dirty="0" err="1"/>
              <a:t>SVM.m</a:t>
            </a:r>
            <a:endParaRPr lang="en-US" sz="2200" dirty="0"/>
          </a:p>
          <a:p>
            <a:r>
              <a:rPr lang="en-US" sz="2200" dirty="0"/>
              <a:t>│   ├── </a:t>
            </a:r>
            <a:r>
              <a:rPr lang="en-US" sz="2200" dirty="0" err="1"/>
              <a:t>KNN.m</a:t>
            </a:r>
            <a:endParaRPr lang="en-US" sz="2200" dirty="0"/>
          </a:p>
          <a:p>
            <a:r>
              <a:rPr lang="en-US" sz="2200" dirty="0"/>
              <a:t>│   ├── </a:t>
            </a:r>
            <a:r>
              <a:rPr lang="en-US" sz="2200" dirty="0" err="1"/>
              <a:t>Features.m</a:t>
            </a:r>
            <a:endParaRPr lang="en-US" sz="2200" dirty="0"/>
          </a:p>
          <a:p>
            <a:r>
              <a:rPr lang="en-US" sz="2200" dirty="0"/>
              <a:t>│   ├── </a:t>
            </a:r>
            <a:r>
              <a:rPr lang="en-US" sz="2200" dirty="0" err="1"/>
              <a:t>Clean_Data.m</a:t>
            </a:r>
            <a:endParaRPr lang="en-US" sz="2200" dirty="0"/>
          </a:p>
          <a:p>
            <a:r>
              <a:rPr lang="en-US" sz="2200" dirty="0"/>
              <a:t>│   ├── </a:t>
            </a:r>
            <a:r>
              <a:rPr lang="en-US" sz="2200" dirty="0" err="1"/>
              <a:t>GUI.m</a:t>
            </a:r>
            <a:endParaRPr lang="en-US" sz="2200" dirty="0"/>
          </a:p>
          <a:p>
            <a:r>
              <a:rPr lang="en-US" sz="2200" dirty="0"/>
              <a:t>│   └── </a:t>
            </a:r>
            <a:r>
              <a:rPr lang="en-US" sz="2200" dirty="0" err="1"/>
              <a:t>cnn.m</a:t>
            </a:r>
            <a:endParaRPr lang="en-US" sz="2200" dirty="0"/>
          </a:p>
          <a:p>
            <a:r>
              <a:rPr lang="en-US" sz="2200" dirty="0"/>
              <a:t>├── </a:t>
            </a:r>
            <a:r>
              <a:rPr lang="en-US" sz="2200" b="1" dirty="0"/>
              <a:t>Data/                      </a:t>
            </a:r>
          </a:p>
          <a:p>
            <a:r>
              <a:rPr lang="en-US" sz="2200" dirty="0"/>
              <a:t>│   ├── fma_advanced_features_max5000.mat</a:t>
            </a:r>
          </a:p>
          <a:p>
            <a:r>
              <a:rPr lang="en-US" sz="2200" dirty="0"/>
              <a:t>│   ├── </a:t>
            </a:r>
            <a:r>
              <a:rPr lang="en-US" sz="2200" dirty="0" err="1"/>
              <a:t>fma_cleaned_features.mat</a:t>
            </a:r>
            <a:endParaRPr lang="en-US" sz="2200" dirty="0"/>
          </a:p>
          <a:p>
            <a:r>
              <a:rPr lang="en-US" sz="2200" dirty="0"/>
              <a:t>│   └── genre_cnn_model_4genre.mat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71194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white face with a smile&#10;&#10;Description automatically generated">
            <a:extLst>
              <a:ext uri="{FF2B5EF4-FFF2-40B4-BE49-F238E27FC236}">
                <a16:creationId xmlns:a16="http://schemas.microsoft.com/office/drawing/2014/main" id="{E8F8AAB2-0E21-790C-CC64-9AB21193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" r="2008" b="-3"/>
          <a:stretch>
            <a:fillRect/>
          </a:stretch>
        </p:blipFill>
        <p:spPr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42080B-DAC8-3AAC-1E3C-C039EC526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3709" y="2783047"/>
            <a:ext cx="3461069" cy="10418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377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163</Words>
  <Application>Microsoft Office PowerPoint</Application>
  <PresentationFormat>Widescreen</PresentationFormat>
  <Paragraphs>27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Team Members: Awais Asghar Muhammad Ashar Javid Muhammad Hammad Sarwar Huzaifa Ahmed</vt:lpstr>
      <vt:lpstr>Flowchart</vt:lpstr>
      <vt:lpstr>Results</vt:lpstr>
      <vt:lpstr> Top Features </vt:lpstr>
      <vt:lpstr>KNN Results:</vt:lpstr>
      <vt:lpstr> SVM  &amp; Boosted Trees Results</vt:lpstr>
      <vt:lpstr>CNN </vt:lpstr>
      <vt:lpstr>Folder Structure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Members: Awais Asghar Muhammad Ashar Javid Muhammad Hammad Sarwar Huzaifa Ahmed</dc:title>
  <dc:creator>Ashar Javid</dc:creator>
  <cp:lastModifiedBy>Awais Asghar</cp:lastModifiedBy>
  <cp:revision>2</cp:revision>
  <dcterms:created xsi:type="dcterms:W3CDTF">2025-05-14T11:21:24Z</dcterms:created>
  <dcterms:modified xsi:type="dcterms:W3CDTF">2025-07-14T19:10:58Z</dcterms:modified>
</cp:coreProperties>
</file>