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1F"/>
    <a:srgbClr val="000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ADA71-58BA-417A-9952-A97C3380A952}" v="16" dt="2025-07-14T15:59:17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r Javid" userId="81b547178d409b30" providerId="LiveId" clId="{71713440-A1BC-49A9-8B20-AD394D7A472D}"/>
    <pc:docChg chg="undo custSel addSld delSld">
      <pc:chgData name="Ashar Javid" userId="81b547178d409b30" providerId="LiveId" clId="{71713440-A1BC-49A9-8B20-AD394D7A472D}" dt="2025-05-14T11:37:42.927" v="1" actId="47"/>
      <pc:docMkLst>
        <pc:docMk/>
      </pc:docMkLst>
      <pc:sldChg chg="add del">
        <pc:chgData name="Ashar Javid" userId="81b547178d409b30" providerId="LiveId" clId="{71713440-A1BC-49A9-8B20-AD394D7A472D}" dt="2025-05-14T11:37:42.927" v="1" actId="47"/>
        <pc:sldMkLst>
          <pc:docMk/>
          <pc:sldMk cId="1882054272" sldId="256"/>
        </pc:sldMkLst>
      </pc:sldChg>
    </pc:docChg>
  </pc:docChgLst>
  <pc:docChgLst>
    <pc:chgData name="Awais Asghar" userId="4e531a22-1881-423e-b958-a671f924ba4b" providerId="ADAL" clId="{100ADA71-58BA-417A-9952-A97C3380A952}"/>
    <pc:docChg chg="undo custSel addSld delSld modSld">
      <pc:chgData name="Awais Asghar" userId="4e531a22-1881-423e-b958-a671f924ba4b" providerId="ADAL" clId="{100ADA71-58BA-417A-9952-A97C3380A952}" dt="2025-07-14T15:59:21.751" v="21" actId="14100"/>
      <pc:docMkLst>
        <pc:docMk/>
      </pc:docMkLst>
      <pc:sldChg chg="modSp mod">
        <pc:chgData name="Awais Asghar" userId="4e531a22-1881-423e-b958-a671f924ba4b" providerId="ADAL" clId="{100ADA71-58BA-417A-9952-A97C3380A952}" dt="2025-07-14T15:59:21.751" v="21" actId="14100"/>
        <pc:sldMkLst>
          <pc:docMk/>
          <pc:sldMk cId="4015119299" sldId="263"/>
        </pc:sldMkLst>
        <pc:spChg chg="mod">
          <ac:chgData name="Awais Asghar" userId="4e531a22-1881-423e-b958-a671f924ba4b" providerId="ADAL" clId="{100ADA71-58BA-417A-9952-A97C3380A952}" dt="2025-07-14T15:59:21.751" v="21" actId="14100"/>
          <ac:spMkLst>
            <pc:docMk/>
            <pc:sldMk cId="4015119299" sldId="263"/>
            <ac:spMk id="2" creationId="{C19CFCDD-73A4-93CD-9F8C-22DCE9B1F622}"/>
          </ac:spMkLst>
        </pc:spChg>
      </pc:sldChg>
      <pc:sldChg chg="new del">
        <pc:chgData name="Awais Asghar" userId="4e531a22-1881-423e-b958-a671f924ba4b" providerId="ADAL" clId="{100ADA71-58BA-417A-9952-A97C3380A952}" dt="2025-06-03T04:27:19.969" v="10" actId="680"/>
        <pc:sldMkLst>
          <pc:docMk/>
          <pc:sldMk cId="2513913367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C5225-710D-4833-9D58-4BDE32AC5E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2C26EA-8816-4959-99D2-BC964178C7A7}">
      <dgm:prSet/>
      <dgm:spPr/>
      <dgm:t>
        <a:bodyPr/>
        <a:lstStyle/>
        <a:p>
          <a:r>
            <a:rPr lang="en-US"/>
            <a:t>Boosted trees Accuracy: 68% (Performs exceptionally well on International)</a:t>
          </a:r>
        </a:p>
      </dgm:t>
    </dgm:pt>
    <dgm:pt modelId="{D1C105CB-BA94-476B-B5D6-EA8B09E64DD8}" type="parTrans" cxnId="{09C4E515-EE4C-4122-B96D-4E2AC64F7F8A}">
      <dgm:prSet/>
      <dgm:spPr/>
      <dgm:t>
        <a:bodyPr/>
        <a:lstStyle/>
        <a:p>
          <a:endParaRPr lang="en-US"/>
        </a:p>
      </dgm:t>
    </dgm:pt>
    <dgm:pt modelId="{A5348B58-A5E2-4353-B470-7D14FDFCF650}" type="sibTrans" cxnId="{09C4E515-EE4C-4122-B96D-4E2AC64F7F8A}">
      <dgm:prSet/>
      <dgm:spPr/>
      <dgm:t>
        <a:bodyPr/>
        <a:lstStyle/>
        <a:p>
          <a:endParaRPr lang="en-US"/>
        </a:p>
      </dgm:t>
    </dgm:pt>
    <dgm:pt modelId="{C58509F6-D9A3-4F70-A585-1A503A40B74F}">
      <dgm:prSet/>
      <dgm:spPr/>
      <dgm:t>
        <a:bodyPr/>
        <a:lstStyle/>
        <a:p>
          <a:r>
            <a:rPr lang="en-US"/>
            <a:t>KNN Accuracy: 71% (Performs exceptionally well overall)</a:t>
          </a:r>
        </a:p>
      </dgm:t>
    </dgm:pt>
    <dgm:pt modelId="{D6874B35-195A-4CB0-AB48-57BE61EFFDAA}" type="parTrans" cxnId="{3EE9A8EB-B009-4A1B-911E-3723D08174C1}">
      <dgm:prSet/>
      <dgm:spPr/>
      <dgm:t>
        <a:bodyPr/>
        <a:lstStyle/>
        <a:p>
          <a:endParaRPr lang="en-US"/>
        </a:p>
      </dgm:t>
    </dgm:pt>
    <dgm:pt modelId="{0378AE02-2343-498E-B8C4-1B0D6DD47CDB}" type="sibTrans" cxnId="{3EE9A8EB-B009-4A1B-911E-3723D08174C1}">
      <dgm:prSet/>
      <dgm:spPr/>
      <dgm:t>
        <a:bodyPr/>
        <a:lstStyle/>
        <a:p>
          <a:endParaRPr lang="en-US"/>
        </a:p>
      </dgm:t>
    </dgm:pt>
    <dgm:pt modelId="{993AC29E-4329-440F-838F-DAE3D69F617D}">
      <dgm:prSet/>
      <dgm:spPr/>
      <dgm:t>
        <a:bodyPr/>
        <a:lstStyle/>
        <a:p>
          <a:r>
            <a:rPr lang="en-US"/>
            <a:t>SVM Accuracy: 65.5% (Performs exceptionally well on Hiphop)</a:t>
          </a:r>
        </a:p>
      </dgm:t>
    </dgm:pt>
    <dgm:pt modelId="{41CD1ED2-2CBA-4C6C-9C5B-F170A52389E0}" type="parTrans" cxnId="{1816E0CE-9280-43FB-851C-0167884C4ECF}">
      <dgm:prSet/>
      <dgm:spPr/>
      <dgm:t>
        <a:bodyPr/>
        <a:lstStyle/>
        <a:p>
          <a:endParaRPr lang="en-US"/>
        </a:p>
      </dgm:t>
    </dgm:pt>
    <dgm:pt modelId="{2ABF9390-518B-4FD8-9F17-EA798DB59395}" type="sibTrans" cxnId="{1816E0CE-9280-43FB-851C-0167884C4ECF}">
      <dgm:prSet/>
      <dgm:spPr/>
      <dgm:t>
        <a:bodyPr/>
        <a:lstStyle/>
        <a:p>
          <a:endParaRPr lang="en-US"/>
        </a:p>
      </dgm:t>
    </dgm:pt>
    <dgm:pt modelId="{1A0E61D2-835F-4B18-93ED-54A25D329EA1}">
      <dgm:prSet/>
      <dgm:spPr/>
      <dgm:t>
        <a:bodyPr/>
        <a:lstStyle/>
        <a:p>
          <a:r>
            <a:rPr lang="en-US"/>
            <a:t>CNN Accuracy: 49.75% (Performs exceptionally well on Folk)</a:t>
          </a:r>
        </a:p>
      </dgm:t>
    </dgm:pt>
    <dgm:pt modelId="{3BCF8124-C484-4A33-BC99-35D1359FA9E9}" type="parTrans" cxnId="{0670D438-0256-4958-8839-CEE788E2267B}">
      <dgm:prSet/>
      <dgm:spPr/>
      <dgm:t>
        <a:bodyPr/>
        <a:lstStyle/>
        <a:p>
          <a:endParaRPr lang="en-US"/>
        </a:p>
      </dgm:t>
    </dgm:pt>
    <dgm:pt modelId="{53AD227E-C8C0-42E1-9058-BA715244C939}" type="sibTrans" cxnId="{0670D438-0256-4958-8839-CEE788E2267B}">
      <dgm:prSet/>
      <dgm:spPr/>
      <dgm:t>
        <a:bodyPr/>
        <a:lstStyle/>
        <a:p>
          <a:endParaRPr lang="en-US"/>
        </a:p>
      </dgm:t>
    </dgm:pt>
    <dgm:pt modelId="{79D27F98-866B-4ADD-8959-A0A9A4A27F98}" type="pres">
      <dgm:prSet presAssocID="{3C5C5225-710D-4833-9D58-4BDE32AC5EFE}" presName="root" presStyleCnt="0">
        <dgm:presLayoutVars>
          <dgm:dir/>
          <dgm:resizeHandles val="exact"/>
        </dgm:presLayoutVars>
      </dgm:prSet>
      <dgm:spPr/>
    </dgm:pt>
    <dgm:pt modelId="{9E25C139-7D57-494D-979E-8CD0F7707FFC}" type="pres">
      <dgm:prSet presAssocID="{FD2C26EA-8816-4959-99D2-BC964178C7A7}" presName="compNode" presStyleCnt="0"/>
      <dgm:spPr/>
    </dgm:pt>
    <dgm:pt modelId="{2271D107-410B-462D-B401-F1D3E5C77368}" type="pres">
      <dgm:prSet presAssocID="{FD2C26EA-8816-4959-99D2-BC964178C7A7}" presName="bgRect" presStyleLbl="bgShp" presStyleIdx="0" presStyleCnt="4"/>
      <dgm:spPr/>
    </dgm:pt>
    <dgm:pt modelId="{F33A5490-BF8A-48AF-A4BF-3E6247B00469}" type="pres">
      <dgm:prSet presAssocID="{FD2C26EA-8816-4959-99D2-BC964178C7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4601B0-4B5B-4A41-B1B0-DAF9D242E86E}" type="pres">
      <dgm:prSet presAssocID="{FD2C26EA-8816-4959-99D2-BC964178C7A7}" presName="spaceRect" presStyleCnt="0"/>
      <dgm:spPr/>
    </dgm:pt>
    <dgm:pt modelId="{420E9EC5-8909-469F-B226-2F9E8120EDC2}" type="pres">
      <dgm:prSet presAssocID="{FD2C26EA-8816-4959-99D2-BC964178C7A7}" presName="parTx" presStyleLbl="revTx" presStyleIdx="0" presStyleCnt="4">
        <dgm:presLayoutVars>
          <dgm:chMax val="0"/>
          <dgm:chPref val="0"/>
        </dgm:presLayoutVars>
      </dgm:prSet>
      <dgm:spPr/>
    </dgm:pt>
    <dgm:pt modelId="{5E1722D3-9F6C-4F8A-9F51-F203827C30E3}" type="pres">
      <dgm:prSet presAssocID="{A5348B58-A5E2-4353-B470-7D14FDFCF650}" presName="sibTrans" presStyleCnt="0"/>
      <dgm:spPr/>
    </dgm:pt>
    <dgm:pt modelId="{06F33083-2A19-44F1-80A1-03AF7D348B72}" type="pres">
      <dgm:prSet presAssocID="{C58509F6-D9A3-4F70-A585-1A503A40B74F}" presName="compNode" presStyleCnt="0"/>
      <dgm:spPr/>
    </dgm:pt>
    <dgm:pt modelId="{CF962E58-51E7-4812-B09E-C4BBFA078E5B}" type="pres">
      <dgm:prSet presAssocID="{C58509F6-D9A3-4F70-A585-1A503A40B74F}" presName="bgRect" presStyleLbl="bgShp" presStyleIdx="1" presStyleCnt="4"/>
      <dgm:spPr/>
    </dgm:pt>
    <dgm:pt modelId="{ABF2F6BB-6C39-49EB-9783-264467935DD5}" type="pres">
      <dgm:prSet presAssocID="{C58509F6-D9A3-4F70-A585-1A503A40B7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AB19BC8-6C8D-4BC8-A2F7-EDFA502899BB}" type="pres">
      <dgm:prSet presAssocID="{C58509F6-D9A3-4F70-A585-1A503A40B74F}" presName="spaceRect" presStyleCnt="0"/>
      <dgm:spPr/>
    </dgm:pt>
    <dgm:pt modelId="{365F534B-1A61-4821-95AC-D2C5711DA678}" type="pres">
      <dgm:prSet presAssocID="{C58509F6-D9A3-4F70-A585-1A503A40B74F}" presName="parTx" presStyleLbl="revTx" presStyleIdx="1" presStyleCnt="4">
        <dgm:presLayoutVars>
          <dgm:chMax val="0"/>
          <dgm:chPref val="0"/>
        </dgm:presLayoutVars>
      </dgm:prSet>
      <dgm:spPr/>
    </dgm:pt>
    <dgm:pt modelId="{2C4EBA02-8B56-46ED-9958-F31215AEACDB}" type="pres">
      <dgm:prSet presAssocID="{0378AE02-2343-498E-B8C4-1B0D6DD47CDB}" presName="sibTrans" presStyleCnt="0"/>
      <dgm:spPr/>
    </dgm:pt>
    <dgm:pt modelId="{6B1C95B8-3988-4985-9D1F-A3F2F41F82D1}" type="pres">
      <dgm:prSet presAssocID="{993AC29E-4329-440F-838F-DAE3D69F617D}" presName="compNode" presStyleCnt="0"/>
      <dgm:spPr/>
    </dgm:pt>
    <dgm:pt modelId="{AB89D2FE-1180-4B6D-AA6B-88B09B944856}" type="pres">
      <dgm:prSet presAssocID="{993AC29E-4329-440F-838F-DAE3D69F617D}" presName="bgRect" presStyleLbl="bgShp" presStyleIdx="2" presStyleCnt="4"/>
      <dgm:spPr/>
    </dgm:pt>
    <dgm:pt modelId="{84A35573-8FAD-4BAE-9AF2-7A912752ECF5}" type="pres">
      <dgm:prSet presAssocID="{993AC29E-4329-440F-838F-DAE3D69F61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902E51-EBBD-4B6A-AEC7-1C7855301F91}" type="pres">
      <dgm:prSet presAssocID="{993AC29E-4329-440F-838F-DAE3D69F617D}" presName="spaceRect" presStyleCnt="0"/>
      <dgm:spPr/>
    </dgm:pt>
    <dgm:pt modelId="{55147880-A57E-42C0-A9BF-3CFA258D716A}" type="pres">
      <dgm:prSet presAssocID="{993AC29E-4329-440F-838F-DAE3D69F617D}" presName="parTx" presStyleLbl="revTx" presStyleIdx="2" presStyleCnt="4">
        <dgm:presLayoutVars>
          <dgm:chMax val="0"/>
          <dgm:chPref val="0"/>
        </dgm:presLayoutVars>
      </dgm:prSet>
      <dgm:spPr/>
    </dgm:pt>
    <dgm:pt modelId="{937FAD48-5A75-42D4-AF20-BC14F97F7F18}" type="pres">
      <dgm:prSet presAssocID="{2ABF9390-518B-4FD8-9F17-EA798DB59395}" presName="sibTrans" presStyleCnt="0"/>
      <dgm:spPr/>
    </dgm:pt>
    <dgm:pt modelId="{5ED5F3FD-6C9F-454F-BF7F-E71233566A93}" type="pres">
      <dgm:prSet presAssocID="{1A0E61D2-835F-4B18-93ED-54A25D329EA1}" presName="compNode" presStyleCnt="0"/>
      <dgm:spPr/>
    </dgm:pt>
    <dgm:pt modelId="{BE6F758A-BEEE-4CE3-9A09-E42F0BB3FD13}" type="pres">
      <dgm:prSet presAssocID="{1A0E61D2-835F-4B18-93ED-54A25D329EA1}" presName="bgRect" presStyleLbl="bgShp" presStyleIdx="3" presStyleCnt="4"/>
      <dgm:spPr/>
    </dgm:pt>
    <dgm:pt modelId="{87A3997C-C99D-4D2B-86C0-496A36D5DC65}" type="pres">
      <dgm:prSet presAssocID="{1A0E61D2-835F-4B18-93ED-54A25D329E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E8F386F-3AED-4143-B297-9A9870C7A6A9}" type="pres">
      <dgm:prSet presAssocID="{1A0E61D2-835F-4B18-93ED-54A25D329EA1}" presName="spaceRect" presStyleCnt="0"/>
      <dgm:spPr/>
    </dgm:pt>
    <dgm:pt modelId="{37191AE1-6284-492D-9579-CA7261A972A1}" type="pres">
      <dgm:prSet presAssocID="{1A0E61D2-835F-4B18-93ED-54A25D329E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C4E515-EE4C-4122-B96D-4E2AC64F7F8A}" srcId="{3C5C5225-710D-4833-9D58-4BDE32AC5EFE}" destId="{FD2C26EA-8816-4959-99D2-BC964178C7A7}" srcOrd="0" destOrd="0" parTransId="{D1C105CB-BA94-476B-B5D6-EA8B09E64DD8}" sibTransId="{A5348B58-A5E2-4353-B470-7D14FDFCF650}"/>
    <dgm:cxn modelId="{7968FF18-29C7-42E9-951B-F5324E86AF9D}" type="presOf" srcId="{1A0E61D2-835F-4B18-93ED-54A25D329EA1}" destId="{37191AE1-6284-492D-9579-CA7261A972A1}" srcOrd="0" destOrd="0" presId="urn:microsoft.com/office/officeart/2018/2/layout/IconVerticalSolidList"/>
    <dgm:cxn modelId="{0670D438-0256-4958-8839-CEE788E2267B}" srcId="{3C5C5225-710D-4833-9D58-4BDE32AC5EFE}" destId="{1A0E61D2-835F-4B18-93ED-54A25D329EA1}" srcOrd="3" destOrd="0" parTransId="{3BCF8124-C484-4A33-BC99-35D1359FA9E9}" sibTransId="{53AD227E-C8C0-42E1-9058-BA715244C939}"/>
    <dgm:cxn modelId="{91FADF59-B1A2-4DD4-BDDF-A85AA0031D5D}" type="presOf" srcId="{993AC29E-4329-440F-838F-DAE3D69F617D}" destId="{55147880-A57E-42C0-A9BF-3CFA258D716A}" srcOrd="0" destOrd="0" presId="urn:microsoft.com/office/officeart/2018/2/layout/IconVerticalSolidList"/>
    <dgm:cxn modelId="{8F43898F-0549-4E45-9EA9-FC57AEF26585}" type="presOf" srcId="{C58509F6-D9A3-4F70-A585-1A503A40B74F}" destId="{365F534B-1A61-4821-95AC-D2C5711DA678}" srcOrd="0" destOrd="0" presId="urn:microsoft.com/office/officeart/2018/2/layout/IconVerticalSolidList"/>
    <dgm:cxn modelId="{6FEA19A0-303C-4F96-B810-C6809859EE11}" type="presOf" srcId="{3C5C5225-710D-4833-9D58-4BDE32AC5EFE}" destId="{79D27F98-866B-4ADD-8959-A0A9A4A27F98}" srcOrd="0" destOrd="0" presId="urn:microsoft.com/office/officeart/2018/2/layout/IconVerticalSolidList"/>
    <dgm:cxn modelId="{1816E0CE-9280-43FB-851C-0167884C4ECF}" srcId="{3C5C5225-710D-4833-9D58-4BDE32AC5EFE}" destId="{993AC29E-4329-440F-838F-DAE3D69F617D}" srcOrd="2" destOrd="0" parTransId="{41CD1ED2-2CBA-4C6C-9C5B-F170A52389E0}" sibTransId="{2ABF9390-518B-4FD8-9F17-EA798DB59395}"/>
    <dgm:cxn modelId="{3EE9A8EB-B009-4A1B-911E-3723D08174C1}" srcId="{3C5C5225-710D-4833-9D58-4BDE32AC5EFE}" destId="{C58509F6-D9A3-4F70-A585-1A503A40B74F}" srcOrd="1" destOrd="0" parTransId="{D6874B35-195A-4CB0-AB48-57BE61EFFDAA}" sibTransId="{0378AE02-2343-498E-B8C4-1B0D6DD47CDB}"/>
    <dgm:cxn modelId="{A5EFC8F8-6715-4EAC-9FF8-CDC8BF060271}" type="presOf" srcId="{FD2C26EA-8816-4959-99D2-BC964178C7A7}" destId="{420E9EC5-8909-469F-B226-2F9E8120EDC2}" srcOrd="0" destOrd="0" presId="urn:microsoft.com/office/officeart/2018/2/layout/IconVerticalSolidList"/>
    <dgm:cxn modelId="{25430F7F-EDE0-4C97-8EE8-854598985E78}" type="presParOf" srcId="{79D27F98-866B-4ADD-8959-A0A9A4A27F98}" destId="{9E25C139-7D57-494D-979E-8CD0F7707FFC}" srcOrd="0" destOrd="0" presId="urn:microsoft.com/office/officeart/2018/2/layout/IconVerticalSolidList"/>
    <dgm:cxn modelId="{044E1448-1337-48B2-AC00-9506C4C9568A}" type="presParOf" srcId="{9E25C139-7D57-494D-979E-8CD0F7707FFC}" destId="{2271D107-410B-462D-B401-F1D3E5C77368}" srcOrd="0" destOrd="0" presId="urn:microsoft.com/office/officeart/2018/2/layout/IconVerticalSolidList"/>
    <dgm:cxn modelId="{730C13C4-E544-44F2-99A4-74A07AB2A118}" type="presParOf" srcId="{9E25C139-7D57-494D-979E-8CD0F7707FFC}" destId="{F33A5490-BF8A-48AF-A4BF-3E6247B00469}" srcOrd="1" destOrd="0" presId="urn:microsoft.com/office/officeart/2018/2/layout/IconVerticalSolidList"/>
    <dgm:cxn modelId="{88CFD0C8-C569-4030-9489-8B420D6FA397}" type="presParOf" srcId="{9E25C139-7D57-494D-979E-8CD0F7707FFC}" destId="{B94601B0-4B5B-4A41-B1B0-DAF9D242E86E}" srcOrd="2" destOrd="0" presId="urn:microsoft.com/office/officeart/2018/2/layout/IconVerticalSolidList"/>
    <dgm:cxn modelId="{337FA81C-8065-4F44-90C3-C7AA419227EA}" type="presParOf" srcId="{9E25C139-7D57-494D-979E-8CD0F7707FFC}" destId="{420E9EC5-8909-469F-B226-2F9E8120EDC2}" srcOrd="3" destOrd="0" presId="urn:microsoft.com/office/officeart/2018/2/layout/IconVerticalSolidList"/>
    <dgm:cxn modelId="{8F28CF2A-5C82-470D-A757-CC2E3C61E148}" type="presParOf" srcId="{79D27F98-866B-4ADD-8959-A0A9A4A27F98}" destId="{5E1722D3-9F6C-4F8A-9F51-F203827C30E3}" srcOrd="1" destOrd="0" presId="urn:microsoft.com/office/officeart/2018/2/layout/IconVerticalSolidList"/>
    <dgm:cxn modelId="{6D622ACE-02CF-4E50-9E95-E6589BAB0C08}" type="presParOf" srcId="{79D27F98-866B-4ADD-8959-A0A9A4A27F98}" destId="{06F33083-2A19-44F1-80A1-03AF7D348B72}" srcOrd="2" destOrd="0" presId="urn:microsoft.com/office/officeart/2018/2/layout/IconVerticalSolidList"/>
    <dgm:cxn modelId="{928D87CD-CF0A-478F-84A8-972F42966387}" type="presParOf" srcId="{06F33083-2A19-44F1-80A1-03AF7D348B72}" destId="{CF962E58-51E7-4812-B09E-C4BBFA078E5B}" srcOrd="0" destOrd="0" presId="urn:microsoft.com/office/officeart/2018/2/layout/IconVerticalSolidList"/>
    <dgm:cxn modelId="{5FE5E422-CD24-4393-9C13-3F04728EDAB4}" type="presParOf" srcId="{06F33083-2A19-44F1-80A1-03AF7D348B72}" destId="{ABF2F6BB-6C39-49EB-9783-264467935DD5}" srcOrd="1" destOrd="0" presId="urn:microsoft.com/office/officeart/2018/2/layout/IconVerticalSolidList"/>
    <dgm:cxn modelId="{D81165F9-4DD0-4ADA-98B4-D175E54E6475}" type="presParOf" srcId="{06F33083-2A19-44F1-80A1-03AF7D348B72}" destId="{5AB19BC8-6C8D-4BC8-A2F7-EDFA502899BB}" srcOrd="2" destOrd="0" presId="urn:microsoft.com/office/officeart/2018/2/layout/IconVerticalSolidList"/>
    <dgm:cxn modelId="{9B832735-561B-490F-B1EB-10849F9B2F70}" type="presParOf" srcId="{06F33083-2A19-44F1-80A1-03AF7D348B72}" destId="{365F534B-1A61-4821-95AC-D2C5711DA678}" srcOrd="3" destOrd="0" presId="urn:microsoft.com/office/officeart/2018/2/layout/IconVerticalSolidList"/>
    <dgm:cxn modelId="{2AD88FD2-05AA-4A29-97FC-4B26C67E4732}" type="presParOf" srcId="{79D27F98-866B-4ADD-8959-A0A9A4A27F98}" destId="{2C4EBA02-8B56-46ED-9958-F31215AEACDB}" srcOrd="3" destOrd="0" presId="urn:microsoft.com/office/officeart/2018/2/layout/IconVerticalSolidList"/>
    <dgm:cxn modelId="{7280C080-3463-436E-8506-42377A6B1C40}" type="presParOf" srcId="{79D27F98-866B-4ADD-8959-A0A9A4A27F98}" destId="{6B1C95B8-3988-4985-9D1F-A3F2F41F82D1}" srcOrd="4" destOrd="0" presId="urn:microsoft.com/office/officeart/2018/2/layout/IconVerticalSolidList"/>
    <dgm:cxn modelId="{3EF20C46-FA8E-4406-A3EF-04547F207BB2}" type="presParOf" srcId="{6B1C95B8-3988-4985-9D1F-A3F2F41F82D1}" destId="{AB89D2FE-1180-4B6D-AA6B-88B09B944856}" srcOrd="0" destOrd="0" presId="urn:microsoft.com/office/officeart/2018/2/layout/IconVerticalSolidList"/>
    <dgm:cxn modelId="{9B3FD751-A2A1-4CD0-A142-0B42E9D3E34F}" type="presParOf" srcId="{6B1C95B8-3988-4985-9D1F-A3F2F41F82D1}" destId="{84A35573-8FAD-4BAE-9AF2-7A912752ECF5}" srcOrd="1" destOrd="0" presId="urn:microsoft.com/office/officeart/2018/2/layout/IconVerticalSolidList"/>
    <dgm:cxn modelId="{A697AFA3-E855-4173-8BF3-69B38DE90E21}" type="presParOf" srcId="{6B1C95B8-3988-4985-9D1F-A3F2F41F82D1}" destId="{36902E51-EBBD-4B6A-AEC7-1C7855301F91}" srcOrd="2" destOrd="0" presId="urn:microsoft.com/office/officeart/2018/2/layout/IconVerticalSolidList"/>
    <dgm:cxn modelId="{8E004D63-4DD9-4185-991F-18E818AAB2DA}" type="presParOf" srcId="{6B1C95B8-3988-4985-9D1F-A3F2F41F82D1}" destId="{55147880-A57E-42C0-A9BF-3CFA258D716A}" srcOrd="3" destOrd="0" presId="urn:microsoft.com/office/officeart/2018/2/layout/IconVerticalSolidList"/>
    <dgm:cxn modelId="{4198E9F8-56F9-4F78-84C5-DF78422545D7}" type="presParOf" srcId="{79D27F98-866B-4ADD-8959-A0A9A4A27F98}" destId="{937FAD48-5A75-42D4-AF20-BC14F97F7F18}" srcOrd="5" destOrd="0" presId="urn:microsoft.com/office/officeart/2018/2/layout/IconVerticalSolidList"/>
    <dgm:cxn modelId="{0C077972-DA1A-4EAE-BA1D-2F8AE3CD4FC4}" type="presParOf" srcId="{79D27F98-866B-4ADD-8959-A0A9A4A27F98}" destId="{5ED5F3FD-6C9F-454F-BF7F-E71233566A93}" srcOrd="6" destOrd="0" presId="urn:microsoft.com/office/officeart/2018/2/layout/IconVerticalSolidList"/>
    <dgm:cxn modelId="{1599DCCE-4A1E-4D32-A260-87B4F1307103}" type="presParOf" srcId="{5ED5F3FD-6C9F-454F-BF7F-E71233566A93}" destId="{BE6F758A-BEEE-4CE3-9A09-E42F0BB3FD13}" srcOrd="0" destOrd="0" presId="urn:microsoft.com/office/officeart/2018/2/layout/IconVerticalSolidList"/>
    <dgm:cxn modelId="{2C42143B-8362-4505-9116-EF016D38C9E8}" type="presParOf" srcId="{5ED5F3FD-6C9F-454F-BF7F-E71233566A93}" destId="{87A3997C-C99D-4D2B-86C0-496A36D5DC65}" srcOrd="1" destOrd="0" presId="urn:microsoft.com/office/officeart/2018/2/layout/IconVerticalSolidList"/>
    <dgm:cxn modelId="{9043765E-A5BC-4A54-B5D7-524676A2CBD8}" type="presParOf" srcId="{5ED5F3FD-6C9F-454F-BF7F-E71233566A93}" destId="{0E8F386F-3AED-4143-B297-9A9870C7A6A9}" srcOrd="2" destOrd="0" presId="urn:microsoft.com/office/officeart/2018/2/layout/IconVerticalSolidList"/>
    <dgm:cxn modelId="{C0DBF69C-C1DB-44F9-86B6-0EDECE81D704}" type="presParOf" srcId="{5ED5F3FD-6C9F-454F-BF7F-E71233566A93}" destId="{37191AE1-6284-492D-9579-CA7261A972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1D107-410B-462D-B401-F1D3E5C77368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5490-BF8A-48AF-A4BF-3E6247B00469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E9EC5-8909-469F-B226-2F9E8120EDC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Boosted trees Accuracy: 68% (Performs exceptionally well on International)</a:t>
          </a:r>
        </a:p>
      </dsp:txBody>
      <dsp:txXfrm>
        <a:off x="1428292" y="2439"/>
        <a:ext cx="4873308" cy="1236616"/>
      </dsp:txXfrm>
    </dsp:sp>
    <dsp:sp modelId="{CF962E58-51E7-4812-B09E-C4BBFA078E5B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2F6BB-6C39-49EB-9783-264467935DD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F534B-1A61-4821-95AC-D2C5711DA678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KNN Accuracy: 71% (Performs exceptionally well overall)</a:t>
          </a:r>
        </a:p>
      </dsp:txBody>
      <dsp:txXfrm>
        <a:off x="1428292" y="1548210"/>
        <a:ext cx="4873308" cy="1236616"/>
      </dsp:txXfrm>
    </dsp:sp>
    <dsp:sp modelId="{AB89D2FE-1180-4B6D-AA6B-88B09B944856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35573-8FAD-4BAE-9AF2-7A912752ECF5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47880-A57E-42C0-A9BF-3CFA258D716A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SVM Accuracy: 65.5% (Performs exceptionally well on Hiphop)</a:t>
          </a:r>
        </a:p>
      </dsp:txBody>
      <dsp:txXfrm>
        <a:off x="1428292" y="3093981"/>
        <a:ext cx="4873308" cy="1236616"/>
      </dsp:txXfrm>
    </dsp:sp>
    <dsp:sp modelId="{BE6F758A-BEEE-4CE3-9A09-E42F0BB3FD13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3997C-C99D-4D2B-86C0-496A36D5DC65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1AE1-6284-492D-9579-CA7261A972A1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CNN Accuracy: 49.75% (Performs exceptionally well on Folk)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14B82-104C-4E96-AD63-C1E691EF1FB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A5038-0668-43DA-88CA-B1850D2D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5038-0668-43DA-88CA-B1850D2D9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895E-2100-78E5-2BDE-F032BE26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9C0E-30DE-58C8-0D50-7B880DD5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29B0-26F0-6286-47E2-BE04997D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D93C-2E16-C72F-CAEC-C82ADCD4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D4B-1975-7583-6FA3-92E2AC14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6E07-4585-A836-E61B-48BC43D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DAD90-C527-2FDE-30C1-191367EF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4747-626A-DE77-0848-2588287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2A48-491A-ADC3-0A77-E8575BF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14B7-3FD0-C3F6-A4EE-300B1D4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8E81A-75B5-925E-757C-9F85300D7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42428-ACFF-2B13-97AB-CEC6F537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05A0-5AD9-9097-3EC1-ECCC75DA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66B6-2E8C-DD7A-3DBA-3E83B12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59E9-157D-EC71-D684-B8C09C68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879B-861D-4998-ACC7-2DA335A6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48F7-BCE1-6D80-D825-04BE37A3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FE07-429D-8EAB-C16E-31DE00A6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2893-C170-E856-4942-25EB83FA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2206-FC9D-B4B0-2059-4AAE693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034-A98F-2F63-6A81-A97B83E2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2C9C-730F-1FC9-85BC-F1DC89F0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BC06-28E6-12A6-CFBF-EA34D66E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1285-664A-EA55-79A6-856A374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C578-6A1F-796B-A730-5FC8B1D0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6090-B480-A1D3-37DA-2887CB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22F4-EBA6-DED1-3A25-CF801F0B4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ACF6-B987-A5CB-A0BF-2DF42BE3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392F-18BD-959E-E420-87CB54A9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99A2-463D-4517-307D-8A34590C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D6BF-0CD0-6EE6-18E7-B612C459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466E-264C-294E-D1EB-30F2A635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9A065-C0B6-D950-20AF-48E5AC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681-EC2A-8C82-A314-212BF3B3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90CE0-64B6-06A2-590F-C40AECA5B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74031-579A-1F06-B8B8-6E96765B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16B3-DC11-8349-266B-A9750AE8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EA4E9-3D8B-E20F-4071-CD2D32A4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9ABB6-50C3-DD22-D668-3B22572C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B6A5-A3A2-42B4-D2FA-E52F4B3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FC9DB-3A96-379C-BD25-635EB8ED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A72A0-71E4-8970-3455-AE9F397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5A7CB-999A-622B-EB50-BA5AE978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A92C3-E52A-D12C-FD31-4D99633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17625-1AA8-85E0-0DD8-3C967E93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B3288-8267-4688-5FD3-9463914B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B19-80FC-B4D4-4C4A-B6DEACF3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300A-41F2-B115-716A-5B8E6F60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9D850-CAB8-6F7C-560C-08AAEBF4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2DFB-79D7-0E55-5352-93A9B71F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D8159-49C3-ECBD-6496-C61285A2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DAE51-0091-43A8-C12F-F6C37324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7442-1728-7501-CC88-01AD802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48D49-D15C-F425-CAF5-5BEEDD287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F26D-F934-B7BF-A6BC-5291000E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DD89-CA12-71A3-0B7E-6E6138D9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37B4-0DF7-C1ED-431D-9A4A400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5D26-1E5A-8132-25E8-9362E4A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25A1B-0EC4-C294-F14B-31E9F9CD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1BA60-1C9F-9C69-2B40-320AA7C1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A998-7658-5DA0-EAED-322978BF9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41CE3-243B-4D87-BCE6-60F6BC43DDB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5159-FDA8-7C28-C28E-B8E7DBC6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D83D-076B-25A5-0CF9-573B36B1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D2AF7-FEAA-6011-DAA1-F5CBF14E3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CFCDD-73A4-93CD-9F8C-22DCE9B1F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9576" y="2575419"/>
            <a:ext cx="4818290" cy="2189547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chemeClr val="bg1"/>
                </a:solidFill>
              </a:rPr>
              <a:t>Team Members:</a:t>
            </a:r>
            <a:br>
              <a:rPr lang="en-US" sz="2900" b="1" dirty="0">
                <a:solidFill>
                  <a:schemeClr val="bg1"/>
                </a:solidFill>
              </a:rPr>
            </a:br>
            <a:r>
              <a:rPr lang="en-US" sz="2900" i="1" dirty="0">
                <a:solidFill>
                  <a:schemeClr val="bg1"/>
                </a:solidFill>
              </a:rPr>
              <a:t>Awais Asghar</a:t>
            </a:r>
            <a:br>
              <a:rPr lang="en-US" sz="2900" b="1" dirty="0">
                <a:solidFill>
                  <a:schemeClr val="bg1"/>
                </a:solidFill>
              </a:rPr>
            </a:br>
            <a:r>
              <a:rPr lang="en-US" sz="2900" i="1" dirty="0">
                <a:solidFill>
                  <a:schemeClr val="bg1"/>
                </a:solidFill>
              </a:rPr>
              <a:t>Muhammad Ashar Javid Muhammad Hammad Sarwar</a:t>
            </a:r>
            <a:br>
              <a:rPr lang="en-US" sz="2900" i="1" dirty="0">
                <a:solidFill>
                  <a:schemeClr val="bg1"/>
                </a:solidFill>
              </a:rPr>
            </a:br>
            <a:r>
              <a:rPr lang="en-US" sz="2900" i="1" dirty="0">
                <a:solidFill>
                  <a:schemeClr val="bg1"/>
                </a:solidFill>
              </a:rPr>
              <a:t>Huzaifa Ahmed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BA5803FE-9427-B46C-1E80-A6B7B68DF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516"/>
          <a:stretch>
            <a:fillRect/>
          </a:stretch>
        </p:blipFill>
        <p:spPr bwMode="auto">
          <a:xfrm>
            <a:off x="0" y="325902"/>
            <a:ext cx="6935737" cy="62061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446FD3-4F31-1F95-F590-A8E9BAA840AB}"/>
              </a:ext>
            </a:extLst>
          </p:cNvPr>
          <p:cNvSpPr/>
          <p:nvPr/>
        </p:nvSpPr>
        <p:spPr>
          <a:xfrm>
            <a:off x="2198914" y="3222171"/>
            <a:ext cx="2405743" cy="468086"/>
          </a:xfrm>
          <a:prstGeom prst="rect">
            <a:avLst/>
          </a:prstGeom>
          <a:solidFill>
            <a:srgbClr val="0013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12BC4-33F8-42B7-41D3-B8B45717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AE1E6-CAC2-6410-1E76-B1072393A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995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6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C6D6B-91E5-67C8-7388-3C1047E1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KNN Results:</a:t>
            </a:r>
          </a:p>
        </p:txBody>
      </p:sp>
      <p:pic>
        <p:nvPicPr>
          <p:cNvPr id="5" name="Picture 4" descr="A diagram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69E70ED5-213B-F2FF-CF3C-1EAAD808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4" y="2181426"/>
            <a:ext cx="5012711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39730D-2411-5109-FE3B-11B8E4D9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35593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2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7BFC-964A-11F9-3783-68985B84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SVM  &amp; Boosted Trees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4567F-53F2-6087-9603-CBDE365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294570"/>
            <a:ext cx="5131088" cy="3771349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A82232C7-E7B6-690C-E807-7607B9B6C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5028718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4B88C-748B-8472-CB6B-14ACE817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CNN &amp; Top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E0964-78CC-8259-987C-D6151538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2" r="3" b="8402"/>
          <a:stretch>
            <a:fillRect/>
          </a:stretch>
        </p:blipFill>
        <p:spPr>
          <a:xfrm>
            <a:off x="715748" y="2491753"/>
            <a:ext cx="5131088" cy="3376983"/>
          </a:xfrm>
          <a:prstGeom prst="rect">
            <a:avLst/>
          </a:prstGeom>
        </p:spPr>
      </p:pic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8B367803-DE48-A4F4-ADDF-D1707AAE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5081"/>
          <a:stretch>
            <a:fillRect/>
          </a:stretch>
        </p:blipFill>
        <p:spPr>
          <a:xfrm>
            <a:off x="6345165" y="2528239"/>
            <a:ext cx="5131087" cy="33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Team Members: Awais Asghar Muhammad Ashar Javid Muhammad Hammad Sarwar Huzaifa Ahmed</vt:lpstr>
      <vt:lpstr>Results</vt:lpstr>
      <vt:lpstr>KNN Results:</vt:lpstr>
      <vt:lpstr> SVM  &amp; Boosted Trees Results</vt:lpstr>
      <vt:lpstr>CNN &amp; Top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Awais Asghar Muhammad Ashar Javid Muhammad Hammad Sarwar Huzaifa Ahmed</dc:title>
  <dc:creator>Ashar Javid</dc:creator>
  <cp:lastModifiedBy>Awais Asghar</cp:lastModifiedBy>
  <cp:revision>2</cp:revision>
  <dcterms:created xsi:type="dcterms:W3CDTF">2025-05-14T11:21:24Z</dcterms:created>
  <dcterms:modified xsi:type="dcterms:W3CDTF">2025-07-14T15:59:23Z</dcterms:modified>
</cp:coreProperties>
</file>