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9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798279-BED1-4855-BEC7-8A6714F0453A}" v="37" dt="2025-05-14T17:36:56.1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5503" autoAdjust="0"/>
  </p:normalViewPr>
  <p:slideViewPr>
    <p:cSldViewPr snapToGrid="0">
      <p:cViewPr varScale="1">
        <p:scale>
          <a:sx n="91" d="100"/>
          <a:sy n="91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Asghar" userId="4e531a22-1881-423e-b958-a671f924ba4b" providerId="ADAL" clId="{B4798279-BED1-4855-BEC7-8A6714F0453A}"/>
    <pc:docChg chg="undo custSel addSld delSld modSld sldOrd addMainMaster delMainMaster">
      <pc:chgData name="Awais Asghar" userId="4e531a22-1881-423e-b958-a671f924ba4b" providerId="ADAL" clId="{B4798279-BED1-4855-BEC7-8A6714F0453A}" dt="2025-05-14T17:36:56.181" v="366" actId="20577"/>
      <pc:docMkLst>
        <pc:docMk/>
      </pc:docMkLst>
      <pc:sldChg chg="addSp delSp modSp new mod setBg modClrScheme addAnim setClrOvrMap chgLayout">
        <pc:chgData name="Awais Asghar" userId="4e531a22-1881-423e-b958-a671f924ba4b" providerId="ADAL" clId="{B4798279-BED1-4855-BEC7-8A6714F0453A}" dt="2025-05-14T16:48:51.112" v="82" actId="27636"/>
        <pc:sldMkLst>
          <pc:docMk/>
          <pc:sldMk cId="1445980421" sldId="256"/>
        </pc:sldMkLst>
        <pc:spChg chg="mod">
          <ac:chgData name="Awais Asghar" userId="4e531a22-1881-423e-b958-a671f924ba4b" providerId="ADAL" clId="{B4798279-BED1-4855-BEC7-8A6714F0453A}" dt="2025-05-14T16:48:51.112" v="82" actId="27636"/>
          <ac:spMkLst>
            <pc:docMk/>
            <pc:sldMk cId="1445980421" sldId="256"/>
            <ac:spMk id="2" creationId="{AA32EC28-28A8-2862-A551-E3B525FDEA2F}"/>
          </ac:spMkLst>
        </pc:spChg>
        <pc:spChg chg="del">
          <ac:chgData name="Awais Asghar" userId="4e531a22-1881-423e-b958-a671f924ba4b" providerId="ADAL" clId="{B4798279-BED1-4855-BEC7-8A6714F0453A}" dt="2025-05-14T16:44:35.184" v="25" actId="478"/>
          <ac:spMkLst>
            <pc:docMk/>
            <pc:sldMk cId="1445980421" sldId="256"/>
            <ac:spMk id="3" creationId="{8358A346-EBEB-C5D5-49E2-29DB431C4083}"/>
          </ac:spMkLst>
        </pc:spChg>
        <pc:spChg chg="add mod">
          <ac:chgData name="Awais Asghar" userId="4e531a22-1881-423e-b958-a671f924ba4b" providerId="ADAL" clId="{B4798279-BED1-4855-BEC7-8A6714F0453A}" dt="2025-05-14T16:47:12.603" v="56" actId="1076"/>
          <ac:spMkLst>
            <pc:docMk/>
            <pc:sldMk cId="1445980421" sldId="256"/>
            <ac:spMk id="4" creationId="{96D0F543-B316-6242-5694-F55DD55A03BD}"/>
          </ac:spMkLst>
        </pc:spChg>
        <pc:spChg chg="add del">
          <ac:chgData name="Awais Asghar" userId="4e531a22-1881-423e-b958-a671f924ba4b" providerId="ADAL" clId="{B4798279-BED1-4855-BEC7-8A6714F0453A}" dt="2025-05-14T16:47:57.830" v="61" actId="26606"/>
          <ac:spMkLst>
            <pc:docMk/>
            <pc:sldMk cId="1445980421" sldId="256"/>
            <ac:spMk id="11" creationId="{71B2258F-86CA-4D4D-8270-BC05FCDEBFB3}"/>
          </ac:spMkLst>
        </pc:spChg>
        <pc:spChg chg="add del">
          <ac:chgData name="Awais Asghar" userId="4e531a22-1881-423e-b958-a671f924ba4b" providerId="ADAL" clId="{B4798279-BED1-4855-BEC7-8A6714F0453A}" dt="2025-05-14T16:48:39.828" v="80" actId="26606"/>
          <ac:spMkLst>
            <pc:docMk/>
            <pc:sldMk cId="1445980421" sldId="256"/>
            <ac:spMk id="16" creationId="{55B419A7-F817-4767-8CCB-FB0E189C4ACD}"/>
          </ac:spMkLst>
        </pc:spChg>
        <pc:spChg chg="add del">
          <ac:chgData name="Awais Asghar" userId="4e531a22-1881-423e-b958-a671f924ba4b" providerId="ADAL" clId="{B4798279-BED1-4855-BEC7-8A6714F0453A}" dt="2025-05-14T16:48:39.828" v="80" actId="26606"/>
          <ac:spMkLst>
            <pc:docMk/>
            <pc:sldMk cId="1445980421" sldId="256"/>
            <ac:spMk id="20" creationId="{7021D92D-08FF-45A6-9109-AC9462C7E8E3}"/>
          </ac:spMkLst>
        </pc:spChg>
        <pc:spChg chg="add">
          <ac:chgData name="Awais Asghar" userId="4e531a22-1881-423e-b958-a671f924ba4b" providerId="ADAL" clId="{B4798279-BED1-4855-BEC7-8A6714F0453A}" dt="2025-05-14T16:48:39.828" v="80" actId="26606"/>
          <ac:spMkLst>
            <pc:docMk/>
            <pc:sldMk cId="1445980421" sldId="256"/>
            <ac:spMk id="25" creationId="{D983080A-6551-4451-BD82-99B048897B29}"/>
          </ac:spMkLst>
        </pc:spChg>
        <pc:picChg chg="add mod ord">
          <ac:chgData name="Awais Asghar" userId="4e531a22-1881-423e-b958-a671f924ba4b" providerId="ADAL" clId="{B4798279-BED1-4855-BEC7-8A6714F0453A}" dt="2025-05-14T16:48:39.828" v="80" actId="26606"/>
          <ac:picMkLst>
            <pc:docMk/>
            <pc:sldMk cId="1445980421" sldId="256"/>
            <ac:picMk id="6" creationId="{E7253233-8716-3203-1469-3111F159CC39}"/>
          </ac:picMkLst>
        </pc:picChg>
        <pc:cxnChg chg="add del">
          <ac:chgData name="Awais Asghar" userId="4e531a22-1881-423e-b958-a671f924ba4b" providerId="ADAL" clId="{B4798279-BED1-4855-BEC7-8A6714F0453A}" dt="2025-05-14T16:48:39.828" v="80" actId="26606"/>
          <ac:cxnSpMkLst>
            <pc:docMk/>
            <pc:sldMk cId="1445980421" sldId="256"/>
            <ac:cxnSpMk id="18" creationId="{D81E42A3-743C-4C15-9DA8-93AA9AEBFB17}"/>
          </ac:cxnSpMkLst>
        </pc:cxnChg>
        <pc:cxnChg chg="add">
          <ac:chgData name="Awais Asghar" userId="4e531a22-1881-423e-b958-a671f924ba4b" providerId="ADAL" clId="{B4798279-BED1-4855-BEC7-8A6714F0453A}" dt="2025-05-14T16:48:39.828" v="80" actId="26606"/>
          <ac:cxnSpMkLst>
            <pc:docMk/>
            <pc:sldMk cId="1445980421" sldId="256"/>
            <ac:cxnSpMk id="27" creationId="{8A5C8BF2-C035-4BFF-8802-A39723834415}"/>
          </ac:cxnSpMkLst>
        </pc:cxnChg>
      </pc:sldChg>
      <pc:sldChg chg="addSp modSp new mod setBg">
        <pc:chgData name="Awais Asghar" userId="4e531a22-1881-423e-b958-a671f924ba4b" providerId="ADAL" clId="{B4798279-BED1-4855-BEC7-8A6714F0453A}" dt="2025-05-14T16:50:35.126" v="92" actId="20577"/>
        <pc:sldMkLst>
          <pc:docMk/>
          <pc:sldMk cId="321423946" sldId="257"/>
        </pc:sldMkLst>
        <pc:spChg chg="mod">
          <ac:chgData name="Awais Asghar" userId="4e531a22-1881-423e-b958-a671f924ba4b" providerId="ADAL" clId="{B4798279-BED1-4855-BEC7-8A6714F0453A}" dt="2025-05-14T16:50:22.106" v="91" actId="26606"/>
          <ac:spMkLst>
            <pc:docMk/>
            <pc:sldMk cId="321423946" sldId="257"/>
            <ac:spMk id="2" creationId="{BF63F3C3-7ED9-AC76-4720-01785E2E64A5}"/>
          </ac:spMkLst>
        </pc:spChg>
        <pc:spChg chg="mod">
          <ac:chgData name="Awais Asghar" userId="4e531a22-1881-423e-b958-a671f924ba4b" providerId="ADAL" clId="{B4798279-BED1-4855-BEC7-8A6714F0453A}" dt="2025-05-14T16:50:35.126" v="92" actId="20577"/>
          <ac:spMkLst>
            <pc:docMk/>
            <pc:sldMk cId="321423946" sldId="257"/>
            <ac:spMk id="3" creationId="{30F916F6-74D0-82D5-1CB5-F198A1B23D9F}"/>
          </ac:spMkLst>
        </pc:spChg>
        <pc:spChg chg="add">
          <ac:chgData name="Awais Asghar" userId="4e531a22-1881-423e-b958-a671f924ba4b" providerId="ADAL" clId="{B4798279-BED1-4855-BEC7-8A6714F0453A}" dt="2025-05-14T16:50:22.106" v="91" actId="26606"/>
          <ac:spMkLst>
            <pc:docMk/>
            <pc:sldMk cId="321423946" sldId="257"/>
            <ac:spMk id="8" creationId="{DBDA151C-5770-45E4-AAFF-59E7F403866D}"/>
          </ac:spMkLst>
        </pc:spChg>
        <pc:cxnChg chg="add">
          <ac:chgData name="Awais Asghar" userId="4e531a22-1881-423e-b958-a671f924ba4b" providerId="ADAL" clId="{B4798279-BED1-4855-BEC7-8A6714F0453A}" dt="2025-05-14T16:50:22.106" v="91" actId="26606"/>
          <ac:cxnSpMkLst>
            <pc:docMk/>
            <pc:sldMk cId="321423946" sldId="257"/>
            <ac:cxnSpMk id="10" creationId="{E62D3963-2153-4637-96E6-E31BD2CE5D0D}"/>
          </ac:cxnSpMkLst>
        </pc:cxnChg>
      </pc:sldChg>
      <pc:sldChg chg="addSp modSp new mod setBg">
        <pc:chgData name="Awais Asghar" userId="4e531a22-1881-423e-b958-a671f924ba4b" providerId="ADAL" clId="{B4798279-BED1-4855-BEC7-8A6714F0453A}" dt="2025-05-14T16:51:39.434" v="109" actId="26606"/>
        <pc:sldMkLst>
          <pc:docMk/>
          <pc:sldMk cId="1621596043" sldId="258"/>
        </pc:sldMkLst>
        <pc:spChg chg="mod">
          <ac:chgData name="Awais Asghar" userId="4e531a22-1881-423e-b958-a671f924ba4b" providerId="ADAL" clId="{B4798279-BED1-4855-BEC7-8A6714F0453A}" dt="2025-05-14T16:51:39.434" v="109" actId="26606"/>
          <ac:spMkLst>
            <pc:docMk/>
            <pc:sldMk cId="1621596043" sldId="258"/>
            <ac:spMk id="2" creationId="{B313D1ED-B385-5C10-A72E-5AF4C8CA0437}"/>
          </ac:spMkLst>
        </pc:spChg>
        <pc:spChg chg="mod">
          <ac:chgData name="Awais Asghar" userId="4e531a22-1881-423e-b958-a671f924ba4b" providerId="ADAL" clId="{B4798279-BED1-4855-BEC7-8A6714F0453A}" dt="2025-05-14T16:51:39.434" v="109" actId="26606"/>
          <ac:spMkLst>
            <pc:docMk/>
            <pc:sldMk cId="1621596043" sldId="258"/>
            <ac:spMk id="3" creationId="{71EBA169-BC48-AAFD-FAED-A584E8CE71BA}"/>
          </ac:spMkLst>
        </pc:spChg>
        <pc:spChg chg="add">
          <ac:chgData name="Awais Asghar" userId="4e531a22-1881-423e-b958-a671f924ba4b" providerId="ADAL" clId="{B4798279-BED1-4855-BEC7-8A6714F0453A}" dt="2025-05-14T16:51:39.434" v="109" actId="26606"/>
          <ac:spMkLst>
            <pc:docMk/>
            <pc:sldMk cId="1621596043" sldId="258"/>
            <ac:spMk id="9" creationId="{744CAA32-F237-419C-A2DD-43C28D920D3C}"/>
          </ac:spMkLst>
        </pc:spChg>
        <pc:picChg chg="add">
          <ac:chgData name="Awais Asghar" userId="4e531a22-1881-423e-b958-a671f924ba4b" providerId="ADAL" clId="{B4798279-BED1-4855-BEC7-8A6714F0453A}" dt="2025-05-14T16:51:39.434" v="109" actId="26606"/>
          <ac:picMkLst>
            <pc:docMk/>
            <pc:sldMk cId="1621596043" sldId="258"/>
            <ac:picMk id="5" creationId="{1E52AAFF-BB17-44F6-02A8-66F3F1DDC687}"/>
          </ac:picMkLst>
        </pc:picChg>
        <pc:cxnChg chg="add">
          <ac:chgData name="Awais Asghar" userId="4e531a22-1881-423e-b958-a671f924ba4b" providerId="ADAL" clId="{B4798279-BED1-4855-BEC7-8A6714F0453A}" dt="2025-05-14T16:51:39.434" v="109" actId="26606"/>
          <ac:cxnSpMkLst>
            <pc:docMk/>
            <pc:sldMk cId="1621596043" sldId="258"/>
            <ac:cxnSpMk id="11" creationId="{691422F5-4221-4812-AFD9-5479C6D60AD9}"/>
          </ac:cxnSpMkLst>
        </pc:cxnChg>
      </pc:sldChg>
      <pc:sldChg chg="addSp delSp modSp new mod setBg">
        <pc:chgData name="Awais Asghar" userId="4e531a22-1881-423e-b958-a671f924ba4b" providerId="ADAL" clId="{B4798279-BED1-4855-BEC7-8A6714F0453A}" dt="2025-05-14T16:53:18.368" v="126" actId="1076"/>
        <pc:sldMkLst>
          <pc:docMk/>
          <pc:sldMk cId="2760895102" sldId="259"/>
        </pc:sldMkLst>
        <pc:spChg chg="mod">
          <ac:chgData name="Awais Asghar" userId="4e531a22-1881-423e-b958-a671f924ba4b" providerId="ADAL" clId="{B4798279-BED1-4855-BEC7-8A6714F0453A}" dt="2025-05-14T16:53:10.554" v="124" actId="26606"/>
          <ac:spMkLst>
            <pc:docMk/>
            <pc:sldMk cId="2760895102" sldId="259"/>
            <ac:spMk id="2" creationId="{1F5D2541-4734-B634-58BF-FB5DC3CE7D1E}"/>
          </ac:spMkLst>
        </pc:spChg>
        <pc:spChg chg="del">
          <ac:chgData name="Awais Asghar" userId="4e531a22-1881-423e-b958-a671f924ba4b" providerId="ADAL" clId="{B4798279-BED1-4855-BEC7-8A6714F0453A}" dt="2025-05-14T16:52:15.609" v="113" actId="478"/>
          <ac:spMkLst>
            <pc:docMk/>
            <pc:sldMk cId="2760895102" sldId="259"/>
            <ac:spMk id="3" creationId="{122AC473-35B9-B355-A538-5A45AFEC3C4B}"/>
          </ac:spMkLst>
        </pc:spChg>
        <pc:spChg chg="add del">
          <ac:chgData name="Awais Asghar" userId="4e531a22-1881-423e-b958-a671f924ba4b" providerId="ADAL" clId="{B4798279-BED1-4855-BEC7-8A6714F0453A}" dt="2025-05-14T16:53:10.554" v="124" actId="26606"/>
          <ac:spMkLst>
            <pc:docMk/>
            <pc:sldMk cId="2760895102" sldId="259"/>
            <ac:spMk id="7" creationId="{19F9BF86-FE94-4517-B97D-026C7515E589}"/>
          </ac:spMkLst>
        </pc:spChg>
        <pc:spChg chg="add del">
          <ac:chgData name="Awais Asghar" userId="4e531a22-1881-423e-b958-a671f924ba4b" providerId="ADAL" clId="{B4798279-BED1-4855-BEC7-8A6714F0453A}" dt="2025-05-14T16:52:29.935" v="116" actId="26606"/>
          <ac:spMkLst>
            <pc:docMk/>
            <pc:sldMk cId="2760895102" sldId="259"/>
            <ac:spMk id="11" creationId="{19F9BF86-FE94-4517-B97D-026C7515E589}"/>
          </ac:spMkLst>
        </pc:spChg>
        <pc:spChg chg="add">
          <ac:chgData name="Awais Asghar" userId="4e531a22-1881-423e-b958-a671f924ba4b" providerId="ADAL" clId="{B4798279-BED1-4855-BEC7-8A6714F0453A}" dt="2025-05-14T16:53:10.554" v="124" actId="26606"/>
          <ac:spMkLst>
            <pc:docMk/>
            <pc:sldMk cId="2760895102" sldId="259"/>
            <ac:spMk id="15" creationId="{19F9BF86-FE94-4517-B97D-026C7515E589}"/>
          </ac:spMkLst>
        </pc:spChg>
        <pc:graphicFrameChg chg="add mod modGraphic">
          <ac:chgData name="Awais Asghar" userId="4e531a22-1881-423e-b958-a671f924ba4b" providerId="ADAL" clId="{B4798279-BED1-4855-BEC7-8A6714F0453A}" dt="2025-05-14T16:53:18.368" v="126" actId="1076"/>
          <ac:graphicFrameMkLst>
            <pc:docMk/>
            <pc:sldMk cId="2760895102" sldId="259"/>
            <ac:graphicFrameMk id="4" creationId="{85787930-828E-290A-7201-3C28A3D2E06F}"/>
          </ac:graphicFrameMkLst>
        </pc:graphicFrameChg>
        <pc:cxnChg chg="add del">
          <ac:chgData name="Awais Asghar" userId="4e531a22-1881-423e-b958-a671f924ba4b" providerId="ADAL" clId="{B4798279-BED1-4855-BEC7-8A6714F0453A}" dt="2025-05-14T16:53:10.554" v="124" actId="26606"/>
          <ac:cxnSpMkLst>
            <pc:docMk/>
            <pc:sldMk cId="2760895102" sldId="259"/>
            <ac:cxnSpMk id="6" creationId="{118E06E4-607B-144B-382B-AD3D06B1EE8C}"/>
          </ac:cxnSpMkLst>
        </pc:cxnChg>
        <pc:cxnChg chg="add del">
          <ac:chgData name="Awais Asghar" userId="4e531a22-1881-423e-b958-a671f924ba4b" providerId="ADAL" clId="{B4798279-BED1-4855-BEC7-8A6714F0453A}" dt="2025-05-14T16:53:10.554" v="124" actId="26606"/>
          <ac:cxnSpMkLst>
            <pc:docMk/>
            <pc:sldMk cId="2760895102" sldId="259"/>
            <ac:cxnSpMk id="8" creationId="{8CED01B4-40F2-4CAE-8062-1D4CE8454C35}"/>
          </ac:cxnSpMkLst>
        </pc:cxnChg>
        <pc:cxnChg chg="add del">
          <ac:chgData name="Awais Asghar" userId="4e531a22-1881-423e-b958-a671f924ba4b" providerId="ADAL" clId="{B4798279-BED1-4855-BEC7-8A6714F0453A}" dt="2025-05-14T16:52:29.935" v="116" actId="26606"/>
          <ac:cxnSpMkLst>
            <pc:docMk/>
            <pc:sldMk cId="2760895102" sldId="259"/>
            <ac:cxnSpMk id="9" creationId="{118E06E4-607B-144B-382B-AD3D06B1EE8C}"/>
          </ac:cxnSpMkLst>
        </pc:cxnChg>
        <pc:cxnChg chg="add">
          <ac:chgData name="Awais Asghar" userId="4e531a22-1881-423e-b958-a671f924ba4b" providerId="ADAL" clId="{B4798279-BED1-4855-BEC7-8A6714F0453A}" dt="2025-05-14T16:53:10.554" v="124" actId="26606"/>
          <ac:cxnSpMkLst>
            <pc:docMk/>
            <pc:sldMk cId="2760895102" sldId="259"/>
            <ac:cxnSpMk id="10" creationId="{118E06E4-607B-144B-382B-AD3D06B1EE8C}"/>
          </ac:cxnSpMkLst>
        </pc:cxnChg>
        <pc:cxnChg chg="add del">
          <ac:chgData name="Awais Asghar" userId="4e531a22-1881-423e-b958-a671f924ba4b" providerId="ADAL" clId="{B4798279-BED1-4855-BEC7-8A6714F0453A}" dt="2025-05-14T16:52:29.935" v="116" actId="26606"/>
          <ac:cxnSpMkLst>
            <pc:docMk/>
            <pc:sldMk cId="2760895102" sldId="259"/>
            <ac:cxnSpMk id="13" creationId="{503FCC9E-47A2-69B7-68E7-7FA95EAD538D}"/>
          </ac:cxnSpMkLst>
        </pc:cxnChg>
        <pc:cxnChg chg="add">
          <ac:chgData name="Awais Asghar" userId="4e531a22-1881-423e-b958-a671f924ba4b" providerId="ADAL" clId="{B4798279-BED1-4855-BEC7-8A6714F0453A}" dt="2025-05-14T16:53:10.554" v="124" actId="26606"/>
          <ac:cxnSpMkLst>
            <pc:docMk/>
            <pc:sldMk cId="2760895102" sldId="259"/>
            <ac:cxnSpMk id="17" creationId="{8CED01B4-40F2-4CAE-8062-1D4CE8454C35}"/>
          </ac:cxnSpMkLst>
        </pc:cxnChg>
      </pc:sldChg>
      <pc:sldChg chg="addSp delSp modSp new mod setBg">
        <pc:chgData name="Awais Asghar" userId="4e531a22-1881-423e-b958-a671f924ba4b" providerId="ADAL" clId="{B4798279-BED1-4855-BEC7-8A6714F0453A}" dt="2025-05-14T16:53:59.781" v="135" actId="962"/>
        <pc:sldMkLst>
          <pc:docMk/>
          <pc:sldMk cId="1542490899" sldId="260"/>
        </pc:sldMkLst>
        <pc:spChg chg="mod">
          <ac:chgData name="Awais Asghar" userId="4e531a22-1881-423e-b958-a671f924ba4b" providerId="ADAL" clId="{B4798279-BED1-4855-BEC7-8A6714F0453A}" dt="2025-05-14T16:53:56.894" v="133" actId="26606"/>
          <ac:spMkLst>
            <pc:docMk/>
            <pc:sldMk cId="1542490899" sldId="260"/>
            <ac:spMk id="2" creationId="{E3AC85FE-A6D5-7FC2-2A13-2075C3BEF7EE}"/>
          </ac:spMkLst>
        </pc:spChg>
        <pc:spChg chg="del">
          <ac:chgData name="Awais Asghar" userId="4e531a22-1881-423e-b958-a671f924ba4b" providerId="ADAL" clId="{B4798279-BED1-4855-BEC7-8A6714F0453A}" dt="2025-05-14T16:53:49.913" v="131" actId="478"/>
          <ac:spMkLst>
            <pc:docMk/>
            <pc:sldMk cId="1542490899" sldId="260"/>
            <ac:spMk id="3" creationId="{031B537B-46D9-C4AA-9273-2E2DBF385CF2}"/>
          </ac:spMkLst>
        </pc:spChg>
        <pc:spChg chg="add">
          <ac:chgData name="Awais Asghar" userId="4e531a22-1881-423e-b958-a671f924ba4b" providerId="ADAL" clId="{B4798279-BED1-4855-BEC7-8A6714F0453A}" dt="2025-05-14T16:53:56.894" v="133" actId="26606"/>
          <ac:spMkLst>
            <pc:docMk/>
            <pc:sldMk cId="1542490899" sldId="260"/>
            <ac:spMk id="11" creationId="{19F9BF86-FE94-4517-B97D-026C7515E589}"/>
          </ac:spMkLst>
        </pc:spChg>
        <pc:picChg chg="add mod">
          <ac:chgData name="Awais Asghar" userId="4e531a22-1881-423e-b958-a671f924ba4b" providerId="ADAL" clId="{B4798279-BED1-4855-BEC7-8A6714F0453A}" dt="2025-05-14T16:53:59.781" v="135" actId="962"/>
          <ac:picMkLst>
            <pc:docMk/>
            <pc:sldMk cId="1542490899" sldId="260"/>
            <ac:picMk id="4" creationId="{6C868995-6A7D-02D8-13EA-9568DD3CAC95}"/>
          </ac:picMkLst>
        </pc:picChg>
        <pc:cxnChg chg="add">
          <ac:chgData name="Awais Asghar" userId="4e531a22-1881-423e-b958-a671f924ba4b" providerId="ADAL" clId="{B4798279-BED1-4855-BEC7-8A6714F0453A}" dt="2025-05-14T16:53:56.894" v="133" actId="26606"/>
          <ac:cxnSpMkLst>
            <pc:docMk/>
            <pc:sldMk cId="1542490899" sldId="260"/>
            <ac:cxnSpMk id="9" creationId="{118E06E4-607B-144B-382B-AD3D06B1EE8C}"/>
          </ac:cxnSpMkLst>
        </pc:cxnChg>
        <pc:cxnChg chg="add">
          <ac:chgData name="Awais Asghar" userId="4e531a22-1881-423e-b958-a671f924ba4b" providerId="ADAL" clId="{B4798279-BED1-4855-BEC7-8A6714F0453A}" dt="2025-05-14T16:53:56.894" v="133" actId="26606"/>
          <ac:cxnSpMkLst>
            <pc:docMk/>
            <pc:sldMk cId="1542490899" sldId="260"/>
            <ac:cxnSpMk id="13" creationId="{8CED01B4-40F2-4CAE-8062-1D4CE8454C35}"/>
          </ac:cxnSpMkLst>
        </pc:cxnChg>
      </pc:sldChg>
      <pc:sldChg chg="addSp delSp modSp new mod setBg">
        <pc:chgData name="Awais Asghar" userId="4e531a22-1881-423e-b958-a671f924ba4b" providerId="ADAL" clId="{B4798279-BED1-4855-BEC7-8A6714F0453A}" dt="2025-05-14T16:57:03.267" v="150" actId="207"/>
        <pc:sldMkLst>
          <pc:docMk/>
          <pc:sldMk cId="628700042" sldId="261"/>
        </pc:sldMkLst>
        <pc:spChg chg="mod">
          <ac:chgData name="Awais Asghar" userId="4e531a22-1881-423e-b958-a671f924ba4b" providerId="ADAL" clId="{B4798279-BED1-4855-BEC7-8A6714F0453A}" dt="2025-05-14T16:56:04.086" v="144" actId="26606"/>
          <ac:spMkLst>
            <pc:docMk/>
            <pc:sldMk cId="628700042" sldId="261"/>
            <ac:spMk id="2" creationId="{9876F6BF-9BD2-2951-E19C-3FBE7E272E8C}"/>
          </ac:spMkLst>
        </pc:spChg>
        <pc:spChg chg="del">
          <ac:chgData name="Awais Asghar" userId="4e531a22-1881-423e-b958-a671f924ba4b" providerId="ADAL" clId="{B4798279-BED1-4855-BEC7-8A6714F0453A}" dt="2025-05-14T16:55:10.973" v="139" actId="478"/>
          <ac:spMkLst>
            <pc:docMk/>
            <pc:sldMk cId="628700042" sldId="261"/>
            <ac:spMk id="3" creationId="{7EB28ED6-BC68-6508-E99F-A0CDB740A906}"/>
          </ac:spMkLst>
        </pc:spChg>
        <pc:spChg chg="add">
          <ac:chgData name="Awais Asghar" userId="4e531a22-1881-423e-b958-a671f924ba4b" providerId="ADAL" clId="{B4798279-BED1-4855-BEC7-8A6714F0453A}" dt="2025-05-14T16:56:04.086" v="144" actId="26606"/>
          <ac:spMkLst>
            <pc:docMk/>
            <pc:sldMk cId="628700042" sldId="261"/>
            <ac:spMk id="11" creationId="{19F9BF86-FE94-4517-B97D-026C7515E589}"/>
          </ac:spMkLst>
        </pc:spChg>
        <pc:graphicFrameChg chg="add mod modGraphic">
          <ac:chgData name="Awais Asghar" userId="4e531a22-1881-423e-b958-a671f924ba4b" providerId="ADAL" clId="{B4798279-BED1-4855-BEC7-8A6714F0453A}" dt="2025-05-14T16:57:03.267" v="150" actId="207"/>
          <ac:graphicFrameMkLst>
            <pc:docMk/>
            <pc:sldMk cId="628700042" sldId="261"/>
            <ac:graphicFrameMk id="4" creationId="{9F43E4A1-6840-724C-6E91-C3FF2D8FADE0}"/>
          </ac:graphicFrameMkLst>
        </pc:graphicFrameChg>
        <pc:cxnChg chg="add">
          <ac:chgData name="Awais Asghar" userId="4e531a22-1881-423e-b958-a671f924ba4b" providerId="ADAL" clId="{B4798279-BED1-4855-BEC7-8A6714F0453A}" dt="2025-05-14T16:56:04.086" v="144" actId="26606"/>
          <ac:cxnSpMkLst>
            <pc:docMk/>
            <pc:sldMk cId="628700042" sldId="261"/>
            <ac:cxnSpMk id="9" creationId="{118E06E4-607B-144B-382B-AD3D06B1EE8C}"/>
          </ac:cxnSpMkLst>
        </pc:cxnChg>
        <pc:cxnChg chg="add">
          <ac:chgData name="Awais Asghar" userId="4e531a22-1881-423e-b958-a671f924ba4b" providerId="ADAL" clId="{B4798279-BED1-4855-BEC7-8A6714F0453A}" dt="2025-05-14T16:56:04.086" v="144" actId="26606"/>
          <ac:cxnSpMkLst>
            <pc:docMk/>
            <pc:sldMk cId="628700042" sldId="261"/>
            <ac:cxnSpMk id="13" creationId="{750527CE-FCD0-40C8-B37A-39331C2A4FDF}"/>
          </ac:cxnSpMkLst>
        </pc:cxnChg>
      </pc:sldChg>
      <pc:sldChg chg="addSp delSp modSp new mod setBg">
        <pc:chgData name="Awais Asghar" userId="4e531a22-1881-423e-b958-a671f924ba4b" providerId="ADAL" clId="{B4798279-BED1-4855-BEC7-8A6714F0453A}" dt="2025-05-14T17:08:25.359" v="316" actId="20577"/>
        <pc:sldMkLst>
          <pc:docMk/>
          <pc:sldMk cId="1825602693" sldId="262"/>
        </pc:sldMkLst>
        <pc:spChg chg="mod">
          <ac:chgData name="Awais Asghar" userId="4e531a22-1881-423e-b958-a671f924ba4b" providerId="ADAL" clId="{B4798279-BED1-4855-BEC7-8A6714F0453A}" dt="2025-05-14T17:08:25.359" v="316" actId="20577"/>
          <ac:spMkLst>
            <pc:docMk/>
            <pc:sldMk cId="1825602693" sldId="262"/>
            <ac:spMk id="2" creationId="{6C4D2374-07B2-8728-7B32-DF65D29B7ED7}"/>
          </ac:spMkLst>
        </pc:spChg>
        <pc:spChg chg="del">
          <ac:chgData name="Awais Asghar" userId="4e531a22-1881-423e-b958-a671f924ba4b" providerId="ADAL" clId="{B4798279-BED1-4855-BEC7-8A6714F0453A}" dt="2025-05-14T16:57:20.254" v="153" actId="478"/>
          <ac:spMkLst>
            <pc:docMk/>
            <pc:sldMk cId="1825602693" sldId="262"/>
            <ac:spMk id="3" creationId="{37CEDF5E-2465-33A1-8D36-328E342F52A1}"/>
          </ac:spMkLst>
        </pc:spChg>
        <pc:spChg chg="add">
          <ac:chgData name="Awais Asghar" userId="4e531a22-1881-423e-b958-a671f924ba4b" providerId="ADAL" clId="{B4798279-BED1-4855-BEC7-8A6714F0453A}" dt="2025-05-14T16:57:29.766" v="155" actId="26606"/>
          <ac:spMkLst>
            <pc:docMk/>
            <pc:sldMk cId="1825602693" sldId="262"/>
            <ac:spMk id="11" creationId="{19F9BF86-FE94-4517-B97D-026C7515E589}"/>
          </ac:spMkLst>
        </pc:spChg>
        <pc:picChg chg="add mod">
          <ac:chgData name="Awais Asghar" userId="4e531a22-1881-423e-b958-a671f924ba4b" providerId="ADAL" clId="{B4798279-BED1-4855-BEC7-8A6714F0453A}" dt="2025-05-14T16:57:44.565" v="161" actId="1076"/>
          <ac:picMkLst>
            <pc:docMk/>
            <pc:sldMk cId="1825602693" sldId="262"/>
            <ac:picMk id="4" creationId="{4644D017-57E8-086D-6D2F-EBF40787BC61}"/>
          </ac:picMkLst>
        </pc:picChg>
        <pc:cxnChg chg="add">
          <ac:chgData name="Awais Asghar" userId="4e531a22-1881-423e-b958-a671f924ba4b" providerId="ADAL" clId="{B4798279-BED1-4855-BEC7-8A6714F0453A}" dt="2025-05-14T16:57:29.766" v="155" actId="26606"/>
          <ac:cxnSpMkLst>
            <pc:docMk/>
            <pc:sldMk cId="1825602693" sldId="262"/>
            <ac:cxnSpMk id="9" creationId="{118E06E4-607B-144B-382B-AD3D06B1EE8C}"/>
          </ac:cxnSpMkLst>
        </pc:cxnChg>
        <pc:cxnChg chg="add">
          <ac:chgData name="Awais Asghar" userId="4e531a22-1881-423e-b958-a671f924ba4b" providerId="ADAL" clId="{B4798279-BED1-4855-BEC7-8A6714F0453A}" dt="2025-05-14T16:57:29.766" v="155" actId="26606"/>
          <ac:cxnSpMkLst>
            <pc:docMk/>
            <pc:sldMk cId="1825602693" sldId="262"/>
            <ac:cxnSpMk id="13" creationId="{59D7B6BE-A4E0-4483-BEC5-493AC3E5D2AD}"/>
          </ac:cxnSpMkLst>
        </pc:cxnChg>
      </pc:sldChg>
      <pc:sldChg chg="addSp delSp modSp new mod ord setBg">
        <pc:chgData name="Awais Asghar" userId="4e531a22-1881-423e-b958-a671f924ba4b" providerId="ADAL" clId="{B4798279-BED1-4855-BEC7-8A6714F0453A}" dt="2025-05-14T17:08:07.206" v="289"/>
        <pc:sldMkLst>
          <pc:docMk/>
          <pc:sldMk cId="1407285905" sldId="263"/>
        </pc:sldMkLst>
        <pc:spChg chg="mod">
          <ac:chgData name="Awais Asghar" userId="4e531a22-1881-423e-b958-a671f924ba4b" providerId="ADAL" clId="{B4798279-BED1-4855-BEC7-8A6714F0453A}" dt="2025-05-14T16:59:39.455" v="189" actId="26606"/>
          <ac:spMkLst>
            <pc:docMk/>
            <pc:sldMk cId="1407285905" sldId="263"/>
            <ac:spMk id="2" creationId="{0D310754-A51C-7BB2-BEDF-9DD749FC781F}"/>
          </ac:spMkLst>
        </pc:spChg>
        <pc:spChg chg="add del mod">
          <ac:chgData name="Awais Asghar" userId="4e531a22-1881-423e-b958-a671f924ba4b" providerId="ADAL" clId="{B4798279-BED1-4855-BEC7-8A6714F0453A}" dt="2025-05-14T16:59:30.039" v="188" actId="26606"/>
          <ac:spMkLst>
            <pc:docMk/>
            <pc:sldMk cId="1407285905" sldId="263"/>
            <ac:spMk id="3" creationId="{E932E011-B363-2354-C6B3-10E59043DD78}"/>
          </ac:spMkLst>
        </pc:spChg>
        <pc:spChg chg="add del">
          <ac:chgData name="Awais Asghar" userId="4e531a22-1881-423e-b958-a671f924ba4b" providerId="ADAL" clId="{B4798279-BED1-4855-BEC7-8A6714F0453A}" dt="2025-05-14T16:59:29.959" v="187" actId="26606"/>
          <ac:spMkLst>
            <pc:docMk/>
            <pc:sldMk cId="1407285905" sldId="263"/>
            <ac:spMk id="9" creationId="{DBDA151C-5770-45E4-AAFF-59E7F403866D}"/>
          </ac:spMkLst>
        </pc:spChg>
        <pc:spChg chg="add">
          <ac:chgData name="Awais Asghar" userId="4e531a22-1881-423e-b958-a671f924ba4b" providerId="ADAL" clId="{B4798279-BED1-4855-BEC7-8A6714F0453A}" dt="2025-05-14T16:59:39.455" v="189" actId="26606"/>
          <ac:spMkLst>
            <pc:docMk/>
            <pc:sldMk cId="1407285905" sldId="263"/>
            <ac:spMk id="18" creationId="{A637580D-1176-4083-A9A1-BD8ED08996EC}"/>
          </ac:spMkLst>
        </pc:spChg>
        <pc:graphicFrameChg chg="add del">
          <ac:chgData name="Awais Asghar" userId="4e531a22-1881-423e-b958-a671f924ba4b" providerId="ADAL" clId="{B4798279-BED1-4855-BEC7-8A6714F0453A}" dt="2025-05-14T16:59:29.959" v="187" actId="26606"/>
          <ac:graphicFrameMkLst>
            <pc:docMk/>
            <pc:sldMk cId="1407285905" sldId="263"/>
            <ac:graphicFrameMk id="5" creationId="{07864F2E-C9B4-DCA4-276F-11657731FA08}"/>
          </ac:graphicFrameMkLst>
        </pc:graphicFrameChg>
        <pc:graphicFrameChg chg="add mod modGraphic">
          <ac:chgData name="Awais Asghar" userId="4e531a22-1881-423e-b958-a671f924ba4b" providerId="ADAL" clId="{B4798279-BED1-4855-BEC7-8A6714F0453A}" dt="2025-05-14T16:59:39.455" v="189" actId="26606"/>
          <ac:graphicFrameMkLst>
            <pc:docMk/>
            <pc:sldMk cId="1407285905" sldId="263"/>
            <ac:graphicFrameMk id="13" creationId="{41279EE7-4DEB-E843-3093-39FA2863EA4F}"/>
          </ac:graphicFrameMkLst>
        </pc:graphicFrameChg>
        <pc:cxnChg chg="add del">
          <ac:chgData name="Awais Asghar" userId="4e531a22-1881-423e-b958-a671f924ba4b" providerId="ADAL" clId="{B4798279-BED1-4855-BEC7-8A6714F0453A}" dt="2025-05-14T16:59:29.959" v="187" actId="26606"/>
          <ac:cxnSpMkLst>
            <pc:docMk/>
            <pc:sldMk cId="1407285905" sldId="263"/>
            <ac:cxnSpMk id="11" creationId="{05ADA91C-AD52-A530-A898-AD6E69874598}"/>
          </ac:cxnSpMkLst>
        </pc:cxnChg>
        <pc:cxnChg chg="add">
          <ac:chgData name="Awais Asghar" userId="4e531a22-1881-423e-b958-a671f924ba4b" providerId="ADAL" clId="{B4798279-BED1-4855-BEC7-8A6714F0453A}" dt="2025-05-14T16:59:39.455" v="189" actId="26606"/>
          <ac:cxnSpMkLst>
            <pc:docMk/>
            <pc:sldMk cId="1407285905" sldId="263"/>
            <ac:cxnSpMk id="20" creationId="{B9C96FDC-E4C2-7D8A-44BA-572E7CD9E899}"/>
          </ac:cxnSpMkLst>
        </pc:cxnChg>
      </pc:sldChg>
      <pc:sldChg chg="addSp delSp modSp new mod ord setBg setClrOvrMap">
        <pc:chgData name="Awais Asghar" userId="4e531a22-1881-423e-b958-a671f924ba4b" providerId="ADAL" clId="{B4798279-BED1-4855-BEC7-8A6714F0453A}" dt="2025-05-14T17:08:04.131" v="287"/>
        <pc:sldMkLst>
          <pc:docMk/>
          <pc:sldMk cId="782514668" sldId="264"/>
        </pc:sldMkLst>
        <pc:spChg chg="mod ord">
          <ac:chgData name="Awais Asghar" userId="4e531a22-1881-423e-b958-a671f924ba4b" providerId="ADAL" clId="{B4798279-BED1-4855-BEC7-8A6714F0453A}" dt="2025-05-14T17:01:38.367" v="235" actId="1076"/>
          <ac:spMkLst>
            <pc:docMk/>
            <pc:sldMk cId="782514668" sldId="264"/>
            <ac:spMk id="2" creationId="{A480B696-C5BE-5564-FDFD-7007BC3A916E}"/>
          </ac:spMkLst>
        </pc:spChg>
        <pc:spChg chg="del">
          <ac:chgData name="Awais Asghar" userId="4e531a22-1881-423e-b958-a671f924ba4b" providerId="ADAL" clId="{B4798279-BED1-4855-BEC7-8A6714F0453A}" dt="2025-05-14T17:00:17.915" v="197" actId="478"/>
          <ac:spMkLst>
            <pc:docMk/>
            <pc:sldMk cId="782514668" sldId="264"/>
            <ac:spMk id="3" creationId="{6D8C93A1-D6B4-54D5-9989-6DF991A483C3}"/>
          </ac:spMkLst>
        </pc:spChg>
        <pc:spChg chg="add del">
          <ac:chgData name="Awais Asghar" userId="4e531a22-1881-423e-b958-a671f924ba4b" providerId="ADAL" clId="{B4798279-BED1-4855-BEC7-8A6714F0453A}" dt="2025-05-14T17:00:29.906" v="201" actId="26606"/>
          <ac:spMkLst>
            <pc:docMk/>
            <pc:sldMk cId="782514668" sldId="264"/>
            <ac:spMk id="11" creationId="{19F9BF86-FE94-4517-B97D-026C7515E589}"/>
          </ac:spMkLst>
        </pc:spChg>
        <pc:spChg chg="add del">
          <ac:chgData name="Awais Asghar" userId="4e531a22-1881-423e-b958-a671f924ba4b" providerId="ADAL" clId="{B4798279-BED1-4855-BEC7-8A6714F0453A}" dt="2025-05-14T17:00:29.906" v="201" actId="26606"/>
          <ac:spMkLst>
            <pc:docMk/>
            <pc:sldMk cId="782514668" sldId="264"/>
            <ac:spMk id="13" creationId="{36136311-C81B-47C5-AE0A-5641A5A59520}"/>
          </ac:spMkLst>
        </pc:spChg>
        <pc:spChg chg="add del">
          <ac:chgData name="Awais Asghar" userId="4e531a22-1881-423e-b958-a671f924ba4b" providerId="ADAL" clId="{B4798279-BED1-4855-BEC7-8A6714F0453A}" dt="2025-05-14T17:01:30.327" v="233" actId="26606"/>
          <ac:spMkLst>
            <pc:docMk/>
            <pc:sldMk cId="782514668" sldId="264"/>
            <ac:spMk id="18" creationId="{19F9BF86-FE94-4517-B97D-026C7515E589}"/>
          </ac:spMkLst>
        </pc:spChg>
        <pc:spChg chg="add">
          <ac:chgData name="Awais Asghar" userId="4e531a22-1881-423e-b958-a671f924ba4b" providerId="ADAL" clId="{B4798279-BED1-4855-BEC7-8A6714F0453A}" dt="2025-05-14T17:01:30.327" v="233" actId="26606"/>
          <ac:spMkLst>
            <pc:docMk/>
            <pc:sldMk cId="782514668" sldId="264"/>
            <ac:spMk id="26" creationId="{19F9BF86-FE94-4517-B97D-026C7515E589}"/>
          </ac:spMkLst>
        </pc:spChg>
        <pc:picChg chg="add mod modCrop">
          <ac:chgData name="Awais Asghar" userId="4e531a22-1881-423e-b958-a671f924ba4b" providerId="ADAL" clId="{B4798279-BED1-4855-BEC7-8A6714F0453A}" dt="2025-05-14T17:01:54.289" v="242" actId="1076"/>
          <ac:picMkLst>
            <pc:docMk/>
            <pc:sldMk cId="782514668" sldId="264"/>
            <ac:picMk id="4" creationId="{FA2E047F-D005-71D4-344E-0DDDB0D25A53}"/>
          </ac:picMkLst>
        </pc:picChg>
        <pc:cxnChg chg="add del">
          <ac:chgData name="Awais Asghar" userId="4e531a22-1881-423e-b958-a671f924ba4b" providerId="ADAL" clId="{B4798279-BED1-4855-BEC7-8A6714F0453A}" dt="2025-05-14T17:00:29.906" v="201" actId="26606"/>
          <ac:cxnSpMkLst>
            <pc:docMk/>
            <pc:sldMk cId="782514668" sldId="264"/>
            <ac:cxnSpMk id="9" creationId="{118E06E4-607B-144B-382B-AD3D06B1EE8C}"/>
          </ac:cxnSpMkLst>
        </pc:cxnChg>
        <pc:cxnChg chg="add del">
          <ac:chgData name="Awais Asghar" userId="4e531a22-1881-423e-b958-a671f924ba4b" providerId="ADAL" clId="{B4798279-BED1-4855-BEC7-8A6714F0453A}" dt="2025-05-14T17:00:29.906" v="201" actId="26606"/>
          <ac:cxnSpMkLst>
            <pc:docMk/>
            <pc:sldMk cId="782514668" sldId="264"/>
            <ac:cxnSpMk id="15" creationId="{7CC73A33-65FF-41A9-A3B0-006753CD1028}"/>
          </ac:cxnSpMkLst>
        </pc:cxnChg>
        <pc:cxnChg chg="add del">
          <ac:chgData name="Awais Asghar" userId="4e531a22-1881-423e-b958-a671f924ba4b" providerId="ADAL" clId="{B4798279-BED1-4855-BEC7-8A6714F0453A}" dt="2025-05-14T17:01:30.327" v="233" actId="26606"/>
          <ac:cxnSpMkLst>
            <pc:docMk/>
            <pc:sldMk cId="782514668" sldId="264"/>
            <ac:cxnSpMk id="17" creationId="{118E06E4-607B-144B-382B-AD3D06B1EE8C}"/>
          </ac:cxnSpMkLst>
        </pc:cxnChg>
        <pc:cxnChg chg="add del">
          <ac:chgData name="Awais Asghar" userId="4e531a22-1881-423e-b958-a671f924ba4b" providerId="ADAL" clId="{B4798279-BED1-4855-BEC7-8A6714F0453A}" dt="2025-05-14T17:01:30.327" v="233" actId="26606"/>
          <ac:cxnSpMkLst>
            <pc:docMk/>
            <pc:sldMk cId="782514668" sldId="264"/>
            <ac:cxnSpMk id="19" creationId="{59D7B6BE-A4E0-4483-BEC5-493AC3E5D2AD}"/>
          </ac:cxnSpMkLst>
        </pc:cxnChg>
        <pc:cxnChg chg="add">
          <ac:chgData name="Awais Asghar" userId="4e531a22-1881-423e-b958-a671f924ba4b" providerId="ADAL" clId="{B4798279-BED1-4855-BEC7-8A6714F0453A}" dt="2025-05-14T17:01:30.327" v="233" actId="26606"/>
          <ac:cxnSpMkLst>
            <pc:docMk/>
            <pc:sldMk cId="782514668" sldId="264"/>
            <ac:cxnSpMk id="24" creationId="{118E06E4-607B-144B-382B-AD3D06B1EE8C}"/>
          </ac:cxnSpMkLst>
        </pc:cxnChg>
        <pc:cxnChg chg="add">
          <ac:chgData name="Awais Asghar" userId="4e531a22-1881-423e-b958-a671f924ba4b" providerId="ADAL" clId="{B4798279-BED1-4855-BEC7-8A6714F0453A}" dt="2025-05-14T17:01:30.327" v="233" actId="26606"/>
          <ac:cxnSpMkLst>
            <pc:docMk/>
            <pc:sldMk cId="782514668" sldId="264"/>
            <ac:cxnSpMk id="28" creationId="{59D7B6BE-A4E0-4483-BEC5-493AC3E5D2AD}"/>
          </ac:cxnSpMkLst>
        </pc:cxnChg>
      </pc:sldChg>
      <pc:sldChg chg="addSp delSp modSp new mod setBg">
        <pc:chgData name="Awais Asghar" userId="4e531a22-1881-423e-b958-a671f924ba4b" providerId="ADAL" clId="{B4798279-BED1-4855-BEC7-8A6714F0453A}" dt="2025-05-14T17:03:15.505" v="259" actId="14100"/>
        <pc:sldMkLst>
          <pc:docMk/>
          <pc:sldMk cId="3455537061" sldId="265"/>
        </pc:sldMkLst>
        <pc:spChg chg="mod">
          <ac:chgData name="Awais Asghar" userId="4e531a22-1881-423e-b958-a671f924ba4b" providerId="ADAL" clId="{B4798279-BED1-4855-BEC7-8A6714F0453A}" dt="2025-05-14T17:02:59.385" v="254" actId="26606"/>
          <ac:spMkLst>
            <pc:docMk/>
            <pc:sldMk cId="3455537061" sldId="265"/>
            <ac:spMk id="2" creationId="{42FD5753-2171-F604-6BB3-FC2C512ACF64}"/>
          </ac:spMkLst>
        </pc:spChg>
        <pc:spChg chg="mod">
          <ac:chgData name="Awais Asghar" userId="4e531a22-1881-423e-b958-a671f924ba4b" providerId="ADAL" clId="{B4798279-BED1-4855-BEC7-8A6714F0453A}" dt="2025-05-14T17:03:15.505" v="259" actId="14100"/>
          <ac:spMkLst>
            <pc:docMk/>
            <pc:sldMk cId="3455537061" sldId="265"/>
            <ac:spMk id="3" creationId="{887BDC37-FFF9-80E3-EDA9-31E9199FA68E}"/>
          </ac:spMkLst>
        </pc:spChg>
        <pc:spChg chg="add del">
          <ac:chgData name="Awais Asghar" userId="4e531a22-1881-423e-b958-a671f924ba4b" providerId="ADAL" clId="{B4798279-BED1-4855-BEC7-8A6714F0453A}" dt="2025-05-14T17:02:56.974" v="251" actId="26606"/>
          <ac:spMkLst>
            <pc:docMk/>
            <pc:sldMk cId="3455537061" sldId="265"/>
            <ac:spMk id="9" creationId="{744CAA32-F237-419C-A2DD-43C28D920D3C}"/>
          </ac:spMkLst>
        </pc:spChg>
        <pc:spChg chg="add del">
          <ac:chgData name="Awais Asghar" userId="4e531a22-1881-423e-b958-a671f924ba4b" providerId="ADAL" clId="{B4798279-BED1-4855-BEC7-8A6714F0453A}" dt="2025-05-14T17:02:59.317" v="253" actId="26606"/>
          <ac:spMkLst>
            <pc:docMk/>
            <pc:sldMk cId="3455537061" sldId="265"/>
            <ac:spMk id="13" creationId="{744CAA32-F237-419C-A2DD-43C28D920D3C}"/>
          </ac:spMkLst>
        </pc:spChg>
        <pc:spChg chg="add">
          <ac:chgData name="Awais Asghar" userId="4e531a22-1881-423e-b958-a671f924ba4b" providerId="ADAL" clId="{B4798279-BED1-4855-BEC7-8A6714F0453A}" dt="2025-05-14T17:02:59.385" v="254" actId="26606"/>
          <ac:spMkLst>
            <pc:docMk/>
            <pc:sldMk cId="3455537061" sldId="265"/>
            <ac:spMk id="17" creationId="{744CAA32-F237-419C-A2DD-43C28D920D3C}"/>
          </ac:spMkLst>
        </pc:spChg>
        <pc:picChg chg="add del">
          <ac:chgData name="Awais Asghar" userId="4e531a22-1881-423e-b958-a671f924ba4b" providerId="ADAL" clId="{B4798279-BED1-4855-BEC7-8A6714F0453A}" dt="2025-05-14T17:02:56.974" v="251" actId="26606"/>
          <ac:picMkLst>
            <pc:docMk/>
            <pc:sldMk cId="3455537061" sldId="265"/>
            <ac:picMk id="5" creationId="{9FC5A6DF-EAD7-87BD-7FC0-956C4EF7D3DC}"/>
          </ac:picMkLst>
        </pc:picChg>
        <pc:picChg chg="add del">
          <ac:chgData name="Awais Asghar" userId="4e531a22-1881-423e-b958-a671f924ba4b" providerId="ADAL" clId="{B4798279-BED1-4855-BEC7-8A6714F0453A}" dt="2025-05-14T17:02:59.317" v="253" actId="26606"/>
          <ac:picMkLst>
            <pc:docMk/>
            <pc:sldMk cId="3455537061" sldId="265"/>
            <ac:picMk id="15" creationId="{FDFC776D-B88D-1042-8148-931C7866DD40}"/>
          </ac:picMkLst>
        </pc:picChg>
        <pc:picChg chg="add">
          <ac:chgData name="Awais Asghar" userId="4e531a22-1881-423e-b958-a671f924ba4b" providerId="ADAL" clId="{B4798279-BED1-4855-BEC7-8A6714F0453A}" dt="2025-05-14T17:02:59.385" v="254" actId="26606"/>
          <ac:picMkLst>
            <pc:docMk/>
            <pc:sldMk cId="3455537061" sldId="265"/>
            <ac:picMk id="18" creationId="{9FC5A6DF-EAD7-87BD-7FC0-956C4EF7D3DC}"/>
          </ac:picMkLst>
        </pc:picChg>
        <pc:cxnChg chg="add del">
          <ac:chgData name="Awais Asghar" userId="4e531a22-1881-423e-b958-a671f924ba4b" providerId="ADAL" clId="{B4798279-BED1-4855-BEC7-8A6714F0453A}" dt="2025-05-14T17:02:56.974" v="251" actId="26606"/>
          <ac:cxnSpMkLst>
            <pc:docMk/>
            <pc:sldMk cId="3455537061" sldId="265"/>
            <ac:cxnSpMk id="11" creationId="{691422F5-4221-4812-AFD9-5479C6D60AD9}"/>
          </ac:cxnSpMkLst>
        </pc:cxnChg>
        <pc:cxnChg chg="add del">
          <ac:chgData name="Awais Asghar" userId="4e531a22-1881-423e-b958-a671f924ba4b" providerId="ADAL" clId="{B4798279-BED1-4855-BEC7-8A6714F0453A}" dt="2025-05-14T17:02:59.317" v="253" actId="26606"/>
          <ac:cxnSpMkLst>
            <pc:docMk/>
            <pc:sldMk cId="3455537061" sldId="265"/>
            <ac:cxnSpMk id="14" creationId="{753FE100-D0AB-4AE2-824B-60CFA31EC6A2}"/>
          </ac:cxnSpMkLst>
        </pc:cxnChg>
        <pc:cxnChg chg="add">
          <ac:chgData name="Awais Asghar" userId="4e531a22-1881-423e-b958-a671f924ba4b" providerId="ADAL" clId="{B4798279-BED1-4855-BEC7-8A6714F0453A}" dt="2025-05-14T17:02:59.385" v="254" actId="26606"/>
          <ac:cxnSpMkLst>
            <pc:docMk/>
            <pc:sldMk cId="3455537061" sldId="265"/>
            <ac:cxnSpMk id="19" creationId="{691422F5-4221-4812-AFD9-5479C6D60AD9}"/>
          </ac:cxnSpMkLst>
        </pc:cxnChg>
      </pc:sldChg>
      <pc:sldChg chg="addSp delSp modSp new mod setBg">
        <pc:chgData name="Awais Asghar" userId="4e531a22-1881-423e-b958-a671f924ba4b" providerId="ADAL" clId="{B4798279-BED1-4855-BEC7-8A6714F0453A}" dt="2025-05-14T17:04:24.739" v="274" actId="14100"/>
        <pc:sldMkLst>
          <pc:docMk/>
          <pc:sldMk cId="3094373666" sldId="266"/>
        </pc:sldMkLst>
        <pc:spChg chg="mod">
          <ac:chgData name="Awais Asghar" userId="4e531a22-1881-423e-b958-a671f924ba4b" providerId="ADAL" clId="{B4798279-BED1-4855-BEC7-8A6714F0453A}" dt="2025-05-14T17:04:06.595" v="272" actId="26606"/>
          <ac:spMkLst>
            <pc:docMk/>
            <pc:sldMk cId="3094373666" sldId="266"/>
            <ac:spMk id="2" creationId="{914E5AB3-3F27-225F-5B27-E5E7FE8EEDF0}"/>
          </ac:spMkLst>
        </pc:spChg>
        <pc:spChg chg="mod">
          <ac:chgData name="Awais Asghar" userId="4e531a22-1881-423e-b958-a671f924ba4b" providerId="ADAL" clId="{B4798279-BED1-4855-BEC7-8A6714F0453A}" dt="2025-05-14T17:04:24.739" v="274" actId="14100"/>
          <ac:spMkLst>
            <pc:docMk/>
            <pc:sldMk cId="3094373666" sldId="266"/>
            <ac:spMk id="3" creationId="{7C77F8F6-98ED-2D8C-6643-A4F81F26CA19}"/>
          </ac:spMkLst>
        </pc:spChg>
        <pc:spChg chg="add del">
          <ac:chgData name="Awais Asghar" userId="4e531a22-1881-423e-b958-a671f924ba4b" providerId="ADAL" clId="{B4798279-BED1-4855-BEC7-8A6714F0453A}" dt="2025-05-14T17:03:54.273" v="267" actId="26606"/>
          <ac:spMkLst>
            <pc:docMk/>
            <pc:sldMk cId="3094373666" sldId="266"/>
            <ac:spMk id="9" creationId="{744CAA32-F237-419C-A2DD-43C28D920D3C}"/>
          </ac:spMkLst>
        </pc:spChg>
        <pc:spChg chg="add del">
          <ac:chgData name="Awais Asghar" userId="4e531a22-1881-423e-b958-a671f924ba4b" providerId="ADAL" clId="{B4798279-BED1-4855-BEC7-8A6714F0453A}" dt="2025-05-14T17:04:01.961" v="269" actId="26606"/>
          <ac:spMkLst>
            <pc:docMk/>
            <pc:sldMk cId="3094373666" sldId="266"/>
            <ac:spMk id="13" creationId="{744CAA32-F237-419C-A2DD-43C28D920D3C}"/>
          </ac:spMkLst>
        </pc:spChg>
        <pc:spChg chg="add del">
          <ac:chgData name="Awais Asghar" userId="4e531a22-1881-423e-b958-a671f924ba4b" providerId="ADAL" clId="{B4798279-BED1-4855-BEC7-8A6714F0453A}" dt="2025-05-14T17:04:06.529" v="271" actId="26606"/>
          <ac:spMkLst>
            <pc:docMk/>
            <pc:sldMk cId="3094373666" sldId="266"/>
            <ac:spMk id="17" creationId="{744CAA32-F237-419C-A2DD-43C28D920D3C}"/>
          </ac:spMkLst>
        </pc:spChg>
        <pc:spChg chg="add del">
          <ac:chgData name="Awais Asghar" userId="4e531a22-1881-423e-b958-a671f924ba4b" providerId="ADAL" clId="{B4798279-BED1-4855-BEC7-8A6714F0453A}" dt="2025-05-14T17:04:15.611" v="273" actId="26606"/>
          <ac:spMkLst>
            <pc:docMk/>
            <pc:sldMk cId="3094373666" sldId="266"/>
            <ac:spMk id="21" creationId="{744CAA32-F237-419C-A2DD-43C28D920D3C}"/>
          </ac:spMkLst>
        </pc:spChg>
        <pc:spChg chg="add">
          <ac:chgData name="Awais Asghar" userId="4e531a22-1881-423e-b958-a671f924ba4b" providerId="ADAL" clId="{B4798279-BED1-4855-BEC7-8A6714F0453A}" dt="2025-05-14T17:04:15.611" v="273" actId="26606"/>
          <ac:spMkLst>
            <pc:docMk/>
            <pc:sldMk cId="3094373666" sldId="266"/>
            <ac:spMk id="28" creationId="{744CAA32-F237-419C-A2DD-43C28D920D3C}"/>
          </ac:spMkLst>
        </pc:spChg>
        <pc:picChg chg="add del">
          <ac:chgData name="Awais Asghar" userId="4e531a22-1881-423e-b958-a671f924ba4b" providerId="ADAL" clId="{B4798279-BED1-4855-BEC7-8A6714F0453A}" dt="2025-05-14T17:03:54.273" v="267" actId="26606"/>
          <ac:picMkLst>
            <pc:docMk/>
            <pc:sldMk cId="3094373666" sldId="266"/>
            <ac:picMk id="5" creationId="{53F6D8FA-0536-CC5B-57C4-886DF984140E}"/>
          </ac:picMkLst>
        </pc:picChg>
        <pc:picChg chg="add del">
          <ac:chgData name="Awais Asghar" userId="4e531a22-1881-423e-b958-a671f924ba4b" providerId="ADAL" clId="{B4798279-BED1-4855-BEC7-8A6714F0453A}" dt="2025-05-14T17:04:01.961" v="269" actId="26606"/>
          <ac:picMkLst>
            <pc:docMk/>
            <pc:sldMk cId="3094373666" sldId="266"/>
            <ac:picMk id="15" creationId="{1629142A-7BCE-E859-F798-3286884018C2}"/>
          </ac:picMkLst>
        </pc:picChg>
        <pc:picChg chg="add del">
          <ac:chgData name="Awais Asghar" userId="4e531a22-1881-423e-b958-a671f924ba4b" providerId="ADAL" clId="{B4798279-BED1-4855-BEC7-8A6714F0453A}" dt="2025-05-14T17:04:06.529" v="271" actId="26606"/>
          <ac:picMkLst>
            <pc:docMk/>
            <pc:sldMk cId="3094373666" sldId="266"/>
            <ac:picMk id="18" creationId="{53F6D8FA-0536-CC5B-57C4-886DF984140E}"/>
          </ac:picMkLst>
        </pc:picChg>
        <pc:picChg chg="add mod">
          <ac:chgData name="Awais Asghar" userId="4e531a22-1881-423e-b958-a671f924ba4b" providerId="ADAL" clId="{B4798279-BED1-4855-BEC7-8A6714F0453A}" dt="2025-05-14T17:04:15.611" v="273" actId="26606"/>
          <ac:picMkLst>
            <pc:docMk/>
            <pc:sldMk cId="3094373666" sldId="266"/>
            <ac:picMk id="23" creationId="{1629142A-7BCE-E859-F798-3286884018C2}"/>
          </ac:picMkLst>
        </pc:picChg>
        <pc:cxnChg chg="add del">
          <ac:chgData name="Awais Asghar" userId="4e531a22-1881-423e-b958-a671f924ba4b" providerId="ADAL" clId="{B4798279-BED1-4855-BEC7-8A6714F0453A}" dt="2025-05-14T17:03:54.273" v="267" actId="26606"/>
          <ac:cxnSpMkLst>
            <pc:docMk/>
            <pc:sldMk cId="3094373666" sldId="266"/>
            <ac:cxnSpMk id="11" creationId="{691422F5-4221-4812-AFD9-5479C6D60AD9}"/>
          </ac:cxnSpMkLst>
        </pc:cxnChg>
        <pc:cxnChg chg="add del">
          <ac:chgData name="Awais Asghar" userId="4e531a22-1881-423e-b958-a671f924ba4b" providerId="ADAL" clId="{B4798279-BED1-4855-BEC7-8A6714F0453A}" dt="2025-05-14T17:04:01.961" v="269" actId="26606"/>
          <ac:cxnSpMkLst>
            <pc:docMk/>
            <pc:sldMk cId="3094373666" sldId="266"/>
            <ac:cxnSpMk id="14" creationId="{753FE100-D0AB-4AE2-824B-60CFA31EC6A2}"/>
          </ac:cxnSpMkLst>
        </pc:cxnChg>
        <pc:cxnChg chg="add del">
          <ac:chgData name="Awais Asghar" userId="4e531a22-1881-423e-b958-a671f924ba4b" providerId="ADAL" clId="{B4798279-BED1-4855-BEC7-8A6714F0453A}" dt="2025-05-14T17:04:06.529" v="271" actId="26606"/>
          <ac:cxnSpMkLst>
            <pc:docMk/>
            <pc:sldMk cId="3094373666" sldId="266"/>
            <ac:cxnSpMk id="19" creationId="{691422F5-4221-4812-AFD9-5479C6D60AD9}"/>
          </ac:cxnSpMkLst>
        </pc:cxnChg>
        <pc:cxnChg chg="add del">
          <ac:chgData name="Awais Asghar" userId="4e531a22-1881-423e-b958-a671f924ba4b" providerId="ADAL" clId="{B4798279-BED1-4855-BEC7-8A6714F0453A}" dt="2025-05-14T17:04:15.611" v="273" actId="26606"/>
          <ac:cxnSpMkLst>
            <pc:docMk/>
            <pc:sldMk cId="3094373666" sldId="266"/>
            <ac:cxnSpMk id="22" creationId="{753FE100-D0AB-4AE2-824B-60CFA31EC6A2}"/>
          </ac:cxnSpMkLst>
        </pc:cxnChg>
        <pc:cxnChg chg="add">
          <ac:chgData name="Awais Asghar" userId="4e531a22-1881-423e-b958-a671f924ba4b" providerId="ADAL" clId="{B4798279-BED1-4855-BEC7-8A6714F0453A}" dt="2025-05-14T17:04:15.611" v="273" actId="26606"/>
          <ac:cxnSpMkLst>
            <pc:docMk/>
            <pc:sldMk cId="3094373666" sldId="266"/>
            <ac:cxnSpMk id="30" creationId="{753FE100-D0AB-4AE2-824B-60CFA31EC6A2}"/>
          </ac:cxnSpMkLst>
        </pc:cxnChg>
      </pc:sldChg>
      <pc:sldChg chg="addSp delSp modSp new del mod setBg addAnim delAnim setClrOvrMap">
        <pc:chgData name="Awais Asghar" userId="4e531a22-1881-423e-b958-a671f924ba4b" providerId="ADAL" clId="{B4798279-BED1-4855-BEC7-8A6714F0453A}" dt="2025-05-14T17:06:14.440" v="285" actId="47"/>
        <pc:sldMkLst>
          <pc:docMk/>
          <pc:sldMk cId="1451733928" sldId="267"/>
        </pc:sldMkLst>
        <pc:spChg chg="mod ord">
          <ac:chgData name="Awais Asghar" userId="4e531a22-1881-423e-b958-a671f924ba4b" providerId="ADAL" clId="{B4798279-BED1-4855-BEC7-8A6714F0453A}" dt="2025-05-14T17:05:52.586" v="283" actId="26606"/>
          <ac:spMkLst>
            <pc:docMk/>
            <pc:sldMk cId="1451733928" sldId="267"/>
            <ac:spMk id="2" creationId="{C6C0CAEA-D44D-EAAC-10C9-70C67BCBC1D1}"/>
          </ac:spMkLst>
        </pc:spChg>
        <pc:spChg chg="del">
          <ac:chgData name="Awais Asghar" userId="4e531a22-1881-423e-b958-a671f924ba4b" providerId="ADAL" clId="{B4798279-BED1-4855-BEC7-8A6714F0453A}" dt="2025-05-14T17:05:35.409" v="276" actId="478"/>
          <ac:spMkLst>
            <pc:docMk/>
            <pc:sldMk cId="1451733928" sldId="267"/>
            <ac:spMk id="3" creationId="{10D19F7C-7C09-88C9-F013-F8F2A6FDBB97}"/>
          </ac:spMkLst>
        </pc:spChg>
        <pc:spChg chg="add del">
          <ac:chgData name="Awais Asghar" userId="4e531a22-1881-423e-b958-a671f924ba4b" providerId="ADAL" clId="{B4798279-BED1-4855-BEC7-8A6714F0453A}" dt="2025-05-14T17:05:52.560" v="282" actId="26606"/>
          <ac:spMkLst>
            <pc:docMk/>
            <pc:sldMk cId="1451733928" sldId="267"/>
            <ac:spMk id="11" creationId="{46B9231A-B34B-4A29-A6AC-532E1EE81575}"/>
          </ac:spMkLst>
        </pc:spChg>
        <pc:spChg chg="add">
          <ac:chgData name="Awais Asghar" userId="4e531a22-1881-423e-b958-a671f924ba4b" providerId="ADAL" clId="{B4798279-BED1-4855-BEC7-8A6714F0453A}" dt="2025-05-14T17:05:52.586" v="283" actId="26606"/>
          <ac:spMkLst>
            <pc:docMk/>
            <pc:sldMk cId="1451733928" sldId="267"/>
            <ac:spMk id="17" creationId="{19F9BF86-FE94-4517-B97D-026C7515E589}"/>
          </ac:spMkLst>
        </pc:spChg>
        <pc:spChg chg="add">
          <ac:chgData name="Awais Asghar" userId="4e531a22-1881-423e-b958-a671f924ba4b" providerId="ADAL" clId="{B4798279-BED1-4855-BEC7-8A6714F0453A}" dt="2025-05-14T17:05:52.586" v="283" actId="26606"/>
          <ac:spMkLst>
            <pc:docMk/>
            <pc:sldMk cId="1451733928" sldId="267"/>
            <ac:spMk id="18" creationId="{05DEC45B-BA77-21C0-3869-05DE7C92376D}"/>
          </ac:spMkLst>
        </pc:spChg>
        <pc:picChg chg="add mod">
          <ac:chgData name="Awais Asghar" userId="4e531a22-1881-423e-b958-a671f924ba4b" providerId="ADAL" clId="{B4798279-BED1-4855-BEC7-8A6714F0453A}" dt="2025-05-14T17:06:01.424" v="284" actId="27614"/>
          <ac:picMkLst>
            <pc:docMk/>
            <pc:sldMk cId="1451733928" sldId="267"/>
            <ac:picMk id="4" creationId="{52BB49FC-3EB0-BB62-0D4C-8DBD4B919C10}"/>
          </ac:picMkLst>
        </pc:picChg>
        <pc:cxnChg chg="add del">
          <ac:chgData name="Awais Asghar" userId="4e531a22-1881-423e-b958-a671f924ba4b" providerId="ADAL" clId="{B4798279-BED1-4855-BEC7-8A6714F0453A}" dt="2025-05-14T17:05:52.560" v="282" actId="26606"/>
          <ac:cxnSpMkLst>
            <pc:docMk/>
            <pc:sldMk cId="1451733928" sldId="267"/>
            <ac:cxnSpMk id="9" creationId="{118E06E4-607B-144B-382B-AD3D06B1EE8C}"/>
          </ac:cxnSpMkLst>
        </pc:cxnChg>
        <pc:cxnChg chg="add del">
          <ac:chgData name="Awais Asghar" userId="4e531a22-1881-423e-b958-a671f924ba4b" providerId="ADAL" clId="{B4798279-BED1-4855-BEC7-8A6714F0453A}" dt="2025-05-14T17:05:52.560" v="282" actId="26606"/>
          <ac:cxnSpMkLst>
            <pc:docMk/>
            <pc:sldMk cId="1451733928" sldId="267"/>
            <ac:cxnSpMk id="13" creationId="{F0CE0765-E93C-4D37-9D5F-D464EFB10FA7}"/>
          </ac:cxnSpMkLst>
        </pc:cxnChg>
        <pc:cxnChg chg="add">
          <ac:chgData name="Awais Asghar" userId="4e531a22-1881-423e-b958-a671f924ba4b" providerId="ADAL" clId="{B4798279-BED1-4855-BEC7-8A6714F0453A}" dt="2025-05-14T17:05:52.586" v="283" actId="26606"/>
          <ac:cxnSpMkLst>
            <pc:docMk/>
            <pc:sldMk cId="1451733928" sldId="267"/>
            <ac:cxnSpMk id="15" creationId="{6E25B8EB-C8DD-E579-2093-D182FC5B0F46}"/>
          </ac:cxnSpMkLst>
        </pc:cxnChg>
        <pc:cxnChg chg="add">
          <ac:chgData name="Awais Asghar" userId="4e531a22-1881-423e-b958-a671f924ba4b" providerId="ADAL" clId="{B4798279-BED1-4855-BEC7-8A6714F0453A}" dt="2025-05-14T17:05:52.586" v="283" actId="26606"/>
          <ac:cxnSpMkLst>
            <pc:docMk/>
            <pc:sldMk cId="1451733928" sldId="267"/>
            <ac:cxnSpMk id="16" creationId="{118E06E4-607B-144B-382B-AD3D06B1EE8C}"/>
          </ac:cxnSpMkLst>
        </pc:cxnChg>
      </pc:sldChg>
      <pc:sldChg chg="addSp delSp modSp new mod setBg">
        <pc:chgData name="Awais Asghar" userId="4e531a22-1881-423e-b958-a671f924ba4b" providerId="ADAL" clId="{B4798279-BED1-4855-BEC7-8A6714F0453A}" dt="2025-05-14T17:36:56.181" v="366" actId="20577"/>
        <pc:sldMkLst>
          <pc:docMk/>
          <pc:sldMk cId="3794250846" sldId="267"/>
        </pc:sldMkLst>
        <pc:spChg chg="mod">
          <ac:chgData name="Awais Asghar" userId="4e531a22-1881-423e-b958-a671f924ba4b" providerId="ADAL" clId="{B4798279-BED1-4855-BEC7-8A6714F0453A}" dt="2025-05-14T17:10:45.779" v="322" actId="26606"/>
          <ac:spMkLst>
            <pc:docMk/>
            <pc:sldMk cId="3794250846" sldId="267"/>
            <ac:spMk id="2" creationId="{9F51A4C4-BD8C-BDE0-7380-61C8458FA3CF}"/>
          </ac:spMkLst>
        </pc:spChg>
        <pc:spChg chg="del">
          <ac:chgData name="Awais Asghar" userId="4e531a22-1881-423e-b958-a671f924ba4b" providerId="ADAL" clId="{B4798279-BED1-4855-BEC7-8A6714F0453A}" dt="2025-05-14T17:10:34.077" v="320"/>
          <ac:spMkLst>
            <pc:docMk/>
            <pc:sldMk cId="3794250846" sldId="267"/>
            <ac:spMk id="3" creationId="{95E586AF-FD8B-4AA5-021F-DD3EE5461F7E}"/>
          </ac:spMkLst>
        </pc:spChg>
        <pc:spChg chg="add del mod">
          <ac:chgData name="Awais Asghar" userId="4e531a22-1881-423e-b958-a671f924ba4b" providerId="ADAL" clId="{B4798279-BED1-4855-BEC7-8A6714F0453A}" dt="2025-05-14T17:10:45.885" v="323" actId="26606"/>
          <ac:spMkLst>
            <pc:docMk/>
            <pc:sldMk cId="3794250846" sldId="267"/>
            <ac:spMk id="4" creationId="{ACB6EEAF-8E32-9E51-DDCB-043DCAB85D31}"/>
          </ac:spMkLst>
        </pc:spChg>
        <pc:spChg chg="add del">
          <ac:chgData name="Awais Asghar" userId="4e531a22-1881-423e-b958-a671f924ba4b" providerId="ADAL" clId="{B4798279-BED1-4855-BEC7-8A6714F0453A}" dt="2025-05-14T17:10:45.779" v="322" actId="26606"/>
          <ac:spMkLst>
            <pc:docMk/>
            <pc:sldMk cId="3794250846" sldId="267"/>
            <ac:spMk id="9" creationId="{DBDA151C-5770-45E4-AAFF-59E7F403866D}"/>
          </ac:spMkLst>
        </pc:spChg>
        <pc:graphicFrameChg chg="add mod">
          <ac:chgData name="Awais Asghar" userId="4e531a22-1881-423e-b958-a671f924ba4b" providerId="ADAL" clId="{B4798279-BED1-4855-BEC7-8A6714F0453A}" dt="2025-05-14T17:36:56.181" v="366" actId="20577"/>
          <ac:graphicFrameMkLst>
            <pc:docMk/>
            <pc:sldMk cId="3794250846" sldId="267"/>
            <ac:graphicFrameMk id="6" creationId="{40040AAA-064F-913F-80C6-B16218BDB4A9}"/>
          </ac:graphicFrameMkLst>
        </pc:graphicFrameChg>
        <pc:cxnChg chg="add del">
          <ac:chgData name="Awais Asghar" userId="4e531a22-1881-423e-b958-a671f924ba4b" providerId="ADAL" clId="{B4798279-BED1-4855-BEC7-8A6714F0453A}" dt="2025-05-14T17:10:45.779" v="322" actId="26606"/>
          <ac:cxnSpMkLst>
            <pc:docMk/>
            <pc:sldMk cId="3794250846" sldId="267"/>
            <ac:cxnSpMk id="11" creationId="{E62D3963-2153-4637-96E6-E31BD2CE5D0D}"/>
          </ac:cxnSpMkLst>
        </pc:cxnChg>
      </pc:sldChg>
      <pc:sldChg chg="addSp delSp modSp new mod setBg addAnim">
        <pc:chgData name="Awais Asghar" userId="4e531a22-1881-423e-b958-a671f924ba4b" providerId="ADAL" clId="{B4798279-BED1-4855-BEC7-8A6714F0453A}" dt="2025-05-14T17:12:59.140" v="352"/>
        <pc:sldMkLst>
          <pc:docMk/>
          <pc:sldMk cId="2320579824" sldId="268"/>
        </pc:sldMkLst>
        <pc:spChg chg="mod">
          <ac:chgData name="Awais Asghar" userId="4e531a22-1881-423e-b958-a671f924ba4b" providerId="ADAL" clId="{B4798279-BED1-4855-BEC7-8A6714F0453A}" dt="2025-05-14T17:12:59.136" v="350" actId="26606"/>
          <ac:spMkLst>
            <pc:docMk/>
            <pc:sldMk cId="2320579824" sldId="268"/>
            <ac:spMk id="2" creationId="{E53B109E-29B2-5C55-D9F6-6666862139A1}"/>
          </ac:spMkLst>
        </pc:spChg>
        <pc:spChg chg="del">
          <ac:chgData name="Awais Asghar" userId="4e531a22-1881-423e-b958-a671f924ba4b" providerId="ADAL" clId="{B4798279-BED1-4855-BEC7-8A6714F0453A}" dt="2025-05-14T17:12:46.364" v="338" actId="478"/>
          <ac:spMkLst>
            <pc:docMk/>
            <pc:sldMk cId="2320579824" sldId="268"/>
            <ac:spMk id="3" creationId="{8E0DD0B9-442C-F17A-AF55-CAEA11B38C56}"/>
          </ac:spMkLst>
        </pc:spChg>
        <pc:spChg chg="add del">
          <ac:chgData name="Awais Asghar" userId="4e531a22-1881-423e-b958-a671f924ba4b" providerId="ADAL" clId="{B4798279-BED1-4855-BEC7-8A6714F0453A}" dt="2025-05-14T17:12:59.085" v="349" actId="26606"/>
          <ac:spMkLst>
            <pc:docMk/>
            <pc:sldMk cId="2320579824" sldId="268"/>
            <ac:spMk id="9" creationId="{19F9BF86-FE94-4517-B97D-026C7515E589}"/>
          </ac:spMkLst>
        </pc:spChg>
        <pc:spChg chg="add">
          <ac:chgData name="Awais Asghar" userId="4e531a22-1881-423e-b958-a671f924ba4b" providerId="ADAL" clId="{B4798279-BED1-4855-BEC7-8A6714F0453A}" dt="2025-05-14T17:12:59.136" v="350" actId="26606"/>
          <ac:spMkLst>
            <pc:docMk/>
            <pc:sldMk cId="2320579824" sldId="268"/>
            <ac:spMk id="15" creationId="{19F9BF86-FE94-4517-B97D-026C7515E589}"/>
          </ac:spMkLst>
        </pc:spChg>
        <pc:picChg chg="add">
          <ac:chgData name="Awais Asghar" userId="4e531a22-1881-423e-b958-a671f924ba4b" providerId="ADAL" clId="{B4798279-BED1-4855-BEC7-8A6714F0453A}" dt="2025-05-14T17:12:59.136" v="350" actId="26606"/>
          <ac:picMkLst>
            <pc:docMk/>
            <pc:sldMk cId="2320579824" sldId="268"/>
            <ac:picMk id="6" creationId="{5CDDBE0A-4FC4-B2A5-E102-A8FFF30A99F9}"/>
          </ac:picMkLst>
        </pc:picChg>
        <pc:cxnChg chg="add del">
          <ac:chgData name="Awais Asghar" userId="4e531a22-1881-423e-b958-a671f924ba4b" providerId="ADAL" clId="{B4798279-BED1-4855-BEC7-8A6714F0453A}" dt="2025-05-14T17:12:59.085" v="349" actId="26606"/>
          <ac:cxnSpMkLst>
            <pc:docMk/>
            <pc:sldMk cId="2320579824" sldId="268"/>
            <ac:cxnSpMk id="7" creationId="{118E06E4-607B-144B-382B-AD3D06B1EE8C}"/>
          </ac:cxnSpMkLst>
        </pc:cxnChg>
        <pc:cxnChg chg="add del">
          <ac:chgData name="Awais Asghar" userId="4e531a22-1881-423e-b958-a671f924ba4b" providerId="ADAL" clId="{B4798279-BED1-4855-BEC7-8A6714F0453A}" dt="2025-05-14T17:12:59.085" v="349" actId="26606"/>
          <ac:cxnSpMkLst>
            <pc:docMk/>
            <pc:sldMk cId="2320579824" sldId="268"/>
            <ac:cxnSpMk id="11" creationId="{5E10C1D6-7EDE-467F-89EA-E0244EB62381}"/>
          </ac:cxnSpMkLst>
        </pc:cxnChg>
        <pc:cxnChg chg="add">
          <ac:chgData name="Awais Asghar" userId="4e531a22-1881-423e-b958-a671f924ba4b" providerId="ADAL" clId="{B4798279-BED1-4855-BEC7-8A6714F0453A}" dt="2025-05-14T17:12:59.136" v="350" actId="26606"/>
          <ac:cxnSpMkLst>
            <pc:docMk/>
            <pc:sldMk cId="2320579824" sldId="268"/>
            <ac:cxnSpMk id="13" creationId="{503FCC9E-47A2-69B7-68E7-7FA95EAD538D}"/>
          </ac:cxnSpMkLst>
        </pc:cxnChg>
        <pc:cxnChg chg="add">
          <ac:chgData name="Awais Asghar" userId="4e531a22-1881-423e-b958-a671f924ba4b" providerId="ADAL" clId="{B4798279-BED1-4855-BEC7-8A6714F0453A}" dt="2025-05-14T17:12:59.136" v="350" actId="26606"/>
          <ac:cxnSpMkLst>
            <pc:docMk/>
            <pc:sldMk cId="2320579824" sldId="268"/>
            <ac:cxnSpMk id="14" creationId="{118E06E4-607B-144B-382B-AD3D06B1EE8C}"/>
          </ac:cxnSpMkLst>
        </pc:cxnChg>
      </pc:sldChg>
      <pc:sldChg chg="addSp delSp modSp new mod setBg">
        <pc:chgData name="Awais Asghar" userId="4e531a22-1881-423e-b958-a671f924ba4b" providerId="ADAL" clId="{B4798279-BED1-4855-BEC7-8A6714F0453A}" dt="2025-05-14T17:12:29.295" v="337" actId="26606"/>
        <pc:sldMkLst>
          <pc:docMk/>
          <pc:sldMk cId="3227607619" sldId="269"/>
        </pc:sldMkLst>
        <pc:spChg chg="mod">
          <ac:chgData name="Awais Asghar" userId="4e531a22-1881-423e-b958-a671f924ba4b" providerId="ADAL" clId="{B4798279-BED1-4855-BEC7-8A6714F0453A}" dt="2025-05-14T17:12:29.295" v="337" actId="26606"/>
          <ac:spMkLst>
            <pc:docMk/>
            <pc:sldMk cId="3227607619" sldId="269"/>
            <ac:spMk id="2" creationId="{952CD870-6DC0-9E55-7F4D-93F9DB39136D}"/>
          </ac:spMkLst>
        </pc:spChg>
        <pc:spChg chg="del">
          <ac:chgData name="Awais Asghar" userId="4e531a22-1881-423e-b958-a671f924ba4b" providerId="ADAL" clId="{B4798279-BED1-4855-BEC7-8A6714F0453A}" dt="2025-05-14T17:12:01.121" v="326"/>
          <ac:spMkLst>
            <pc:docMk/>
            <pc:sldMk cId="3227607619" sldId="269"/>
            <ac:spMk id="3" creationId="{5680BCB9-DFA6-53C3-3D0B-D67EA7A62D0B}"/>
          </ac:spMkLst>
        </pc:spChg>
        <pc:spChg chg="add mod">
          <ac:chgData name="Awais Asghar" userId="4e531a22-1881-423e-b958-a671f924ba4b" providerId="ADAL" clId="{B4798279-BED1-4855-BEC7-8A6714F0453A}" dt="2025-05-14T17:12:29.295" v="337" actId="26606"/>
          <ac:spMkLst>
            <pc:docMk/>
            <pc:sldMk cId="3227607619" sldId="269"/>
            <ac:spMk id="4" creationId="{522C6D16-4018-93B9-A8F3-3A2472FF35E9}"/>
          </ac:spMkLst>
        </pc:spChg>
        <pc:spChg chg="add">
          <ac:chgData name="Awais Asghar" userId="4e531a22-1881-423e-b958-a671f924ba4b" providerId="ADAL" clId="{B4798279-BED1-4855-BEC7-8A6714F0453A}" dt="2025-05-14T17:12:29.295" v="337" actId="26606"/>
          <ac:spMkLst>
            <pc:docMk/>
            <pc:sldMk cId="3227607619" sldId="269"/>
            <ac:spMk id="10" creationId="{744CAA32-F237-419C-A2DD-43C28D920D3C}"/>
          </ac:spMkLst>
        </pc:spChg>
        <pc:picChg chg="add">
          <ac:chgData name="Awais Asghar" userId="4e531a22-1881-423e-b958-a671f924ba4b" providerId="ADAL" clId="{B4798279-BED1-4855-BEC7-8A6714F0453A}" dt="2025-05-14T17:12:29.295" v="337" actId="26606"/>
          <ac:picMkLst>
            <pc:docMk/>
            <pc:sldMk cId="3227607619" sldId="269"/>
            <ac:picMk id="6" creationId="{C818FF4C-C614-B0AB-BA83-B15350A54ED3}"/>
          </ac:picMkLst>
        </pc:picChg>
        <pc:cxnChg chg="add">
          <ac:chgData name="Awais Asghar" userId="4e531a22-1881-423e-b958-a671f924ba4b" providerId="ADAL" clId="{B4798279-BED1-4855-BEC7-8A6714F0453A}" dt="2025-05-14T17:12:29.295" v="337" actId="26606"/>
          <ac:cxnSpMkLst>
            <pc:docMk/>
            <pc:sldMk cId="3227607619" sldId="269"/>
            <ac:cxnSpMk id="12" creationId="{691422F5-4221-4812-AFD9-5479C6D60AD9}"/>
          </ac:cxnSpMkLst>
        </pc:cxnChg>
      </pc:sldChg>
      <pc:sldMasterChg chg="del delSldLayout">
        <pc:chgData name="Awais Asghar" userId="4e531a22-1881-423e-b958-a671f924ba4b" providerId="ADAL" clId="{B4798279-BED1-4855-BEC7-8A6714F0453A}" dt="2025-05-14T16:47:57.830" v="61" actId="26606"/>
        <pc:sldMasterMkLst>
          <pc:docMk/>
          <pc:sldMasterMk cId="3183982195" sldId="2147483648"/>
        </pc:sldMasterMkLst>
        <pc:sldLayoutChg chg="del">
          <pc:chgData name="Awais Asghar" userId="4e531a22-1881-423e-b958-a671f924ba4b" providerId="ADAL" clId="{B4798279-BED1-4855-BEC7-8A6714F0453A}" dt="2025-05-14T16:47:57.830" v="61" actId="26606"/>
          <pc:sldLayoutMkLst>
            <pc:docMk/>
            <pc:sldMasterMk cId="3183982195" sldId="2147483648"/>
            <pc:sldLayoutMk cId="2624926239" sldId="2147483649"/>
          </pc:sldLayoutMkLst>
        </pc:sldLayoutChg>
        <pc:sldLayoutChg chg="del">
          <pc:chgData name="Awais Asghar" userId="4e531a22-1881-423e-b958-a671f924ba4b" providerId="ADAL" clId="{B4798279-BED1-4855-BEC7-8A6714F0453A}" dt="2025-05-14T16:47:57.830" v="61" actId="26606"/>
          <pc:sldLayoutMkLst>
            <pc:docMk/>
            <pc:sldMasterMk cId="3183982195" sldId="2147483648"/>
            <pc:sldLayoutMk cId="658746888" sldId="2147483650"/>
          </pc:sldLayoutMkLst>
        </pc:sldLayoutChg>
        <pc:sldLayoutChg chg="del">
          <pc:chgData name="Awais Asghar" userId="4e531a22-1881-423e-b958-a671f924ba4b" providerId="ADAL" clId="{B4798279-BED1-4855-BEC7-8A6714F0453A}" dt="2025-05-14T16:47:57.830" v="61" actId="26606"/>
          <pc:sldLayoutMkLst>
            <pc:docMk/>
            <pc:sldMasterMk cId="3183982195" sldId="2147483648"/>
            <pc:sldLayoutMk cId="1279237477" sldId="2147483651"/>
          </pc:sldLayoutMkLst>
        </pc:sldLayoutChg>
        <pc:sldLayoutChg chg="del">
          <pc:chgData name="Awais Asghar" userId="4e531a22-1881-423e-b958-a671f924ba4b" providerId="ADAL" clId="{B4798279-BED1-4855-BEC7-8A6714F0453A}" dt="2025-05-14T16:47:57.830" v="61" actId="26606"/>
          <pc:sldLayoutMkLst>
            <pc:docMk/>
            <pc:sldMasterMk cId="3183982195" sldId="2147483648"/>
            <pc:sldLayoutMk cId="3427199961" sldId="2147483652"/>
          </pc:sldLayoutMkLst>
        </pc:sldLayoutChg>
        <pc:sldLayoutChg chg="del">
          <pc:chgData name="Awais Asghar" userId="4e531a22-1881-423e-b958-a671f924ba4b" providerId="ADAL" clId="{B4798279-BED1-4855-BEC7-8A6714F0453A}" dt="2025-05-14T16:47:57.830" v="61" actId="26606"/>
          <pc:sldLayoutMkLst>
            <pc:docMk/>
            <pc:sldMasterMk cId="3183982195" sldId="2147483648"/>
            <pc:sldLayoutMk cId="4017308942" sldId="2147483653"/>
          </pc:sldLayoutMkLst>
        </pc:sldLayoutChg>
        <pc:sldLayoutChg chg="del">
          <pc:chgData name="Awais Asghar" userId="4e531a22-1881-423e-b958-a671f924ba4b" providerId="ADAL" clId="{B4798279-BED1-4855-BEC7-8A6714F0453A}" dt="2025-05-14T16:47:57.830" v="61" actId="26606"/>
          <pc:sldLayoutMkLst>
            <pc:docMk/>
            <pc:sldMasterMk cId="3183982195" sldId="2147483648"/>
            <pc:sldLayoutMk cId="2460146107" sldId="2147483654"/>
          </pc:sldLayoutMkLst>
        </pc:sldLayoutChg>
        <pc:sldLayoutChg chg="del">
          <pc:chgData name="Awais Asghar" userId="4e531a22-1881-423e-b958-a671f924ba4b" providerId="ADAL" clId="{B4798279-BED1-4855-BEC7-8A6714F0453A}" dt="2025-05-14T16:47:57.830" v="61" actId="26606"/>
          <pc:sldLayoutMkLst>
            <pc:docMk/>
            <pc:sldMasterMk cId="3183982195" sldId="2147483648"/>
            <pc:sldLayoutMk cId="2336194852" sldId="2147483655"/>
          </pc:sldLayoutMkLst>
        </pc:sldLayoutChg>
        <pc:sldLayoutChg chg="del">
          <pc:chgData name="Awais Asghar" userId="4e531a22-1881-423e-b958-a671f924ba4b" providerId="ADAL" clId="{B4798279-BED1-4855-BEC7-8A6714F0453A}" dt="2025-05-14T16:47:57.830" v="61" actId="26606"/>
          <pc:sldLayoutMkLst>
            <pc:docMk/>
            <pc:sldMasterMk cId="3183982195" sldId="2147483648"/>
            <pc:sldLayoutMk cId="1868974757" sldId="2147483656"/>
          </pc:sldLayoutMkLst>
        </pc:sldLayoutChg>
        <pc:sldLayoutChg chg="del">
          <pc:chgData name="Awais Asghar" userId="4e531a22-1881-423e-b958-a671f924ba4b" providerId="ADAL" clId="{B4798279-BED1-4855-BEC7-8A6714F0453A}" dt="2025-05-14T16:47:57.830" v="61" actId="26606"/>
          <pc:sldLayoutMkLst>
            <pc:docMk/>
            <pc:sldMasterMk cId="3183982195" sldId="2147483648"/>
            <pc:sldLayoutMk cId="1170594296" sldId="2147483657"/>
          </pc:sldLayoutMkLst>
        </pc:sldLayoutChg>
        <pc:sldLayoutChg chg="del">
          <pc:chgData name="Awais Asghar" userId="4e531a22-1881-423e-b958-a671f924ba4b" providerId="ADAL" clId="{B4798279-BED1-4855-BEC7-8A6714F0453A}" dt="2025-05-14T16:47:57.830" v="61" actId="26606"/>
          <pc:sldLayoutMkLst>
            <pc:docMk/>
            <pc:sldMasterMk cId="3183982195" sldId="2147483648"/>
            <pc:sldLayoutMk cId="1805769424" sldId="2147483658"/>
          </pc:sldLayoutMkLst>
        </pc:sldLayoutChg>
        <pc:sldLayoutChg chg="del">
          <pc:chgData name="Awais Asghar" userId="4e531a22-1881-423e-b958-a671f924ba4b" providerId="ADAL" clId="{B4798279-BED1-4855-BEC7-8A6714F0453A}" dt="2025-05-14T16:47:57.830" v="61" actId="26606"/>
          <pc:sldLayoutMkLst>
            <pc:docMk/>
            <pc:sldMasterMk cId="3183982195" sldId="2147483648"/>
            <pc:sldLayoutMk cId="3352994730" sldId="2147483659"/>
          </pc:sldLayoutMkLst>
        </pc:sldLayoutChg>
      </pc:sldMasterChg>
      <pc:sldMasterChg chg="add del addSldLayout delSldLayout">
        <pc:chgData name="Awais Asghar" userId="4e531a22-1881-423e-b958-a671f924ba4b" providerId="ADAL" clId="{B4798279-BED1-4855-BEC7-8A6714F0453A}" dt="2025-05-14T16:48:39.828" v="80" actId="26606"/>
        <pc:sldMasterMkLst>
          <pc:docMk/>
          <pc:sldMasterMk cId="3454470741" sldId="2147483725"/>
        </pc:sldMasterMkLst>
        <pc:sldLayoutChg chg="add del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454470741" sldId="2147483725"/>
            <pc:sldLayoutMk cId="1148533618" sldId="2147483714"/>
          </pc:sldLayoutMkLst>
        </pc:sldLayoutChg>
        <pc:sldLayoutChg chg="add del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454470741" sldId="2147483725"/>
            <pc:sldLayoutMk cId="1241467960" sldId="2147483715"/>
          </pc:sldLayoutMkLst>
        </pc:sldLayoutChg>
        <pc:sldLayoutChg chg="add del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454470741" sldId="2147483725"/>
            <pc:sldLayoutMk cId="2603314143" sldId="2147483716"/>
          </pc:sldLayoutMkLst>
        </pc:sldLayoutChg>
        <pc:sldLayoutChg chg="add del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454470741" sldId="2147483725"/>
            <pc:sldLayoutMk cId="1152265846" sldId="2147483717"/>
          </pc:sldLayoutMkLst>
        </pc:sldLayoutChg>
        <pc:sldLayoutChg chg="add del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454470741" sldId="2147483725"/>
            <pc:sldLayoutMk cId="2955262790" sldId="2147483718"/>
          </pc:sldLayoutMkLst>
        </pc:sldLayoutChg>
        <pc:sldLayoutChg chg="add del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454470741" sldId="2147483725"/>
            <pc:sldLayoutMk cId="3103943414" sldId="2147483719"/>
          </pc:sldLayoutMkLst>
        </pc:sldLayoutChg>
        <pc:sldLayoutChg chg="add del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454470741" sldId="2147483725"/>
            <pc:sldLayoutMk cId="1405116410" sldId="2147483720"/>
          </pc:sldLayoutMkLst>
        </pc:sldLayoutChg>
        <pc:sldLayoutChg chg="add del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454470741" sldId="2147483725"/>
            <pc:sldLayoutMk cId="4169795452" sldId="2147483721"/>
          </pc:sldLayoutMkLst>
        </pc:sldLayoutChg>
        <pc:sldLayoutChg chg="add del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454470741" sldId="2147483725"/>
            <pc:sldLayoutMk cId="784854147" sldId="2147483722"/>
          </pc:sldLayoutMkLst>
        </pc:sldLayoutChg>
        <pc:sldLayoutChg chg="add del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454470741" sldId="2147483725"/>
            <pc:sldLayoutMk cId="2653308974" sldId="2147483723"/>
          </pc:sldLayoutMkLst>
        </pc:sldLayoutChg>
        <pc:sldLayoutChg chg="add del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454470741" sldId="2147483725"/>
            <pc:sldLayoutMk cId="3221256094" sldId="2147483724"/>
          </pc:sldLayoutMkLst>
        </pc:sldLayoutChg>
      </pc:sldMasterChg>
      <pc:sldMasterChg chg="add addSldLayout">
        <pc:chgData name="Awais Asghar" userId="4e531a22-1881-423e-b958-a671f924ba4b" providerId="ADAL" clId="{B4798279-BED1-4855-BEC7-8A6714F0453A}" dt="2025-05-14T16:48:39.828" v="80" actId="26606"/>
        <pc:sldMasterMkLst>
          <pc:docMk/>
          <pc:sldMasterMk cId="3560674754" sldId="2147483749"/>
        </pc:sldMasterMkLst>
        <pc:sldLayoutChg chg="add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560674754" sldId="2147483749"/>
            <pc:sldLayoutMk cId="3980926608" sldId="2147483738"/>
          </pc:sldLayoutMkLst>
        </pc:sldLayoutChg>
        <pc:sldLayoutChg chg="add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560674754" sldId="2147483749"/>
            <pc:sldLayoutMk cId="3536602309" sldId="2147483739"/>
          </pc:sldLayoutMkLst>
        </pc:sldLayoutChg>
        <pc:sldLayoutChg chg="add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560674754" sldId="2147483749"/>
            <pc:sldLayoutMk cId="2039765613" sldId="2147483740"/>
          </pc:sldLayoutMkLst>
        </pc:sldLayoutChg>
        <pc:sldLayoutChg chg="add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560674754" sldId="2147483749"/>
            <pc:sldLayoutMk cId="1392314375" sldId="2147483741"/>
          </pc:sldLayoutMkLst>
        </pc:sldLayoutChg>
        <pc:sldLayoutChg chg="add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560674754" sldId="2147483749"/>
            <pc:sldLayoutMk cId="861387661" sldId="2147483742"/>
          </pc:sldLayoutMkLst>
        </pc:sldLayoutChg>
        <pc:sldLayoutChg chg="add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560674754" sldId="2147483749"/>
            <pc:sldLayoutMk cId="2211793219" sldId="2147483743"/>
          </pc:sldLayoutMkLst>
        </pc:sldLayoutChg>
        <pc:sldLayoutChg chg="add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560674754" sldId="2147483749"/>
            <pc:sldLayoutMk cId="3702477604" sldId="2147483744"/>
          </pc:sldLayoutMkLst>
        </pc:sldLayoutChg>
        <pc:sldLayoutChg chg="add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560674754" sldId="2147483749"/>
            <pc:sldLayoutMk cId="305398332" sldId="2147483745"/>
          </pc:sldLayoutMkLst>
        </pc:sldLayoutChg>
        <pc:sldLayoutChg chg="add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560674754" sldId="2147483749"/>
            <pc:sldLayoutMk cId="1940151649" sldId="2147483746"/>
          </pc:sldLayoutMkLst>
        </pc:sldLayoutChg>
        <pc:sldLayoutChg chg="add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560674754" sldId="2147483749"/>
            <pc:sldLayoutMk cId="213800166" sldId="2147483747"/>
          </pc:sldLayoutMkLst>
        </pc:sldLayoutChg>
        <pc:sldLayoutChg chg="add">
          <pc:chgData name="Awais Asghar" userId="4e531a22-1881-423e-b958-a671f924ba4b" providerId="ADAL" clId="{B4798279-BED1-4855-BEC7-8A6714F0453A}" dt="2025-05-14T16:48:39.828" v="80" actId="26606"/>
          <pc:sldLayoutMkLst>
            <pc:docMk/>
            <pc:sldMasterMk cId="3560674754" sldId="2147483749"/>
            <pc:sldLayoutMk cId="1614668529" sldId="2147483748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450FD-5C3D-4889-8198-FAB16DADF3EE}" type="doc">
      <dgm:prSet loTypeId="urn:microsoft.com/office/officeart/2008/layout/LinedList" loCatId="list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BA9E7F5F-1CFB-4AD3-AD32-DE8B7EAF24F3}">
      <dgm:prSet/>
      <dgm:spPr/>
      <dgm:t>
        <a:bodyPr/>
        <a:lstStyle/>
        <a:p>
          <a:r>
            <a:rPr lang="en-US" b="1"/>
            <a:t>Debouncer</a:t>
          </a:r>
          <a:r>
            <a:rPr lang="en-US"/>
            <a:t>:</a:t>
          </a:r>
          <a:br>
            <a:rPr lang="en-US"/>
          </a:br>
          <a:r>
            <a:rPr lang="en-US"/>
            <a:t>Cleans up noisy signals from buttons and switches so the system doesn’t get confused.</a:t>
          </a:r>
        </a:p>
      </dgm:t>
    </dgm:pt>
    <dgm:pt modelId="{2E951812-9010-45D5-9053-5EA92DED41B7}" type="parTrans" cxnId="{6DE1257C-9339-44FB-8A5A-70607A8E2AF4}">
      <dgm:prSet/>
      <dgm:spPr/>
      <dgm:t>
        <a:bodyPr/>
        <a:lstStyle/>
        <a:p>
          <a:endParaRPr lang="en-US"/>
        </a:p>
      </dgm:t>
    </dgm:pt>
    <dgm:pt modelId="{081B084C-95C7-4D89-AEFA-3BC10FA3E6A0}" type="sibTrans" cxnId="{6DE1257C-9339-44FB-8A5A-70607A8E2AF4}">
      <dgm:prSet/>
      <dgm:spPr/>
      <dgm:t>
        <a:bodyPr/>
        <a:lstStyle/>
        <a:p>
          <a:endParaRPr lang="en-US"/>
        </a:p>
      </dgm:t>
    </dgm:pt>
    <dgm:pt modelId="{5D498CA6-F1A1-4632-8583-8519C9703B27}">
      <dgm:prSet/>
      <dgm:spPr/>
      <dgm:t>
        <a:bodyPr/>
        <a:lstStyle/>
        <a:p>
          <a:r>
            <a:rPr lang="en-US" b="1"/>
            <a:t>Timer</a:t>
          </a:r>
          <a:r>
            <a:rPr lang="en-US"/>
            <a:t>:</a:t>
          </a:r>
          <a:br>
            <a:rPr lang="en-US"/>
          </a:br>
          <a:r>
            <a:rPr lang="en-US"/>
            <a:t>Starts countdowns (e.g., wait 8 seconds before sounding alarm).</a:t>
          </a:r>
        </a:p>
      </dgm:t>
    </dgm:pt>
    <dgm:pt modelId="{9CD8BCB0-B0EF-4A51-8C33-2042EE625601}" type="parTrans" cxnId="{CAA34088-5B99-4408-9822-4715B7B2755C}">
      <dgm:prSet/>
      <dgm:spPr/>
      <dgm:t>
        <a:bodyPr/>
        <a:lstStyle/>
        <a:p>
          <a:endParaRPr lang="en-US"/>
        </a:p>
      </dgm:t>
    </dgm:pt>
    <dgm:pt modelId="{AF09FDAB-CD32-4FB7-9236-4C1C8F08742E}" type="sibTrans" cxnId="{CAA34088-5B99-4408-9822-4715B7B2755C}">
      <dgm:prSet/>
      <dgm:spPr/>
      <dgm:t>
        <a:bodyPr/>
        <a:lstStyle/>
        <a:p>
          <a:endParaRPr lang="en-US"/>
        </a:p>
      </dgm:t>
    </dgm:pt>
    <dgm:pt modelId="{6A8C8CA6-09F7-4524-AEC5-09FD847D0910}">
      <dgm:prSet/>
      <dgm:spPr/>
      <dgm:t>
        <a:bodyPr/>
        <a:lstStyle/>
        <a:p>
          <a:r>
            <a:rPr lang="en-US" b="1"/>
            <a:t>FSM (Anti-theft logic)</a:t>
          </a:r>
          <a:r>
            <a:rPr lang="en-US"/>
            <a:t>:</a:t>
          </a:r>
          <a:br>
            <a:rPr lang="en-US"/>
          </a:br>
          <a:r>
            <a:rPr lang="en-US"/>
            <a:t>Controls the whole behavior — like switching between “Armed”, “Triggered”, “Alarm” and “Disarmed” modes.</a:t>
          </a:r>
        </a:p>
      </dgm:t>
    </dgm:pt>
    <dgm:pt modelId="{EBC34DFF-7E53-4B23-9E32-9EC4ECA553F5}" type="parTrans" cxnId="{A87DCDF6-A957-4E3E-BCF7-C1DFB7619820}">
      <dgm:prSet/>
      <dgm:spPr/>
      <dgm:t>
        <a:bodyPr/>
        <a:lstStyle/>
        <a:p>
          <a:endParaRPr lang="en-US"/>
        </a:p>
      </dgm:t>
    </dgm:pt>
    <dgm:pt modelId="{E823D714-F51C-46AE-B6DF-E46ABF27C847}" type="sibTrans" cxnId="{A87DCDF6-A957-4E3E-BCF7-C1DFB7619820}">
      <dgm:prSet/>
      <dgm:spPr/>
      <dgm:t>
        <a:bodyPr/>
        <a:lstStyle/>
        <a:p>
          <a:endParaRPr lang="en-US"/>
        </a:p>
      </dgm:t>
    </dgm:pt>
    <dgm:pt modelId="{5E40C114-5B77-4A31-AD5F-6D42E776DD74}">
      <dgm:prSet/>
      <dgm:spPr/>
      <dgm:t>
        <a:bodyPr/>
        <a:lstStyle/>
        <a:p>
          <a:r>
            <a:rPr lang="en-US" b="1"/>
            <a:t>Fuel Pump Lock</a:t>
          </a:r>
          <a:r>
            <a:rPr lang="en-US"/>
            <a:t>:</a:t>
          </a:r>
          <a:br>
            <a:rPr lang="en-US"/>
          </a:br>
          <a:r>
            <a:rPr lang="en-US"/>
            <a:t>Secret logic that only gives fuel when the hidden button + brake are pressed after ignition.</a:t>
          </a:r>
        </a:p>
      </dgm:t>
    </dgm:pt>
    <dgm:pt modelId="{D442B264-82DA-4C1E-8750-359DC0C922FE}" type="parTrans" cxnId="{D1388BEC-5D74-4006-8AE6-841FD2CA1272}">
      <dgm:prSet/>
      <dgm:spPr/>
      <dgm:t>
        <a:bodyPr/>
        <a:lstStyle/>
        <a:p>
          <a:endParaRPr lang="en-US"/>
        </a:p>
      </dgm:t>
    </dgm:pt>
    <dgm:pt modelId="{35920749-3988-492B-8594-7BABEE3268C0}" type="sibTrans" cxnId="{D1388BEC-5D74-4006-8AE6-841FD2CA1272}">
      <dgm:prSet/>
      <dgm:spPr/>
      <dgm:t>
        <a:bodyPr/>
        <a:lstStyle/>
        <a:p>
          <a:endParaRPr lang="en-US"/>
        </a:p>
      </dgm:t>
    </dgm:pt>
    <dgm:pt modelId="{446665F1-0DBA-4D68-901F-495C8F90CDD7}">
      <dgm:prSet/>
      <dgm:spPr/>
      <dgm:t>
        <a:bodyPr/>
        <a:lstStyle/>
        <a:p>
          <a:r>
            <a:rPr lang="en-US" b="1"/>
            <a:t>Siren Generator</a:t>
          </a:r>
          <a:r>
            <a:rPr lang="en-US"/>
            <a:t>:</a:t>
          </a:r>
          <a:br>
            <a:rPr lang="en-US"/>
          </a:br>
          <a:r>
            <a:rPr lang="en-US"/>
            <a:t>Creates the actual alarm sound.</a:t>
          </a:r>
        </a:p>
      </dgm:t>
    </dgm:pt>
    <dgm:pt modelId="{BF1046E6-3D3E-41A6-A2CC-2F8E5E860195}" type="parTrans" cxnId="{E1706D05-C999-4D54-A03B-D2498EBB1CDE}">
      <dgm:prSet/>
      <dgm:spPr/>
      <dgm:t>
        <a:bodyPr/>
        <a:lstStyle/>
        <a:p>
          <a:endParaRPr lang="en-US"/>
        </a:p>
      </dgm:t>
    </dgm:pt>
    <dgm:pt modelId="{29B8DBEB-9E7F-4B96-B03D-1DA9A5A34BA1}" type="sibTrans" cxnId="{E1706D05-C999-4D54-A03B-D2498EBB1CDE}">
      <dgm:prSet/>
      <dgm:spPr/>
      <dgm:t>
        <a:bodyPr/>
        <a:lstStyle/>
        <a:p>
          <a:endParaRPr lang="en-US"/>
        </a:p>
      </dgm:t>
    </dgm:pt>
    <dgm:pt modelId="{B479E8EF-65A6-4BB6-A45A-3666A115D89D}">
      <dgm:prSet/>
      <dgm:spPr/>
      <dgm:t>
        <a:bodyPr/>
        <a:lstStyle/>
        <a:p>
          <a:r>
            <a:rPr lang="en-US" b="1"/>
            <a:t>LED Controller</a:t>
          </a:r>
          <a:r>
            <a:rPr lang="en-US"/>
            <a:t>:</a:t>
          </a:r>
          <a:br>
            <a:rPr lang="en-US"/>
          </a:br>
          <a:r>
            <a:rPr lang="en-US"/>
            <a:t>Blinks or lights up the status indicator based on system state.</a:t>
          </a:r>
        </a:p>
      </dgm:t>
    </dgm:pt>
    <dgm:pt modelId="{E8A2BA7E-B6E2-437B-8DF5-D4A54199363B}" type="parTrans" cxnId="{7519AE42-C214-4F29-A6F1-F15D209CD885}">
      <dgm:prSet/>
      <dgm:spPr/>
      <dgm:t>
        <a:bodyPr/>
        <a:lstStyle/>
        <a:p>
          <a:endParaRPr lang="en-US"/>
        </a:p>
      </dgm:t>
    </dgm:pt>
    <dgm:pt modelId="{A3C895E0-6ECF-4C31-8589-45CC2C39A757}" type="sibTrans" cxnId="{7519AE42-C214-4F29-A6F1-F15D209CD885}">
      <dgm:prSet/>
      <dgm:spPr/>
      <dgm:t>
        <a:bodyPr/>
        <a:lstStyle/>
        <a:p>
          <a:endParaRPr lang="en-US"/>
        </a:p>
      </dgm:t>
    </dgm:pt>
    <dgm:pt modelId="{355121CC-894F-46AC-9736-A6C3AFE32E72}" type="pres">
      <dgm:prSet presAssocID="{EF9450FD-5C3D-4889-8198-FAB16DADF3EE}" presName="vert0" presStyleCnt="0">
        <dgm:presLayoutVars>
          <dgm:dir/>
          <dgm:animOne val="branch"/>
          <dgm:animLvl val="lvl"/>
        </dgm:presLayoutVars>
      </dgm:prSet>
      <dgm:spPr/>
    </dgm:pt>
    <dgm:pt modelId="{D838B28F-4C69-4611-A66E-F12E0E08F46C}" type="pres">
      <dgm:prSet presAssocID="{BA9E7F5F-1CFB-4AD3-AD32-DE8B7EAF24F3}" presName="thickLine" presStyleLbl="alignNode1" presStyleIdx="0" presStyleCnt="6"/>
      <dgm:spPr/>
    </dgm:pt>
    <dgm:pt modelId="{5CD13874-B50F-4E62-B5B2-0C23DEB4D059}" type="pres">
      <dgm:prSet presAssocID="{BA9E7F5F-1CFB-4AD3-AD32-DE8B7EAF24F3}" presName="horz1" presStyleCnt="0"/>
      <dgm:spPr/>
    </dgm:pt>
    <dgm:pt modelId="{B9BB8440-4774-44BA-93C9-F7DA0412B83F}" type="pres">
      <dgm:prSet presAssocID="{BA9E7F5F-1CFB-4AD3-AD32-DE8B7EAF24F3}" presName="tx1" presStyleLbl="revTx" presStyleIdx="0" presStyleCnt="6"/>
      <dgm:spPr/>
    </dgm:pt>
    <dgm:pt modelId="{00A1C1F4-2F54-4693-9C74-98AC703AC5C9}" type="pres">
      <dgm:prSet presAssocID="{BA9E7F5F-1CFB-4AD3-AD32-DE8B7EAF24F3}" presName="vert1" presStyleCnt="0"/>
      <dgm:spPr/>
    </dgm:pt>
    <dgm:pt modelId="{F4BE41C0-24AA-4124-9BDE-7B93B224EE67}" type="pres">
      <dgm:prSet presAssocID="{5D498CA6-F1A1-4632-8583-8519C9703B27}" presName="thickLine" presStyleLbl="alignNode1" presStyleIdx="1" presStyleCnt="6"/>
      <dgm:spPr/>
    </dgm:pt>
    <dgm:pt modelId="{4E1BAFB8-3B54-4398-87DF-28FEF90884EA}" type="pres">
      <dgm:prSet presAssocID="{5D498CA6-F1A1-4632-8583-8519C9703B27}" presName="horz1" presStyleCnt="0"/>
      <dgm:spPr/>
    </dgm:pt>
    <dgm:pt modelId="{5192C320-9CFF-47DB-9F6C-DD4007A7FE87}" type="pres">
      <dgm:prSet presAssocID="{5D498CA6-F1A1-4632-8583-8519C9703B27}" presName="tx1" presStyleLbl="revTx" presStyleIdx="1" presStyleCnt="6"/>
      <dgm:spPr/>
    </dgm:pt>
    <dgm:pt modelId="{E0F80A7F-4FD7-4296-BF2B-9FB2A4C5EB97}" type="pres">
      <dgm:prSet presAssocID="{5D498CA6-F1A1-4632-8583-8519C9703B27}" presName="vert1" presStyleCnt="0"/>
      <dgm:spPr/>
    </dgm:pt>
    <dgm:pt modelId="{9D4F8D1B-BF33-4EEC-B2D8-183347DCEBB8}" type="pres">
      <dgm:prSet presAssocID="{6A8C8CA6-09F7-4524-AEC5-09FD847D0910}" presName="thickLine" presStyleLbl="alignNode1" presStyleIdx="2" presStyleCnt="6"/>
      <dgm:spPr/>
    </dgm:pt>
    <dgm:pt modelId="{82F73EDE-D783-41D4-AAE8-3F4546D44784}" type="pres">
      <dgm:prSet presAssocID="{6A8C8CA6-09F7-4524-AEC5-09FD847D0910}" presName="horz1" presStyleCnt="0"/>
      <dgm:spPr/>
    </dgm:pt>
    <dgm:pt modelId="{E5B59CFB-2BE1-41BE-BB4E-20EB3DCBB6B7}" type="pres">
      <dgm:prSet presAssocID="{6A8C8CA6-09F7-4524-AEC5-09FD847D0910}" presName="tx1" presStyleLbl="revTx" presStyleIdx="2" presStyleCnt="6"/>
      <dgm:spPr/>
    </dgm:pt>
    <dgm:pt modelId="{C4608775-4962-49B4-BE45-07BAEC96FB56}" type="pres">
      <dgm:prSet presAssocID="{6A8C8CA6-09F7-4524-AEC5-09FD847D0910}" presName="vert1" presStyleCnt="0"/>
      <dgm:spPr/>
    </dgm:pt>
    <dgm:pt modelId="{432A1446-384F-48EA-862C-EC779519804E}" type="pres">
      <dgm:prSet presAssocID="{5E40C114-5B77-4A31-AD5F-6D42E776DD74}" presName="thickLine" presStyleLbl="alignNode1" presStyleIdx="3" presStyleCnt="6"/>
      <dgm:spPr/>
    </dgm:pt>
    <dgm:pt modelId="{8CFE3503-0927-4968-A8F0-09DEA9BE208F}" type="pres">
      <dgm:prSet presAssocID="{5E40C114-5B77-4A31-AD5F-6D42E776DD74}" presName="horz1" presStyleCnt="0"/>
      <dgm:spPr/>
    </dgm:pt>
    <dgm:pt modelId="{011D8C65-19B2-4B8C-A97F-C0CB461F2514}" type="pres">
      <dgm:prSet presAssocID="{5E40C114-5B77-4A31-AD5F-6D42E776DD74}" presName="tx1" presStyleLbl="revTx" presStyleIdx="3" presStyleCnt="6"/>
      <dgm:spPr/>
    </dgm:pt>
    <dgm:pt modelId="{BC1D81B0-B0C7-4B82-9CF0-2250DE5CD514}" type="pres">
      <dgm:prSet presAssocID="{5E40C114-5B77-4A31-AD5F-6D42E776DD74}" presName="vert1" presStyleCnt="0"/>
      <dgm:spPr/>
    </dgm:pt>
    <dgm:pt modelId="{B72883E1-2479-4BB0-B0A3-97ABCAA10751}" type="pres">
      <dgm:prSet presAssocID="{446665F1-0DBA-4D68-901F-495C8F90CDD7}" presName="thickLine" presStyleLbl="alignNode1" presStyleIdx="4" presStyleCnt="6"/>
      <dgm:spPr/>
    </dgm:pt>
    <dgm:pt modelId="{CEE1AA3E-1B96-4A9F-BD3F-2BF1CEA237FA}" type="pres">
      <dgm:prSet presAssocID="{446665F1-0DBA-4D68-901F-495C8F90CDD7}" presName="horz1" presStyleCnt="0"/>
      <dgm:spPr/>
    </dgm:pt>
    <dgm:pt modelId="{4001C69C-DB4B-42D8-B4AF-16A568C20B8F}" type="pres">
      <dgm:prSet presAssocID="{446665F1-0DBA-4D68-901F-495C8F90CDD7}" presName="tx1" presStyleLbl="revTx" presStyleIdx="4" presStyleCnt="6"/>
      <dgm:spPr/>
    </dgm:pt>
    <dgm:pt modelId="{88FFA8DE-7028-47D4-92FC-DA419AA92514}" type="pres">
      <dgm:prSet presAssocID="{446665F1-0DBA-4D68-901F-495C8F90CDD7}" presName="vert1" presStyleCnt="0"/>
      <dgm:spPr/>
    </dgm:pt>
    <dgm:pt modelId="{19F20202-AF13-4A8F-BC58-72C6A3425091}" type="pres">
      <dgm:prSet presAssocID="{B479E8EF-65A6-4BB6-A45A-3666A115D89D}" presName="thickLine" presStyleLbl="alignNode1" presStyleIdx="5" presStyleCnt="6"/>
      <dgm:spPr/>
    </dgm:pt>
    <dgm:pt modelId="{AD2D8C4F-E5A1-4F0A-B97D-C5177305D6FF}" type="pres">
      <dgm:prSet presAssocID="{B479E8EF-65A6-4BB6-A45A-3666A115D89D}" presName="horz1" presStyleCnt="0"/>
      <dgm:spPr/>
    </dgm:pt>
    <dgm:pt modelId="{83571DA6-CAD9-4AAA-A9C2-3248A790EB92}" type="pres">
      <dgm:prSet presAssocID="{B479E8EF-65A6-4BB6-A45A-3666A115D89D}" presName="tx1" presStyleLbl="revTx" presStyleIdx="5" presStyleCnt="6"/>
      <dgm:spPr/>
    </dgm:pt>
    <dgm:pt modelId="{ACBB395D-C53B-4204-9A83-E78CE4540B74}" type="pres">
      <dgm:prSet presAssocID="{B479E8EF-65A6-4BB6-A45A-3666A115D89D}" presName="vert1" presStyleCnt="0"/>
      <dgm:spPr/>
    </dgm:pt>
  </dgm:ptLst>
  <dgm:cxnLst>
    <dgm:cxn modelId="{E1706D05-C999-4D54-A03B-D2498EBB1CDE}" srcId="{EF9450FD-5C3D-4889-8198-FAB16DADF3EE}" destId="{446665F1-0DBA-4D68-901F-495C8F90CDD7}" srcOrd="4" destOrd="0" parTransId="{BF1046E6-3D3E-41A6-A2CC-2F8E5E860195}" sibTransId="{29B8DBEB-9E7F-4B96-B03D-1DA9A5A34BA1}"/>
    <dgm:cxn modelId="{BF377A1A-2909-4879-BA23-BA41F51EC529}" type="presOf" srcId="{446665F1-0DBA-4D68-901F-495C8F90CDD7}" destId="{4001C69C-DB4B-42D8-B4AF-16A568C20B8F}" srcOrd="0" destOrd="0" presId="urn:microsoft.com/office/officeart/2008/layout/LinedList"/>
    <dgm:cxn modelId="{3632E029-0BD2-47A1-A089-D78AAB4EFF08}" type="presOf" srcId="{B479E8EF-65A6-4BB6-A45A-3666A115D89D}" destId="{83571DA6-CAD9-4AAA-A9C2-3248A790EB92}" srcOrd="0" destOrd="0" presId="urn:microsoft.com/office/officeart/2008/layout/LinedList"/>
    <dgm:cxn modelId="{7519AE42-C214-4F29-A6F1-F15D209CD885}" srcId="{EF9450FD-5C3D-4889-8198-FAB16DADF3EE}" destId="{B479E8EF-65A6-4BB6-A45A-3666A115D89D}" srcOrd="5" destOrd="0" parTransId="{E8A2BA7E-B6E2-437B-8DF5-D4A54199363B}" sibTransId="{A3C895E0-6ECF-4C31-8589-45CC2C39A757}"/>
    <dgm:cxn modelId="{F7004156-A32F-4819-A235-B48B3112C518}" type="presOf" srcId="{5E40C114-5B77-4A31-AD5F-6D42E776DD74}" destId="{011D8C65-19B2-4B8C-A97F-C0CB461F2514}" srcOrd="0" destOrd="0" presId="urn:microsoft.com/office/officeart/2008/layout/LinedList"/>
    <dgm:cxn modelId="{6DE1257C-9339-44FB-8A5A-70607A8E2AF4}" srcId="{EF9450FD-5C3D-4889-8198-FAB16DADF3EE}" destId="{BA9E7F5F-1CFB-4AD3-AD32-DE8B7EAF24F3}" srcOrd="0" destOrd="0" parTransId="{2E951812-9010-45D5-9053-5EA92DED41B7}" sibTransId="{081B084C-95C7-4D89-AEFA-3BC10FA3E6A0}"/>
    <dgm:cxn modelId="{CAA34088-5B99-4408-9822-4715B7B2755C}" srcId="{EF9450FD-5C3D-4889-8198-FAB16DADF3EE}" destId="{5D498CA6-F1A1-4632-8583-8519C9703B27}" srcOrd="1" destOrd="0" parTransId="{9CD8BCB0-B0EF-4A51-8C33-2042EE625601}" sibTransId="{AF09FDAB-CD32-4FB7-9236-4C1C8F08742E}"/>
    <dgm:cxn modelId="{FDD2E995-0F0F-4EA9-B78F-19162F3FA915}" type="presOf" srcId="{EF9450FD-5C3D-4889-8198-FAB16DADF3EE}" destId="{355121CC-894F-46AC-9736-A6C3AFE32E72}" srcOrd="0" destOrd="0" presId="urn:microsoft.com/office/officeart/2008/layout/LinedList"/>
    <dgm:cxn modelId="{FF26A3D6-48A1-43B8-86F4-B144D5409E7D}" type="presOf" srcId="{6A8C8CA6-09F7-4524-AEC5-09FD847D0910}" destId="{E5B59CFB-2BE1-41BE-BB4E-20EB3DCBB6B7}" srcOrd="0" destOrd="0" presId="urn:microsoft.com/office/officeart/2008/layout/LinedList"/>
    <dgm:cxn modelId="{2C066DDC-41F6-4C34-8B83-F6A10C43FF51}" type="presOf" srcId="{5D498CA6-F1A1-4632-8583-8519C9703B27}" destId="{5192C320-9CFF-47DB-9F6C-DD4007A7FE87}" srcOrd="0" destOrd="0" presId="urn:microsoft.com/office/officeart/2008/layout/LinedList"/>
    <dgm:cxn modelId="{D1388BEC-5D74-4006-8AE6-841FD2CA1272}" srcId="{EF9450FD-5C3D-4889-8198-FAB16DADF3EE}" destId="{5E40C114-5B77-4A31-AD5F-6D42E776DD74}" srcOrd="3" destOrd="0" parTransId="{D442B264-82DA-4C1E-8750-359DC0C922FE}" sibTransId="{35920749-3988-492B-8594-7BABEE3268C0}"/>
    <dgm:cxn modelId="{F9B6BFEE-394E-44A8-A4A6-34CCA1E74E02}" type="presOf" srcId="{BA9E7F5F-1CFB-4AD3-AD32-DE8B7EAF24F3}" destId="{B9BB8440-4774-44BA-93C9-F7DA0412B83F}" srcOrd="0" destOrd="0" presId="urn:microsoft.com/office/officeart/2008/layout/LinedList"/>
    <dgm:cxn modelId="{A87DCDF6-A957-4E3E-BCF7-C1DFB7619820}" srcId="{EF9450FD-5C3D-4889-8198-FAB16DADF3EE}" destId="{6A8C8CA6-09F7-4524-AEC5-09FD847D0910}" srcOrd="2" destOrd="0" parTransId="{EBC34DFF-7E53-4B23-9E32-9EC4ECA553F5}" sibTransId="{E823D714-F51C-46AE-B6DF-E46ABF27C847}"/>
    <dgm:cxn modelId="{4B6FF616-070C-40A1-B514-65FF26454893}" type="presParOf" srcId="{355121CC-894F-46AC-9736-A6C3AFE32E72}" destId="{D838B28F-4C69-4611-A66E-F12E0E08F46C}" srcOrd="0" destOrd="0" presId="urn:microsoft.com/office/officeart/2008/layout/LinedList"/>
    <dgm:cxn modelId="{C8C923D2-A889-4BE6-BFAA-3A6103321997}" type="presParOf" srcId="{355121CC-894F-46AC-9736-A6C3AFE32E72}" destId="{5CD13874-B50F-4E62-B5B2-0C23DEB4D059}" srcOrd="1" destOrd="0" presId="urn:microsoft.com/office/officeart/2008/layout/LinedList"/>
    <dgm:cxn modelId="{030FC272-7852-4E38-9F14-D134CDE2EE9C}" type="presParOf" srcId="{5CD13874-B50F-4E62-B5B2-0C23DEB4D059}" destId="{B9BB8440-4774-44BA-93C9-F7DA0412B83F}" srcOrd="0" destOrd="0" presId="urn:microsoft.com/office/officeart/2008/layout/LinedList"/>
    <dgm:cxn modelId="{0A716D87-287D-45E4-942A-FA2586AD4FF6}" type="presParOf" srcId="{5CD13874-B50F-4E62-B5B2-0C23DEB4D059}" destId="{00A1C1F4-2F54-4693-9C74-98AC703AC5C9}" srcOrd="1" destOrd="0" presId="urn:microsoft.com/office/officeart/2008/layout/LinedList"/>
    <dgm:cxn modelId="{ED507A47-429E-4355-9F21-70B0F2468387}" type="presParOf" srcId="{355121CC-894F-46AC-9736-A6C3AFE32E72}" destId="{F4BE41C0-24AA-4124-9BDE-7B93B224EE67}" srcOrd="2" destOrd="0" presId="urn:microsoft.com/office/officeart/2008/layout/LinedList"/>
    <dgm:cxn modelId="{DB41A678-5BB9-4529-9C04-BD318936BE52}" type="presParOf" srcId="{355121CC-894F-46AC-9736-A6C3AFE32E72}" destId="{4E1BAFB8-3B54-4398-87DF-28FEF90884EA}" srcOrd="3" destOrd="0" presId="urn:microsoft.com/office/officeart/2008/layout/LinedList"/>
    <dgm:cxn modelId="{2D78A166-5F2B-4BE9-AE64-597B29CECDAD}" type="presParOf" srcId="{4E1BAFB8-3B54-4398-87DF-28FEF90884EA}" destId="{5192C320-9CFF-47DB-9F6C-DD4007A7FE87}" srcOrd="0" destOrd="0" presId="urn:microsoft.com/office/officeart/2008/layout/LinedList"/>
    <dgm:cxn modelId="{1794F468-36F0-4F81-ADAA-7C6EAF535489}" type="presParOf" srcId="{4E1BAFB8-3B54-4398-87DF-28FEF90884EA}" destId="{E0F80A7F-4FD7-4296-BF2B-9FB2A4C5EB97}" srcOrd="1" destOrd="0" presId="urn:microsoft.com/office/officeart/2008/layout/LinedList"/>
    <dgm:cxn modelId="{8F22D0B7-8183-4CAD-9FA3-5C2AC914F9A0}" type="presParOf" srcId="{355121CC-894F-46AC-9736-A6C3AFE32E72}" destId="{9D4F8D1B-BF33-4EEC-B2D8-183347DCEBB8}" srcOrd="4" destOrd="0" presId="urn:microsoft.com/office/officeart/2008/layout/LinedList"/>
    <dgm:cxn modelId="{A65BFEBE-9460-45CB-B26B-9D46F52DFD67}" type="presParOf" srcId="{355121CC-894F-46AC-9736-A6C3AFE32E72}" destId="{82F73EDE-D783-41D4-AAE8-3F4546D44784}" srcOrd="5" destOrd="0" presId="urn:microsoft.com/office/officeart/2008/layout/LinedList"/>
    <dgm:cxn modelId="{56D65D94-4820-4A18-B3E0-8E610B19B7BF}" type="presParOf" srcId="{82F73EDE-D783-41D4-AAE8-3F4546D44784}" destId="{E5B59CFB-2BE1-41BE-BB4E-20EB3DCBB6B7}" srcOrd="0" destOrd="0" presId="urn:microsoft.com/office/officeart/2008/layout/LinedList"/>
    <dgm:cxn modelId="{CEA2430A-5AF3-4D63-B0C6-B442EF32C8B2}" type="presParOf" srcId="{82F73EDE-D783-41D4-AAE8-3F4546D44784}" destId="{C4608775-4962-49B4-BE45-07BAEC96FB56}" srcOrd="1" destOrd="0" presId="urn:microsoft.com/office/officeart/2008/layout/LinedList"/>
    <dgm:cxn modelId="{4B6F70FF-7220-4EF7-A23F-18A4C25DCE0B}" type="presParOf" srcId="{355121CC-894F-46AC-9736-A6C3AFE32E72}" destId="{432A1446-384F-48EA-862C-EC779519804E}" srcOrd="6" destOrd="0" presId="urn:microsoft.com/office/officeart/2008/layout/LinedList"/>
    <dgm:cxn modelId="{59C96D94-83B8-4E90-9F2F-4EE437F2BD4D}" type="presParOf" srcId="{355121CC-894F-46AC-9736-A6C3AFE32E72}" destId="{8CFE3503-0927-4968-A8F0-09DEA9BE208F}" srcOrd="7" destOrd="0" presId="urn:microsoft.com/office/officeart/2008/layout/LinedList"/>
    <dgm:cxn modelId="{C18111E5-BE4B-4073-B63D-4F6F2C2D9256}" type="presParOf" srcId="{8CFE3503-0927-4968-A8F0-09DEA9BE208F}" destId="{011D8C65-19B2-4B8C-A97F-C0CB461F2514}" srcOrd="0" destOrd="0" presId="urn:microsoft.com/office/officeart/2008/layout/LinedList"/>
    <dgm:cxn modelId="{0B5C3631-F105-4363-92EF-18F4EB3009A0}" type="presParOf" srcId="{8CFE3503-0927-4968-A8F0-09DEA9BE208F}" destId="{BC1D81B0-B0C7-4B82-9CF0-2250DE5CD514}" srcOrd="1" destOrd="0" presId="urn:microsoft.com/office/officeart/2008/layout/LinedList"/>
    <dgm:cxn modelId="{E29DE883-1344-4B47-833B-59C21338378E}" type="presParOf" srcId="{355121CC-894F-46AC-9736-A6C3AFE32E72}" destId="{B72883E1-2479-4BB0-B0A3-97ABCAA10751}" srcOrd="8" destOrd="0" presId="urn:microsoft.com/office/officeart/2008/layout/LinedList"/>
    <dgm:cxn modelId="{B23E1285-F304-43E9-8C96-E1C4316360AD}" type="presParOf" srcId="{355121CC-894F-46AC-9736-A6C3AFE32E72}" destId="{CEE1AA3E-1B96-4A9F-BD3F-2BF1CEA237FA}" srcOrd="9" destOrd="0" presId="urn:microsoft.com/office/officeart/2008/layout/LinedList"/>
    <dgm:cxn modelId="{42273D1B-2642-47F9-94F1-A09E3A00A4CA}" type="presParOf" srcId="{CEE1AA3E-1B96-4A9F-BD3F-2BF1CEA237FA}" destId="{4001C69C-DB4B-42D8-B4AF-16A568C20B8F}" srcOrd="0" destOrd="0" presId="urn:microsoft.com/office/officeart/2008/layout/LinedList"/>
    <dgm:cxn modelId="{A7D74C21-6615-4D61-83EC-4383E32472EA}" type="presParOf" srcId="{CEE1AA3E-1B96-4A9F-BD3F-2BF1CEA237FA}" destId="{88FFA8DE-7028-47D4-92FC-DA419AA92514}" srcOrd="1" destOrd="0" presId="urn:microsoft.com/office/officeart/2008/layout/LinedList"/>
    <dgm:cxn modelId="{4D58E5CC-1206-4042-8902-C4BC64F6CB48}" type="presParOf" srcId="{355121CC-894F-46AC-9736-A6C3AFE32E72}" destId="{19F20202-AF13-4A8F-BC58-72C6A3425091}" srcOrd="10" destOrd="0" presId="urn:microsoft.com/office/officeart/2008/layout/LinedList"/>
    <dgm:cxn modelId="{6001B9A7-753F-4B42-B082-BB9829D6603C}" type="presParOf" srcId="{355121CC-894F-46AC-9736-A6C3AFE32E72}" destId="{AD2D8C4F-E5A1-4F0A-B97D-C5177305D6FF}" srcOrd="11" destOrd="0" presId="urn:microsoft.com/office/officeart/2008/layout/LinedList"/>
    <dgm:cxn modelId="{D9496687-64B6-4D99-8C5D-F0D204FEE0C9}" type="presParOf" srcId="{AD2D8C4F-E5A1-4F0A-B97D-C5177305D6FF}" destId="{83571DA6-CAD9-4AAA-A9C2-3248A790EB92}" srcOrd="0" destOrd="0" presId="urn:microsoft.com/office/officeart/2008/layout/LinedList"/>
    <dgm:cxn modelId="{9D21FE0C-A41A-4B29-810A-4A42A57E667F}" type="presParOf" srcId="{AD2D8C4F-E5A1-4F0A-B97D-C5177305D6FF}" destId="{ACBB395D-C53B-4204-9A83-E78CE4540B7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D684A0-A74B-4C3E-8074-10630776CB4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5A5170-D133-4182-9A46-A15C5DC38E7A}">
      <dgm:prSet/>
      <dgm:spPr/>
      <dgm:t>
        <a:bodyPr/>
        <a:lstStyle/>
        <a:p>
          <a:r>
            <a:rPr lang="en-US" b="0" i="0" baseline="0"/>
            <a:t>Successfully designed a </a:t>
          </a:r>
          <a:r>
            <a:rPr lang="en-US" b="1" i="0" baseline="0"/>
            <a:t>smart car anti-theft system</a:t>
          </a:r>
          <a:r>
            <a:rPr lang="en-US" b="0" i="0" baseline="0"/>
            <a:t> based on </a:t>
          </a:r>
          <a:r>
            <a:rPr lang="en-US" b="1" i="0" baseline="0"/>
            <a:t>Finite State Machines (FSMs)</a:t>
          </a:r>
          <a:endParaRPr lang="en-US"/>
        </a:p>
      </dgm:t>
    </dgm:pt>
    <dgm:pt modelId="{923FE34D-530B-4CE1-8A62-6FD190E7198A}" type="parTrans" cxnId="{A9F1786E-87D4-47C9-88C5-A462963361A5}">
      <dgm:prSet/>
      <dgm:spPr/>
      <dgm:t>
        <a:bodyPr/>
        <a:lstStyle/>
        <a:p>
          <a:endParaRPr lang="en-US"/>
        </a:p>
      </dgm:t>
    </dgm:pt>
    <dgm:pt modelId="{1263F76A-39D4-4212-9774-E669DD19BEE8}" type="sibTrans" cxnId="{A9F1786E-87D4-47C9-88C5-A462963361A5}">
      <dgm:prSet/>
      <dgm:spPr/>
      <dgm:t>
        <a:bodyPr/>
        <a:lstStyle/>
        <a:p>
          <a:endParaRPr lang="en-US"/>
        </a:p>
      </dgm:t>
    </dgm:pt>
    <dgm:pt modelId="{94E7A0FA-D0ED-43E2-96E5-56860DF2FB36}">
      <dgm:prSet/>
      <dgm:spPr/>
      <dgm:t>
        <a:bodyPr/>
        <a:lstStyle/>
        <a:p>
          <a:r>
            <a:rPr lang="en-US" b="0" i="0" baseline="0" dirty="0"/>
            <a:t>Implemented all modules </a:t>
          </a:r>
          <a:r>
            <a:rPr lang="en-US" b="0" i="0" baseline="0"/>
            <a:t>using </a:t>
          </a:r>
          <a:r>
            <a:rPr lang="en-US" b="1" i="0" baseline="0"/>
            <a:t>Verilog</a:t>
          </a:r>
          <a:endParaRPr lang="en-US" dirty="0"/>
        </a:p>
      </dgm:t>
    </dgm:pt>
    <dgm:pt modelId="{E14CDDB7-B2F4-4433-8E0C-48A27982A6EB}" type="parTrans" cxnId="{5F47350B-2B9E-4266-B4A8-7605DA58C932}">
      <dgm:prSet/>
      <dgm:spPr/>
      <dgm:t>
        <a:bodyPr/>
        <a:lstStyle/>
        <a:p>
          <a:endParaRPr lang="en-US"/>
        </a:p>
      </dgm:t>
    </dgm:pt>
    <dgm:pt modelId="{024ABBDC-92FA-4642-9FCA-4FBCF1140385}" type="sibTrans" cxnId="{5F47350B-2B9E-4266-B4A8-7605DA58C932}">
      <dgm:prSet/>
      <dgm:spPr/>
      <dgm:t>
        <a:bodyPr/>
        <a:lstStyle/>
        <a:p>
          <a:endParaRPr lang="en-US"/>
        </a:p>
      </dgm:t>
    </dgm:pt>
    <dgm:pt modelId="{30B643CE-388F-4D96-A91D-070B6A21E441}">
      <dgm:prSet/>
      <dgm:spPr/>
      <dgm:t>
        <a:bodyPr/>
        <a:lstStyle/>
        <a:p>
          <a:r>
            <a:rPr lang="en-US" b="0" i="0" baseline="0"/>
            <a:t>System automatically </a:t>
          </a:r>
          <a:r>
            <a:rPr lang="en-US" b="1" i="0" baseline="0"/>
            <a:t>arms/disarms</a:t>
          </a:r>
          <a:r>
            <a:rPr lang="en-US" b="0" i="0" baseline="0"/>
            <a:t> based on door and ignition activity</a:t>
          </a:r>
          <a:endParaRPr lang="en-US"/>
        </a:p>
      </dgm:t>
    </dgm:pt>
    <dgm:pt modelId="{53FBE87F-8C5C-403E-A695-6C030785A25F}" type="parTrans" cxnId="{9F22459A-48F9-4031-B5F2-9747EC490400}">
      <dgm:prSet/>
      <dgm:spPr/>
      <dgm:t>
        <a:bodyPr/>
        <a:lstStyle/>
        <a:p>
          <a:endParaRPr lang="en-US"/>
        </a:p>
      </dgm:t>
    </dgm:pt>
    <dgm:pt modelId="{A9313E6A-F540-40D1-88C7-12E507CDE682}" type="sibTrans" cxnId="{9F22459A-48F9-4031-B5F2-9747EC490400}">
      <dgm:prSet/>
      <dgm:spPr/>
      <dgm:t>
        <a:bodyPr/>
        <a:lstStyle/>
        <a:p>
          <a:endParaRPr lang="en-US"/>
        </a:p>
      </dgm:t>
    </dgm:pt>
    <dgm:pt modelId="{F5137D7F-3670-46B9-8F2B-A0E6642CD4E1}">
      <dgm:prSet/>
      <dgm:spPr/>
      <dgm:t>
        <a:bodyPr/>
        <a:lstStyle/>
        <a:p>
          <a:r>
            <a:rPr lang="en-US" b="0" i="0" baseline="0"/>
            <a:t>Includes </a:t>
          </a:r>
          <a:r>
            <a:rPr lang="en-US" b="1" i="0" baseline="0"/>
            <a:t>adjustable countdown timers</a:t>
          </a:r>
          <a:r>
            <a:rPr lang="en-US" b="0" i="0" baseline="0"/>
            <a:t> for different scenarios (driver/passenger)</a:t>
          </a:r>
          <a:endParaRPr lang="en-US"/>
        </a:p>
      </dgm:t>
    </dgm:pt>
    <dgm:pt modelId="{8A43435B-8624-4FBC-B76E-5BCFF192345C}" type="parTrans" cxnId="{9E56FEEB-2F8E-4F5D-8B9D-D00C3DD36D65}">
      <dgm:prSet/>
      <dgm:spPr/>
      <dgm:t>
        <a:bodyPr/>
        <a:lstStyle/>
        <a:p>
          <a:endParaRPr lang="en-US"/>
        </a:p>
      </dgm:t>
    </dgm:pt>
    <dgm:pt modelId="{FF19F191-B4DD-4BA3-BCEC-7C7CE919CEA0}" type="sibTrans" cxnId="{9E56FEEB-2F8E-4F5D-8B9D-D00C3DD36D65}">
      <dgm:prSet/>
      <dgm:spPr/>
      <dgm:t>
        <a:bodyPr/>
        <a:lstStyle/>
        <a:p>
          <a:endParaRPr lang="en-US"/>
        </a:p>
      </dgm:t>
    </dgm:pt>
    <dgm:pt modelId="{7B0A84E6-9055-45C4-B152-ABC9D3605902}">
      <dgm:prSet/>
      <dgm:spPr/>
      <dgm:t>
        <a:bodyPr/>
        <a:lstStyle/>
        <a:p>
          <a:r>
            <a:rPr lang="en-US" b="0" i="0" baseline="0"/>
            <a:t>Triggers a </a:t>
          </a:r>
          <a:r>
            <a:rPr lang="en-US" b="1" i="0" baseline="0"/>
            <a:t>siren</a:t>
          </a:r>
          <a:r>
            <a:rPr lang="en-US" b="0" i="0" baseline="0"/>
            <a:t> if unauthorized access is detected</a:t>
          </a:r>
          <a:endParaRPr lang="en-US"/>
        </a:p>
      </dgm:t>
    </dgm:pt>
    <dgm:pt modelId="{04A3487D-1B50-40C2-84DD-B78B47DDC8C6}" type="parTrans" cxnId="{E5F0D0C4-C9FA-42B3-88FC-D6BAF0E954F0}">
      <dgm:prSet/>
      <dgm:spPr/>
      <dgm:t>
        <a:bodyPr/>
        <a:lstStyle/>
        <a:p>
          <a:endParaRPr lang="en-US"/>
        </a:p>
      </dgm:t>
    </dgm:pt>
    <dgm:pt modelId="{87856E49-F4DB-434F-B084-112833439367}" type="sibTrans" cxnId="{E5F0D0C4-C9FA-42B3-88FC-D6BAF0E954F0}">
      <dgm:prSet/>
      <dgm:spPr/>
      <dgm:t>
        <a:bodyPr/>
        <a:lstStyle/>
        <a:p>
          <a:endParaRPr lang="en-US"/>
        </a:p>
      </dgm:t>
    </dgm:pt>
    <dgm:pt modelId="{6F4FB741-EFF1-4A17-AB21-C29C48D190F7}">
      <dgm:prSet/>
      <dgm:spPr/>
      <dgm:t>
        <a:bodyPr/>
        <a:lstStyle/>
        <a:p>
          <a:r>
            <a:rPr lang="en-US" b="1" i="0" baseline="0"/>
            <a:t>Secret fuel pump lock</a:t>
          </a:r>
          <a:r>
            <a:rPr lang="en-US" b="0" i="0" baseline="0"/>
            <a:t> adds an extra layer of security — requires hidden switch + brake to activate</a:t>
          </a:r>
          <a:endParaRPr lang="en-US"/>
        </a:p>
      </dgm:t>
    </dgm:pt>
    <dgm:pt modelId="{99AB5B15-8BE9-4A06-90F8-A1E1117CFD2B}" type="parTrans" cxnId="{2CACD682-479A-4B23-9390-031F91A8ECE1}">
      <dgm:prSet/>
      <dgm:spPr/>
      <dgm:t>
        <a:bodyPr/>
        <a:lstStyle/>
        <a:p>
          <a:endParaRPr lang="en-US"/>
        </a:p>
      </dgm:t>
    </dgm:pt>
    <dgm:pt modelId="{260C0599-6EA4-4552-BEBB-44FFD620870A}" type="sibTrans" cxnId="{2CACD682-479A-4B23-9390-031F91A8ECE1}">
      <dgm:prSet/>
      <dgm:spPr/>
      <dgm:t>
        <a:bodyPr/>
        <a:lstStyle/>
        <a:p>
          <a:endParaRPr lang="en-US"/>
        </a:p>
      </dgm:t>
    </dgm:pt>
    <dgm:pt modelId="{81C23067-A7B8-4DFC-B45E-8DBE35FCDB44}">
      <dgm:prSet/>
      <dgm:spPr/>
      <dgm:t>
        <a:bodyPr/>
        <a:lstStyle/>
        <a:p>
          <a:r>
            <a:rPr lang="en-US" b="0" i="0" baseline="0"/>
            <a:t>Demonstrates practical application of </a:t>
          </a:r>
          <a:r>
            <a:rPr lang="en-US" b="1" i="0" baseline="0"/>
            <a:t>digital design principles</a:t>
          </a:r>
          <a:r>
            <a:rPr lang="en-US" b="0" i="0" baseline="0"/>
            <a:t> in real-world car security</a:t>
          </a:r>
          <a:endParaRPr lang="en-US"/>
        </a:p>
      </dgm:t>
    </dgm:pt>
    <dgm:pt modelId="{1171034B-0BFD-4A69-81F3-42099F5314A6}" type="parTrans" cxnId="{CF9120BB-4373-4CCB-9FF8-36916FE91055}">
      <dgm:prSet/>
      <dgm:spPr/>
      <dgm:t>
        <a:bodyPr/>
        <a:lstStyle/>
        <a:p>
          <a:endParaRPr lang="en-US"/>
        </a:p>
      </dgm:t>
    </dgm:pt>
    <dgm:pt modelId="{4D8853B0-E255-4DCA-9712-A8918AD6C4B4}" type="sibTrans" cxnId="{CF9120BB-4373-4CCB-9FF8-36916FE91055}">
      <dgm:prSet/>
      <dgm:spPr/>
      <dgm:t>
        <a:bodyPr/>
        <a:lstStyle/>
        <a:p>
          <a:endParaRPr lang="en-US"/>
        </a:p>
      </dgm:t>
    </dgm:pt>
    <dgm:pt modelId="{85255C43-C35C-4ED9-9D0F-4BDE7F2144F5}" type="pres">
      <dgm:prSet presAssocID="{E3D684A0-A74B-4C3E-8074-10630776CB4B}" presName="vert0" presStyleCnt="0">
        <dgm:presLayoutVars>
          <dgm:dir/>
          <dgm:animOne val="branch"/>
          <dgm:animLvl val="lvl"/>
        </dgm:presLayoutVars>
      </dgm:prSet>
      <dgm:spPr/>
    </dgm:pt>
    <dgm:pt modelId="{2AF445B7-7BCC-4EEF-85BA-51868B100B76}" type="pres">
      <dgm:prSet presAssocID="{155A5170-D133-4182-9A46-A15C5DC38E7A}" presName="thickLine" presStyleLbl="alignNode1" presStyleIdx="0" presStyleCnt="7"/>
      <dgm:spPr/>
    </dgm:pt>
    <dgm:pt modelId="{27947790-3D66-444C-95FF-A9D2D250FE8A}" type="pres">
      <dgm:prSet presAssocID="{155A5170-D133-4182-9A46-A15C5DC38E7A}" presName="horz1" presStyleCnt="0"/>
      <dgm:spPr/>
    </dgm:pt>
    <dgm:pt modelId="{DEC4F104-73FA-4B3E-95A8-A23A5C0D844D}" type="pres">
      <dgm:prSet presAssocID="{155A5170-D133-4182-9A46-A15C5DC38E7A}" presName="tx1" presStyleLbl="revTx" presStyleIdx="0" presStyleCnt="7"/>
      <dgm:spPr/>
    </dgm:pt>
    <dgm:pt modelId="{9FAD4686-52E3-4CD1-B871-94A2A2DAF7CA}" type="pres">
      <dgm:prSet presAssocID="{155A5170-D133-4182-9A46-A15C5DC38E7A}" presName="vert1" presStyleCnt="0"/>
      <dgm:spPr/>
    </dgm:pt>
    <dgm:pt modelId="{FA933894-1330-4C9F-86F2-9557FE89A736}" type="pres">
      <dgm:prSet presAssocID="{94E7A0FA-D0ED-43E2-96E5-56860DF2FB36}" presName="thickLine" presStyleLbl="alignNode1" presStyleIdx="1" presStyleCnt="7"/>
      <dgm:spPr/>
    </dgm:pt>
    <dgm:pt modelId="{11EEEE37-198B-4C15-8B67-36E651ACD569}" type="pres">
      <dgm:prSet presAssocID="{94E7A0FA-D0ED-43E2-96E5-56860DF2FB36}" presName="horz1" presStyleCnt="0"/>
      <dgm:spPr/>
    </dgm:pt>
    <dgm:pt modelId="{4A387D7D-69C5-4A12-B480-048B2EAE42C3}" type="pres">
      <dgm:prSet presAssocID="{94E7A0FA-D0ED-43E2-96E5-56860DF2FB36}" presName="tx1" presStyleLbl="revTx" presStyleIdx="1" presStyleCnt="7"/>
      <dgm:spPr/>
    </dgm:pt>
    <dgm:pt modelId="{189AC889-C797-4E6C-8FFD-0F99162D6DC9}" type="pres">
      <dgm:prSet presAssocID="{94E7A0FA-D0ED-43E2-96E5-56860DF2FB36}" presName="vert1" presStyleCnt="0"/>
      <dgm:spPr/>
    </dgm:pt>
    <dgm:pt modelId="{CA3250AA-773E-48B7-8A3D-1EF7F02D55A9}" type="pres">
      <dgm:prSet presAssocID="{30B643CE-388F-4D96-A91D-070B6A21E441}" presName="thickLine" presStyleLbl="alignNode1" presStyleIdx="2" presStyleCnt="7"/>
      <dgm:spPr/>
    </dgm:pt>
    <dgm:pt modelId="{1C071EEC-9571-4AD5-8971-419F6536A5AF}" type="pres">
      <dgm:prSet presAssocID="{30B643CE-388F-4D96-A91D-070B6A21E441}" presName="horz1" presStyleCnt="0"/>
      <dgm:spPr/>
    </dgm:pt>
    <dgm:pt modelId="{541D6484-8102-4317-AD13-66A0E76C5454}" type="pres">
      <dgm:prSet presAssocID="{30B643CE-388F-4D96-A91D-070B6A21E441}" presName="tx1" presStyleLbl="revTx" presStyleIdx="2" presStyleCnt="7"/>
      <dgm:spPr/>
    </dgm:pt>
    <dgm:pt modelId="{7890E4C8-04BB-4411-95F8-BDB2339E206F}" type="pres">
      <dgm:prSet presAssocID="{30B643CE-388F-4D96-A91D-070B6A21E441}" presName="vert1" presStyleCnt="0"/>
      <dgm:spPr/>
    </dgm:pt>
    <dgm:pt modelId="{B6CDE09C-F796-4519-BFFC-575839DCFC21}" type="pres">
      <dgm:prSet presAssocID="{F5137D7F-3670-46B9-8F2B-A0E6642CD4E1}" presName="thickLine" presStyleLbl="alignNode1" presStyleIdx="3" presStyleCnt="7"/>
      <dgm:spPr/>
    </dgm:pt>
    <dgm:pt modelId="{657F34B6-C508-4483-88A7-24CCCFD4AF31}" type="pres">
      <dgm:prSet presAssocID="{F5137D7F-3670-46B9-8F2B-A0E6642CD4E1}" presName="horz1" presStyleCnt="0"/>
      <dgm:spPr/>
    </dgm:pt>
    <dgm:pt modelId="{76914433-F7EF-4F79-B4E2-28CE2B486D4A}" type="pres">
      <dgm:prSet presAssocID="{F5137D7F-3670-46B9-8F2B-A0E6642CD4E1}" presName="tx1" presStyleLbl="revTx" presStyleIdx="3" presStyleCnt="7"/>
      <dgm:spPr/>
    </dgm:pt>
    <dgm:pt modelId="{29466722-5E50-4EBD-AA54-0A58C1C50C2B}" type="pres">
      <dgm:prSet presAssocID="{F5137D7F-3670-46B9-8F2B-A0E6642CD4E1}" presName="vert1" presStyleCnt="0"/>
      <dgm:spPr/>
    </dgm:pt>
    <dgm:pt modelId="{A77A19CE-8E01-4D33-A5C9-6E8F21BA300B}" type="pres">
      <dgm:prSet presAssocID="{7B0A84E6-9055-45C4-B152-ABC9D3605902}" presName="thickLine" presStyleLbl="alignNode1" presStyleIdx="4" presStyleCnt="7"/>
      <dgm:spPr/>
    </dgm:pt>
    <dgm:pt modelId="{CC242EFC-10AF-4A99-9E29-75A5F6E264BE}" type="pres">
      <dgm:prSet presAssocID="{7B0A84E6-9055-45C4-B152-ABC9D3605902}" presName="horz1" presStyleCnt="0"/>
      <dgm:spPr/>
    </dgm:pt>
    <dgm:pt modelId="{13E57C58-28F0-48F0-ACD9-D50A630130DD}" type="pres">
      <dgm:prSet presAssocID="{7B0A84E6-9055-45C4-B152-ABC9D3605902}" presName="tx1" presStyleLbl="revTx" presStyleIdx="4" presStyleCnt="7"/>
      <dgm:spPr/>
    </dgm:pt>
    <dgm:pt modelId="{59F03097-101E-4C7F-9B1C-E9AF0FA63F3A}" type="pres">
      <dgm:prSet presAssocID="{7B0A84E6-9055-45C4-B152-ABC9D3605902}" presName="vert1" presStyleCnt="0"/>
      <dgm:spPr/>
    </dgm:pt>
    <dgm:pt modelId="{ED0327FE-5557-440F-B94B-D99CAFF06572}" type="pres">
      <dgm:prSet presAssocID="{6F4FB741-EFF1-4A17-AB21-C29C48D190F7}" presName="thickLine" presStyleLbl="alignNode1" presStyleIdx="5" presStyleCnt="7"/>
      <dgm:spPr/>
    </dgm:pt>
    <dgm:pt modelId="{B2E5BAC9-2915-4CD0-BF09-186392082DB4}" type="pres">
      <dgm:prSet presAssocID="{6F4FB741-EFF1-4A17-AB21-C29C48D190F7}" presName="horz1" presStyleCnt="0"/>
      <dgm:spPr/>
    </dgm:pt>
    <dgm:pt modelId="{7793E349-66C4-48C3-A9BA-4354DBE8158C}" type="pres">
      <dgm:prSet presAssocID="{6F4FB741-EFF1-4A17-AB21-C29C48D190F7}" presName="tx1" presStyleLbl="revTx" presStyleIdx="5" presStyleCnt="7"/>
      <dgm:spPr/>
    </dgm:pt>
    <dgm:pt modelId="{C6048BDC-6493-436D-9386-D11BAEFB421E}" type="pres">
      <dgm:prSet presAssocID="{6F4FB741-EFF1-4A17-AB21-C29C48D190F7}" presName="vert1" presStyleCnt="0"/>
      <dgm:spPr/>
    </dgm:pt>
    <dgm:pt modelId="{81D2D9CD-2983-4C6E-8ED2-E80744A89F27}" type="pres">
      <dgm:prSet presAssocID="{81C23067-A7B8-4DFC-B45E-8DBE35FCDB44}" presName="thickLine" presStyleLbl="alignNode1" presStyleIdx="6" presStyleCnt="7"/>
      <dgm:spPr/>
    </dgm:pt>
    <dgm:pt modelId="{377228B2-EF5A-4B93-8EB9-B654B1A2A075}" type="pres">
      <dgm:prSet presAssocID="{81C23067-A7B8-4DFC-B45E-8DBE35FCDB44}" presName="horz1" presStyleCnt="0"/>
      <dgm:spPr/>
    </dgm:pt>
    <dgm:pt modelId="{B0E0CD80-6C3A-4925-84E5-3915531B70C7}" type="pres">
      <dgm:prSet presAssocID="{81C23067-A7B8-4DFC-B45E-8DBE35FCDB44}" presName="tx1" presStyleLbl="revTx" presStyleIdx="6" presStyleCnt="7"/>
      <dgm:spPr/>
    </dgm:pt>
    <dgm:pt modelId="{3409EBA2-E6FE-43C2-80C9-2B084C7E969C}" type="pres">
      <dgm:prSet presAssocID="{81C23067-A7B8-4DFC-B45E-8DBE35FCDB44}" presName="vert1" presStyleCnt="0"/>
      <dgm:spPr/>
    </dgm:pt>
  </dgm:ptLst>
  <dgm:cxnLst>
    <dgm:cxn modelId="{5F47350B-2B9E-4266-B4A8-7605DA58C932}" srcId="{E3D684A0-A74B-4C3E-8074-10630776CB4B}" destId="{94E7A0FA-D0ED-43E2-96E5-56860DF2FB36}" srcOrd="1" destOrd="0" parTransId="{E14CDDB7-B2F4-4433-8E0C-48A27982A6EB}" sibTransId="{024ABBDC-92FA-4642-9FCA-4FBCF1140385}"/>
    <dgm:cxn modelId="{2F6E7026-930E-40E2-BAA3-CBAFAA087D7B}" type="presOf" srcId="{6F4FB741-EFF1-4A17-AB21-C29C48D190F7}" destId="{7793E349-66C4-48C3-A9BA-4354DBE8158C}" srcOrd="0" destOrd="0" presId="urn:microsoft.com/office/officeart/2008/layout/LinedList"/>
    <dgm:cxn modelId="{A0B07139-C59E-4657-AB43-5545B1D58165}" type="presOf" srcId="{155A5170-D133-4182-9A46-A15C5DC38E7A}" destId="{DEC4F104-73FA-4B3E-95A8-A23A5C0D844D}" srcOrd="0" destOrd="0" presId="urn:microsoft.com/office/officeart/2008/layout/LinedList"/>
    <dgm:cxn modelId="{A9F1786E-87D4-47C9-88C5-A462963361A5}" srcId="{E3D684A0-A74B-4C3E-8074-10630776CB4B}" destId="{155A5170-D133-4182-9A46-A15C5DC38E7A}" srcOrd="0" destOrd="0" parTransId="{923FE34D-530B-4CE1-8A62-6FD190E7198A}" sibTransId="{1263F76A-39D4-4212-9774-E669DD19BEE8}"/>
    <dgm:cxn modelId="{2CACD682-479A-4B23-9390-031F91A8ECE1}" srcId="{E3D684A0-A74B-4C3E-8074-10630776CB4B}" destId="{6F4FB741-EFF1-4A17-AB21-C29C48D190F7}" srcOrd="5" destOrd="0" parTransId="{99AB5B15-8BE9-4A06-90F8-A1E1117CFD2B}" sibTransId="{260C0599-6EA4-4552-BEBB-44FFD620870A}"/>
    <dgm:cxn modelId="{9F22459A-48F9-4031-B5F2-9747EC490400}" srcId="{E3D684A0-A74B-4C3E-8074-10630776CB4B}" destId="{30B643CE-388F-4D96-A91D-070B6A21E441}" srcOrd="2" destOrd="0" parTransId="{53FBE87F-8C5C-403E-A695-6C030785A25F}" sibTransId="{A9313E6A-F540-40D1-88C7-12E507CDE682}"/>
    <dgm:cxn modelId="{50C5649E-71FB-400F-8733-4D808B481AD6}" type="presOf" srcId="{94E7A0FA-D0ED-43E2-96E5-56860DF2FB36}" destId="{4A387D7D-69C5-4A12-B480-048B2EAE42C3}" srcOrd="0" destOrd="0" presId="urn:microsoft.com/office/officeart/2008/layout/LinedList"/>
    <dgm:cxn modelId="{8E2859AF-1DC8-430E-B73F-5FA1EF7526CF}" type="presOf" srcId="{7B0A84E6-9055-45C4-B152-ABC9D3605902}" destId="{13E57C58-28F0-48F0-ACD9-D50A630130DD}" srcOrd="0" destOrd="0" presId="urn:microsoft.com/office/officeart/2008/layout/LinedList"/>
    <dgm:cxn modelId="{CAE37EB9-43EA-4395-9113-52ECD0DAEA3F}" type="presOf" srcId="{E3D684A0-A74B-4C3E-8074-10630776CB4B}" destId="{85255C43-C35C-4ED9-9D0F-4BDE7F2144F5}" srcOrd="0" destOrd="0" presId="urn:microsoft.com/office/officeart/2008/layout/LinedList"/>
    <dgm:cxn modelId="{CF9120BB-4373-4CCB-9FF8-36916FE91055}" srcId="{E3D684A0-A74B-4C3E-8074-10630776CB4B}" destId="{81C23067-A7B8-4DFC-B45E-8DBE35FCDB44}" srcOrd="6" destOrd="0" parTransId="{1171034B-0BFD-4A69-81F3-42099F5314A6}" sibTransId="{4D8853B0-E255-4DCA-9712-A8918AD6C4B4}"/>
    <dgm:cxn modelId="{E5F0D0C4-C9FA-42B3-88FC-D6BAF0E954F0}" srcId="{E3D684A0-A74B-4C3E-8074-10630776CB4B}" destId="{7B0A84E6-9055-45C4-B152-ABC9D3605902}" srcOrd="4" destOrd="0" parTransId="{04A3487D-1B50-40C2-84DD-B78B47DDC8C6}" sibTransId="{87856E49-F4DB-434F-B084-112833439367}"/>
    <dgm:cxn modelId="{3F0F0DDF-54E3-49B3-B0BE-CD2ADE1B8F64}" type="presOf" srcId="{30B643CE-388F-4D96-A91D-070B6A21E441}" destId="{541D6484-8102-4317-AD13-66A0E76C5454}" srcOrd="0" destOrd="0" presId="urn:microsoft.com/office/officeart/2008/layout/LinedList"/>
    <dgm:cxn modelId="{9E56FEEB-2F8E-4F5D-8B9D-D00C3DD36D65}" srcId="{E3D684A0-A74B-4C3E-8074-10630776CB4B}" destId="{F5137D7F-3670-46B9-8F2B-A0E6642CD4E1}" srcOrd="3" destOrd="0" parTransId="{8A43435B-8624-4FBC-B76E-5BCFF192345C}" sibTransId="{FF19F191-B4DD-4BA3-BCEC-7C7CE919CEA0}"/>
    <dgm:cxn modelId="{F6F1D3EC-22B4-40AB-A6E3-1ADDA26C9701}" type="presOf" srcId="{81C23067-A7B8-4DFC-B45E-8DBE35FCDB44}" destId="{B0E0CD80-6C3A-4925-84E5-3915531B70C7}" srcOrd="0" destOrd="0" presId="urn:microsoft.com/office/officeart/2008/layout/LinedList"/>
    <dgm:cxn modelId="{6C027BF9-E10B-461B-9715-C9731ABE6396}" type="presOf" srcId="{F5137D7F-3670-46B9-8F2B-A0E6642CD4E1}" destId="{76914433-F7EF-4F79-B4E2-28CE2B486D4A}" srcOrd="0" destOrd="0" presId="urn:microsoft.com/office/officeart/2008/layout/LinedList"/>
    <dgm:cxn modelId="{D4BFD2BD-012F-412D-8D7F-FFCB4EEB9A8C}" type="presParOf" srcId="{85255C43-C35C-4ED9-9D0F-4BDE7F2144F5}" destId="{2AF445B7-7BCC-4EEF-85BA-51868B100B76}" srcOrd="0" destOrd="0" presId="urn:microsoft.com/office/officeart/2008/layout/LinedList"/>
    <dgm:cxn modelId="{5B9BFD42-0813-458B-B4D0-2EF208BB7D31}" type="presParOf" srcId="{85255C43-C35C-4ED9-9D0F-4BDE7F2144F5}" destId="{27947790-3D66-444C-95FF-A9D2D250FE8A}" srcOrd="1" destOrd="0" presId="urn:microsoft.com/office/officeart/2008/layout/LinedList"/>
    <dgm:cxn modelId="{3EB528C7-9FDB-4622-A832-83C1B33338BD}" type="presParOf" srcId="{27947790-3D66-444C-95FF-A9D2D250FE8A}" destId="{DEC4F104-73FA-4B3E-95A8-A23A5C0D844D}" srcOrd="0" destOrd="0" presId="urn:microsoft.com/office/officeart/2008/layout/LinedList"/>
    <dgm:cxn modelId="{25035289-F85C-41DD-BFD5-30CF1A693D05}" type="presParOf" srcId="{27947790-3D66-444C-95FF-A9D2D250FE8A}" destId="{9FAD4686-52E3-4CD1-B871-94A2A2DAF7CA}" srcOrd="1" destOrd="0" presId="urn:microsoft.com/office/officeart/2008/layout/LinedList"/>
    <dgm:cxn modelId="{B315E281-2F38-4FEC-9D7D-8BBC7F1F2363}" type="presParOf" srcId="{85255C43-C35C-4ED9-9D0F-4BDE7F2144F5}" destId="{FA933894-1330-4C9F-86F2-9557FE89A736}" srcOrd="2" destOrd="0" presId="urn:microsoft.com/office/officeart/2008/layout/LinedList"/>
    <dgm:cxn modelId="{FA4E3BFA-B45B-400D-93FE-F97ADB9AD0B5}" type="presParOf" srcId="{85255C43-C35C-4ED9-9D0F-4BDE7F2144F5}" destId="{11EEEE37-198B-4C15-8B67-36E651ACD569}" srcOrd="3" destOrd="0" presId="urn:microsoft.com/office/officeart/2008/layout/LinedList"/>
    <dgm:cxn modelId="{7372E744-119B-4055-A0C2-423E6E5D654F}" type="presParOf" srcId="{11EEEE37-198B-4C15-8B67-36E651ACD569}" destId="{4A387D7D-69C5-4A12-B480-048B2EAE42C3}" srcOrd="0" destOrd="0" presId="urn:microsoft.com/office/officeart/2008/layout/LinedList"/>
    <dgm:cxn modelId="{053199DE-A9B8-4A97-BE15-E78E28A1CB1D}" type="presParOf" srcId="{11EEEE37-198B-4C15-8B67-36E651ACD569}" destId="{189AC889-C797-4E6C-8FFD-0F99162D6DC9}" srcOrd="1" destOrd="0" presId="urn:microsoft.com/office/officeart/2008/layout/LinedList"/>
    <dgm:cxn modelId="{58C8D985-2817-4A0D-B8B4-4587113FB259}" type="presParOf" srcId="{85255C43-C35C-4ED9-9D0F-4BDE7F2144F5}" destId="{CA3250AA-773E-48B7-8A3D-1EF7F02D55A9}" srcOrd="4" destOrd="0" presId="urn:microsoft.com/office/officeart/2008/layout/LinedList"/>
    <dgm:cxn modelId="{CFC91887-3E5E-4C33-AABD-E47BBEA22B7B}" type="presParOf" srcId="{85255C43-C35C-4ED9-9D0F-4BDE7F2144F5}" destId="{1C071EEC-9571-4AD5-8971-419F6536A5AF}" srcOrd="5" destOrd="0" presId="urn:microsoft.com/office/officeart/2008/layout/LinedList"/>
    <dgm:cxn modelId="{EB4AD75D-EE71-4166-BA1C-2295133E5FED}" type="presParOf" srcId="{1C071EEC-9571-4AD5-8971-419F6536A5AF}" destId="{541D6484-8102-4317-AD13-66A0E76C5454}" srcOrd="0" destOrd="0" presId="urn:microsoft.com/office/officeart/2008/layout/LinedList"/>
    <dgm:cxn modelId="{D283F731-F411-4B30-8093-EFBCB7E90174}" type="presParOf" srcId="{1C071EEC-9571-4AD5-8971-419F6536A5AF}" destId="{7890E4C8-04BB-4411-95F8-BDB2339E206F}" srcOrd="1" destOrd="0" presId="urn:microsoft.com/office/officeart/2008/layout/LinedList"/>
    <dgm:cxn modelId="{C9B7AE95-1DBC-4FA9-88F3-1DBC04656982}" type="presParOf" srcId="{85255C43-C35C-4ED9-9D0F-4BDE7F2144F5}" destId="{B6CDE09C-F796-4519-BFFC-575839DCFC21}" srcOrd="6" destOrd="0" presId="urn:microsoft.com/office/officeart/2008/layout/LinedList"/>
    <dgm:cxn modelId="{CDC412F0-BAE0-45C1-9AFB-3C9247E91F84}" type="presParOf" srcId="{85255C43-C35C-4ED9-9D0F-4BDE7F2144F5}" destId="{657F34B6-C508-4483-88A7-24CCCFD4AF31}" srcOrd="7" destOrd="0" presId="urn:microsoft.com/office/officeart/2008/layout/LinedList"/>
    <dgm:cxn modelId="{19A19678-37A0-49FE-AEE2-73731B2E7C43}" type="presParOf" srcId="{657F34B6-C508-4483-88A7-24CCCFD4AF31}" destId="{76914433-F7EF-4F79-B4E2-28CE2B486D4A}" srcOrd="0" destOrd="0" presId="urn:microsoft.com/office/officeart/2008/layout/LinedList"/>
    <dgm:cxn modelId="{6314A297-EF2C-4DF4-84CF-28E2A43758B4}" type="presParOf" srcId="{657F34B6-C508-4483-88A7-24CCCFD4AF31}" destId="{29466722-5E50-4EBD-AA54-0A58C1C50C2B}" srcOrd="1" destOrd="0" presId="urn:microsoft.com/office/officeart/2008/layout/LinedList"/>
    <dgm:cxn modelId="{AA6A0899-0D94-4C95-9A77-A772F3D6E263}" type="presParOf" srcId="{85255C43-C35C-4ED9-9D0F-4BDE7F2144F5}" destId="{A77A19CE-8E01-4D33-A5C9-6E8F21BA300B}" srcOrd="8" destOrd="0" presId="urn:microsoft.com/office/officeart/2008/layout/LinedList"/>
    <dgm:cxn modelId="{797E9180-E58F-46A0-BEDD-EEC940CEA3A1}" type="presParOf" srcId="{85255C43-C35C-4ED9-9D0F-4BDE7F2144F5}" destId="{CC242EFC-10AF-4A99-9E29-75A5F6E264BE}" srcOrd="9" destOrd="0" presId="urn:microsoft.com/office/officeart/2008/layout/LinedList"/>
    <dgm:cxn modelId="{FD75BD42-89FE-4AA4-A4D6-F54CA90E14B4}" type="presParOf" srcId="{CC242EFC-10AF-4A99-9E29-75A5F6E264BE}" destId="{13E57C58-28F0-48F0-ACD9-D50A630130DD}" srcOrd="0" destOrd="0" presId="urn:microsoft.com/office/officeart/2008/layout/LinedList"/>
    <dgm:cxn modelId="{DECAAEE7-3516-480A-B277-5683711E5A75}" type="presParOf" srcId="{CC242EFC-10AF-4A99-9E29-75A5F6E264BE}" destId="{59F03097-101E-4C7F-9B1C-E9AF0FA63F3A}" srcOrd="1" destOrd="0" presId="urn:microsoft.com/office/officeart/2008/layout/LinedList"/>
    <dgm:cxn modelId="{5C5E4F72-5198-462F-8387-FEE02C7F40D6}" type="presParOf" srcId="{85255C43-C35C-4ED9-9D0F-4BDE7F2144F5}" destId="{ED0327FE-5557-440F-B94B-D99CAFF06572}" srcOrd="10" destOrd="0" presId="urn:microsoft.com/office/officeart/2008/layout/LinedList"/>
    <dgm:cxn modelId="{C8B20581-CE11-47A1-B202-55E4B42BBCE6}" type="presParOf" srcId="{85255C43-C35C-4ED9-9D0F-4BDE7F2144F5}" destId="{B2E5BAC9-2915-4CD0-BF09-186392082DB4}" srcOrd="11" destOrd="0" presId="urn:microsoft.com/office/officeart/2008/layout/LinedList"/>
    <dgm:cxn modelId="{EE97B062-8166-4C4F-AD36-C225F9AD271F}" type="presParOf" srcId="{B2E5BAC9-2915-4CD0-BF09-186392082DB4}" destId="{7793E349-66C4-48C3-A9BA-4354DBE8158C}" srcOrd="0" destOrd="0" presId="urn:microsoft.com/office/officeart/2008/layout/LinedList"/>
    <dgm:cxn modelId="{05BD8A9D-D165-4431-9F23-82E1D1FCDF61}" type="presParOf" srcId="{B2E5BAC9-2915-4CD0-BF09-186392082DB4}" destId="{C6048BDC-6493-436D-9386-D11BAEFB421E}" srcOrd="1" destOrd="0" presId="urn:microsoft.com/office/officeart/2008/layout/LinedList"/>
    <dgm:cxn modelId="{9EFEA90D-5E1C-4E8F-825D-10240DD83B60}" type="presParOf" srcId="{85255C43-C35C-4ED9-9D0F-4BDE7F2144F5}" destId="{81D2D9CD-2983-4C6E-8ED2-E80744A89F27}" srcOrd="12" destOrd="0" presId="urn:microsoft.com/office/officeart/2008/layout/LinedList"/>
    <dgm:cxn modelId="{92E83CAF-51CE-4E09-AF64-02110CE59ECB}" type="presParOf" srcId="{85255C43-C35C-4ED9-9D0F-4BDE7F2144F5}" destId="{377228B2-EF5A-4B93-8EB9-B654B1A2A075}" srcOrd="13" destOrd="0" presId="urn:microsoft.com/office/officeart/2008/layout/LinedList"/>
    <dgm:cxn modelId="{55B864C3-42BE-4293-8D51-589B5F86F0A8}" type="presParOf" srcId="{377228B2-EF5A-4B93-8EB9-B654B1A2A075}" destId="{B0E0CD80-6C3A-4925-84E5-3915531B70C7}" srcOrd="0" destOrd="0" presId="urn:microsoft.com/office/officeart/2008/layout/LinedList"/>
    <dgm:cxn modelId="{EA9F6348-7A59-48F0-81D3-6E11B22A6A09}" type="presParOf" srcId="{377228B2-EF5A-4B93-8EB9-B654B1A2A075}" destId="{3409EBA2-E6FE-43C2-80C9-2B084C7E96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8B28F-4C69-4611-A66E-F12E0E08F46C}">
      <dsp:nvSpPr>
        <dsp:cNvPr id="0" name=""/>
        <dsp:cNvSpPr/>
      </dsp:nvSpPr>
      <dsp:spPr>
        <a:xfrm>
          <a:off x="0" y="1801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BB8440-4774-44BA-93C9-F7DA0412B83F}">
      <dsp:nvSpPr>
        <dsp:cNvPr id="0" name=""/>
        <dsp:cNvSpPr/>
      </dsp:nvSpPr>
      <dsp:spPr>
        <a:xfrm>
          <a:off x="0" y="1801"/>
          <a:ext cx="10363200" cy="614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Debouncer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Cleans up noisy signals from buttons and switches so the system doesn’t get confused.</a:t>
          </a:r>
        </a:p>
      </dsp:txBody>
      <dsp:txXfrm>
        <a:off x="0" y="1801"/>
        <a:ext cx="10363200" cy="614458"/>
      </dsp:txXfrm>
    </dsp:sp>
    <dsp:sp modelId="{F4BE41C0-24AA-4124-9BDE-7B93B224EE67}">
      <dsp:nvSpPr>
        <dsp:cNvPr id="0" name=""/>
        <dsp:cNvSpPr/>
      </dsp:nvSpPr>
      <dsp:spPr>
        <a:xfrm>
          <a:off x="0" y="616260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2C320-9CFF-47DB-9F6C-DD4007A7FE87}">
      <dsp:nvSpPr>
        <dsp:cNvPr id="0" name=""/>
        <dsp:cNvSpPr/>
      </dsp:nvSpPr>
      <dsp:spPr>
        <a:xfrm>
          <a:off x="0" y="616260"/>
          <a:ext cx="10363200" cy="614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Timer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Starts countdowns (e.g., wait 8 seconds before sounding alarm).</a:t>
          </a:r>
        </a:p>
      </dsp:txBody>
      <dsp:txXfrm>
        <a:off x="0" y="616260"/>
        <a:ext cx="10363200" cy="614458"/>
      </dsp:txXfrm>
    </dsp:sp>
    <dsp:sp modelId="{9D4F8D1B-BF33-4EEC-B2D8-183347DCEBB8}">
      <dsp:nvSpPr>
        <dsp:cNvPr id="0" name=""/>
        <dsp:cNvSpPr/>
      </dsp:nvSpPr>
      <dsp:spPr>
        <a:xfrm>
          <a:off x="0" y="1230719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59CFB-2BE1-41BE-BB4E-20EB3DCBB6B7}">
      <dsp:nvSpPr>
        <dsp:cNvPr id="0" name=""/>
        <dsp:cNvSpPr/>
      </dsp:nvSpPr>
      <dsp:spPr>
        <a:xfrm>
          <a:off x="0" y="1230719"/>
          <a:ext cx="10363200" cy="614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FSM (Anti-theft logic)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Controls the whole behavior — like switching between “Armed”, “Triggered”, “Alarm” and “Disarmed” modes.</a:t>
          </a:r>
        </a:p>
      </dsp:txBody>
      <dsp:txXfrm>
        <a:off x="0" y="1230719"/>
        <a:ext cx="10363200" cy="614458"/>
      </dsp:txXfrm>
    </dsp:sp>
    <dsp:sp modelId="{432A1446-384F-48EA-862C-EC779519804E}">
      <dsp:nvSpPr>
        <dsp:cNvPr id="0" name=""/>
        <dsp:cNvSpPr/>
      </dsp:nvSpPr>
      <dsp:spPr>
        <a:xfrm>
          <a:off x="0" y="1845178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D8C65-19B2-4B8C-A97F-C0CB461F2514}">
      <dsp:nvSpPr>
        <dsp:cNvPr id="0" name=""/>
        <dsp:cNvSpPr/>
      </dsp:nvSpPr>
      <dsp:spPr>
        <a:xfrm>
          <a:off x="0" y="1845178"/>
          <a:ext cx="10363200" cy="614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Fuel Pump Lock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Secret logic that only gives fuel when the hidden button + brake are pressed after ignition.</a:t>
          </a:r>
        </a:p>
      </dsp:txBody>
      <dsp:txXfrm>
        <a:off x="0" y="1845178"/>
        <a:ext cx="10363200" cy="614458"/>
      </dsp:txXfrm>
    </dsp:sp>
    <dsp:sp modelId="{B72883E1-2479-4BB0-B0A3-97ABCAA10751}">
      <dsp:nvSpPr>
        <dsp:cNvPr id="0" name=""/>
        <dsp:cNvSpPr/>
      </dsp:nvSpPr>
      <dsp:spPr>
        <a:xfrm>
          <a:off x="0" y="2459637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01C69C-DB4B-42D8-B4AF-16A568C20B8F}">
      <dsp:nvSpPr>
        <dsp:cNvPr id="0" name=""/>
        <dsp:cNvSpPr/>
      </dsp:nvSpPr>
      <dsp:spPr>
        <a:xfrm>
          <a:off x="0" y="2459637"/>
          <a:ext cx="10363200" cy="614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Siren Generator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Creates the actual alarm sound.</a:t>
          </a:r>
        </a:p>
      </dsp:txBody>
      <dsp:txXfrm>
        <a:off x="0" y="2459637"/>
        <a:ext cx="10363200" cy="614458"/>
      </dsp:txXfrm>
    </dsp:sp>
    <dsp:sp modelId="{19F20202-AF13-4A8F-BC58-72C6A3425091}">
      <dsp:nvSpPr>
        <dsp:cNvPr id="0" name=""/>
        <dsp:cNvSpPr/>
      </dsp:nvSpPr>
      <dsp:spPr>
        <a:xfrm>
          <a:off x="0" y="3074096"/>
          <a:ext cx="103632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571DA6-CAD9-4AAA-A9C2-3248A790EB92}">
      <dsp:nvSpPr>
        <dsp:cNvPr id="0" name=""/>
        <dsp:cNvSpPr/>
      </dsp:nvSpPr>
      <dsp:spPr>
        <a:xfrm>
          <a:off x="0" y="3074096"/>
          <a:ext cx="10363200" cy="61445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LED Controller</a:t>
          </a:r>
          <a:r>
            <a:rPr lang="en-US" sz="1700" kern="1200"/>
            <a:t>:</a:t>
          </a:r>
          <a:br>
            <a:rPr lang="en-US" sz="1700" kern="1200"/>
          </a:br>
          <a:r>
            <a:rPr lang="en-US" sz="1700" kern="1200"/>
            <a:t>Blinks or lights up the status indicator based on system state.</a:t>
          </a:r>
        </a:p>
      </dsp:txBody>
      <dsp:txXfrm>
        <a:off x="0" y="3074096"/>
        <a:ext cx="10363200" cy="6144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F445B7-7BCC-4EEF-85BA-51868B100B76}">
      <dsp:nvSpPr>
        <dsp:cNvPr id="0" name=""/>
        <dsp:cNvSpPr/>
      </dsp:nvSpPr>
      <dsp:spPr>
        <a:xfrm>
          <a:off x="0" y="435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4F104-73FA-4B3E-95A8-A23A5C0D844D}">
      <dsp:nvSpPr>
        <dsp:cNvPr id="0" name=""/>
        <dsp:cNvSpPr/>
      </dsp:nvSpPr>
      <dsp:spPr>
        <a:xfrm>
          <a:off x="0" y="435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Successfully designed a </a:t>
          </a:r>
          <a:r>
            <a:rPr lang="en-US" sz="1900" b="1" i="0" kern="1200" baseline="0"/>
            <a:t>smart car anti-theft system</a:t>
          </a:r>
          <a:r>
            <a:rPr lang="en-US" sz="1900" b="0" i="0" kern="1200" baseline="0"/>
            <a:t> based on </a:t>
          </a:r>
          <a:r>
            <a:rPr lang="en-US" sz="1900" b="1" i="0" kern="1200" baseline="0"/>
            <a:t>Finite State Machines (FSMs)</a:t>
          </a:r>
          <a:endParaRPr lang="en-US" sz="1900" kern="1200"/>
        </a:p>
      </dsp:txBody>
      <dsp:txXfrm>
        <a:off x="0" y="435"/>
        <a:ext cx="10890928" cy="509327"/>
      </dsp:txXfrm>
    </dsp:sp>
    <dsp:sp modelId="{FA933894-1330-4C9F-86F2-9557FE89A736}">
      <dsp:nvSpPr>
        <dsp:cNvPr id="0" name=""/>
        <dsp:cNvSpPr/>
      </dsp:nvSpPr>
      <dsp:spPr>
        <a:xfrm>
          <a:off x="0" y="509762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87D7D-69C5-4A12-B480-048B2EAE42C3}">
      <dsp:nvSpPr>
        <dsp:cNvPr id="0" name=""/>
        <dsp:cNvSpPr/>
      </dsp:nvSpPr>
      <dsp:spPr>
        <a:xfrm>
          <a:off x="0" y="509762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Implemented all modules </a:t>
          </a:r>
          <a:r>
            <a:rPr lang="en-US" sz="1900" b="0" i="0" kern="1200" baseline="0"/>
            <a:t>using </a:t>
          </a:r>
          <a:r>
            <a:rPr lang="en-US" sz="1900" b="1" i="0" kern="1200" baseline="0"/>
            <a:t>Verilog</a:t>
          </a:r>
          <a:endParaRPr lang="en-US" sz="1900" kern="1200" dirty="0"/>
        </a:p>
      </dsp:txBody>
      <dsp:txXfrm>
        <a:off x="0" y="509762"/>
        <a:ext cx="10890928" cy="509327"/>
      </dsp:txXfrm>
    </dsp:sp>
    <dsp:sp modelId="{CA3250AA-773E-48B7-8A3D-1EF7F02D55A9}">
      <dsp:nvSpPr>
        <dsp:cNvPr id="0" name=""/>
        <dsp:cNvSpPr/>
      </dsp:nvSpPr>
      <dsp:spPr>
        <a:xfrm>
          <a:off x="0" y="1019089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D6484-8102-4317-AD13-66A0E76C5454}">
      <dsp:nvSpPr>
        <dsp:cNvPr id="0" name=""/>
        <dsp:cNvSpPr/>
      </dsp:nvSpPr>
      <dsp:spPr>
        <a:xfrm>
          <a:off x="0" y="1019089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System automatically </a:t>
          </a:r>
          <a:r>
            <a:rPr lang="en-US" sz="1900" b="1" i="0" kern="1200" baseline="0"/>
            <a:t>arms/disarms</a:t>
          </a:r>
          <a:r>
            <a:rPr lang="en-US" sz="1900" b="0" i="0" kern="1200" baseline="0"/>
            <a:t> based on door and ignition activity</a:t>
          </a:r>
          <a:endParaRPr lang="en-US" sz="1900" kern="1200"/>
        </a:p>
      </dsp:txBody>
      <dsp:txXfrm>
        <a:off x="0" y="1019089"/>
        <a:ext cx="10890928" cy="509327"/>
      </dsp:txXfrm>
    </dsp:sp>
    <dsp:sp modelId="{B6CDE09C-F796-4519-BFFC-575839DCFC21}">
      <dsp:nvSpPr>
        <dsp:cNvPr id="0" name=""/>
        <dsp:cNvSpPr/>
      </dsp:nvSpPr>
      <dsp:spPr>
        <a:xfrm>
          <a:off x="0" y="1528416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914433-F7EF-4F79-B4E2-28CE2B486D4A}">
      <dsp:nvSpPr>
        <dsp:cNvPr id="0" name=""/>
        <dsp:cNvSpPr/>
      </dsp:nvSpPr>
      <dsp:spPr>
        <a:xfrm>
          <a:off x="0" y="1528416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Includes </a:t>
          </a:r>
          <a:r>
            <a:rPr lang="en-US" sz="1900" b="1" i="0" kern="1200" baseline="0"/>
            <a:t>adjustable countdown timers</a:t>
          </a:r>
          <a:r>
            <a:rPr lang="en-US" sz="1900" b="0" i="0" kern="1200" baseline="0"/>
            <a:t> for different scenarios (driver/passenger)</a:t>
          </a:r>
          <a:endParaRPr lang="en-US" sz="1900" kern="1200"/>
        </a:p>
      </dsp:txBody>
      <dsp:txXfrm>
        <a:off x="0" y="1528416"/>
        <a:ext cx="10890928" cy="509327"/>
      </dsp:txXfrm>
    </dsp:sp>
    <dsp:sp modelId="{A77A19CE-8E01-4D33-A5C9-6E8F21BA300B}">
      <dsp:nvSpPr>
        <dsp:cNvPr id="0" name=""/>
        <dsp:cNvSpPr/>
      </dsp:nvSpPr>
      <dsp:spPr>
        <a:xfrm>
          <a:off x="0" y="2037743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E57C58-28F0-48F0-ACD9-D50A630130DD}">
      <dsp:nvSpPr>
        <dsp:cNvPr id="0" name=""/>
        <dsp:cNvSpPr/>
      </dsp:nvSpPr>
      <dsp:spPr>
        <a:xfrm>
          <a:off x="0" y="2037743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Triggers a </a:t>
          </a:r>
          <a:r>
            <a:rPr lang="en-US" sz="1900" b="1" i="0" kern="1200" baseline="0"/>
            <a:t>siren</a:t>
          </a:r>
          <a:r>
            <a:rPr lang="en-US" sz="1900" b="0" i="0" kern="1200" baseline="0"/>
            <a:t> if unauthorized access is detected</a:t>
          </a:r>
          <a:endParaRPr lang="en-US" sz="1900" kern="1200"/>
        </a:p>
      </dsp:txBody>
      <dsp:txXfrm>
        <a:off x="0" y="2037743"/>
        <a:ext cx="10890928" cy="509327"/>
      </dsp:txXfrm>
    </dsp:sp>
    <dsp:sp modelId="{ED0327FE-5557-440F-B94B-D99CAFF06572}">
      <dsp:nvSpPr>
        <dsp:cNvPr id="0" name=""/>
        <dsp:cNvSpPr/>
      </dsp:nvSpPr>
      <dsp:spPr>
        <a:xfrm>
          <a:off x="0" y="2547070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3E349-66C4-48C3-A9BA-4354DBE8158C}">
      <dsp:nvSpPr>
        <dsp:cNvPr id="0" name=""/>
        <dsp:cNvSpPr/>
      </dsp:nvSpPr>
      <dsp:spPr>
        <a:xfrm>
          <a:off x="0" y="2547070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Secret fuel pump lock</a:t>
          </a:r>
          <a:r>
            <a:rPr lang="en-US" sz="1900" b="0" i="0" kern="1200" baseline="0"/>
            <a:t> adds an extra layer of security — requires hidden switch + brake to activate</a:t>
          </a:r>
          <a:endParaRPr lang="en-US" sz="1900" kern="1200"/>
        </a:p>
      </dsp:txBody>
      <dsp:txXfrm>
        <a:off x="0" y="2547070"/>
        <a:ext cx="10890928" cy="509327"/>
      </dsp:txXfrm>
    </dsp:sp>
    <dsp:sp modelId="{81D2D9CD-2983-4C6E-8ED2-E80744A89F27}">
      <dsp:nvSpPr>
        <dsp:cNvPr id="0" name=""/>
        <dsp:cNvSpPr/>
      </dsp:nvSpPr>
      <dsp:spPr>
        <a:xfrm>
          <a:off x="0" y="3056397"/>
          <a:ext cx="108909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0CD80-6C3A-4925-84E5-3915531B70C7}">
      <dsp:nvSpPr>
        <dsp:cNvPr id="0" name=""/>
        <dsp:cNvSpPr/>
      </dsp:nvSpPr>
      <dsp:spPr>
        <a:xfrm>
          <a:off x="0" y="3056397"/>
          <a:ext cx="10890928" cy="509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Demonstrates practical application of </a:t>
          </a:r>
          <a:r>
            <a:rPr lang="en-US" sz="1900" b="1" i="0" kern="1200" baseline="0"/>
            <a:t>digital design principles</a:t>
          </a:r>
          <a:r>
            <a:rPr lang="en-US" sz="1900" b="0" i="0" kern="1200" baseline="0"/>
            <a:t> in real-world car security</a:t>
          </a:r>
          <a:endParaRPr lang="en-US" sz="1900" kern="1200"/>
        </a:p>
      </dsp:txBody>
      <dsp:txXfrm>
        <a:off x="0" y="3056397"/>
        <a:ext cx="10890928" cy="509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77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314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79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15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68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87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26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0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65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674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983080A-6551-4451-BD82-99B048897B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ue sports car parked on a reflective surface&#10;&#10;Description automatically generated">
            <a:extLst>
              <a:ext uri="{FF2B5EF4-FFF2-40B4-BE49-F238E27FC236}">
                <a16:creationId xmlns:a16="http://schemas.microsoft.com/office/drawing/2014/main" id="{E7253233-8716-3203-1469-3111F159CC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32EC28-28A8-2862-A551-E3B525FDE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4269996"/>
            <a:ext cx="7393922" cy="1705929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Smart Anti-Theft Car Security System 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5C8BF2-C035-4BFF-8802-A39723834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2570" y="6272784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utoShape 2" descr="Model Overview 911 | Porsche Car Configurator">
            <a:extLst>
              <a:ext uri="{FF2B5EF4-FFF2-40B4-BE49-F238E27FC236}">
                <a16:creationId xmlns:a16="http://schemas.microsoft.com/office/drawing/2014/main" id="{96D0F543-B316-6242-5694-F55DD55A03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91200" y="303331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804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FD5753-2171-F604-6BB3-FC2C512AC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Real-Life Scenarios</a:t>
            </a:r>
          </a:p>
        </p:txBody>
      </p:sp>
      <p:pic>
        <p:nvPicPr>
          <p:cNvPr id="18" name="Picture 17" descr="Speedometer">
            <a:extLst>
              <a:ext uri="{FF2B5EF4-FFF2-40B4-BE49-F238E27FC236}">
                <a16:creationId xmlns:a16="http://schemas.microsoft.com/office/drawing/2014/main" id="{9FC5A6DF-EAD7-87BD-7FC0-956C4EF7D3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79" r="27826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DC37-FFF9-80E3-EDA9-31E9199FA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19375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/>
              <a:t>Case 1: Regular (Driver Only)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🔑 She turns off the ignition and exits the car.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⏱️ System waits </a:t>
            </a:r>
            <a:r>
              <a:rPr lang="en-US" sz="1400" b="1" dirty="0"/>
              <a:t>6 seconds</a:t>
            </a:r>
            <a:r>
              <a:rPr lang="en-US" sz="1400" dirty="0"/>
              <a:t> (T_ARM_DELAY), then </a:t>
            </a:r>
            <a:r>
              <a:rPr lang="en-US" sz="1400" b="1" dirty="0"/>
              <a:t>automatically arms</a:t>
            </a:r>
            <a:r>
              <a:rPr lang="en-US" sz="14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🕵️ A thief opens the </a:t>
            </a:r>
            <a:r>
              <a:rPr lang="en-US" sz="1400" b="1" dirty="0"/>
              <a:t>driver’s door</a:t>
            </a:r>
            <a:r>
              <a:rPr lang="en-US" sz="1400" dirty="0"/>
              <a:t> — system starts an </a:t>
            </a:r>
            <a:r>
              <a:rPr lang="en-US" sz="1400" b="1" dirty="0"/>
              <a:t>8-second countdown</a:t>
            </a:r>
            <a:r>
              <a:rPr lang="en-US" sz="1400" dirty="0"/>
              <a:t> (T_DRIVER_DELAY).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⏰ If the thief doesn’t turn on the ignition within 8 seconds, the </a:t>
            </a:r>
            <a:r>
              <a:rPr lang="en-US" sz="1400" b="1" dirty="0"/>
              <a:t>siren sounds</a:t>
            </a:r>
            <a:r>
              <a:rPr lang="en-US" sz="14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🔒 Even if the thief turns off the siren, the </a:t>
            </a:r>
            <a:r>
              <a:rPr lang="en-US" sz="1400" b="1" dirty="0"/>
              <a:t>fuel pump stays disabled</a:t>
            </a:r>
            <a:r>
              <a:rPr lang="en-US" sz="1400" dirty="0"/>
              <a:t> — they must press a </a:t>
            </a:r>
            <a:r>
              <a:rPr lang="en-US" sz="1400" b="1" dirty="0"/>
              <a:t>hidden switch + brake</a:t>
            </a:r>
            <a:r>
              <a:rPr lang="en-US" sz="1400" dirty="0"/>
              <a:t> after ignition, which only the owner knows.</a:t>
            </a:r>
          </a:p>
        </p:txBody>
      </p:sp>
    </p:spTree>
    <p:extLst>
      <p:ext uri="{BB962C8B-B14F-4D97-AF65-F5344CB8AC3E}">
        <p14:creationId xmlns:p14="http://schemas.microsoft.com/office/powerpoint/2010/main" val="3455537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4E5AB3-3F27-225F-5B27-E5E7FE8E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Real-Life Scenarios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7F8F6-98ED-2D8C-6643-A4F81F26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592198"/>
            <a:ext cx="6213726" cy="370572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 dirty="0"/>
              <a:t>Case 2: Guest (Passenger Present)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🚪 The </a:t>
            </a:r>
            <a:r>
              <a:rPr lang="en-US" sz="1700" b="1" dirty="0"/>
              <a:t>passenger door opens first</a:t>
            </a:r>
            <a:r>
              <a:rPr lang="en-US" sz="1700" dirty="0"/>
              <a:t> (for a guest).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🚶 She walks around and closes both doors.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⏱️ After </a:t>
            </a:r>
            <a:r>
              <a:rPr lang="en-US" sz="1700" b="1" dirty="0"/>
              <a:t>6 seconds</a:t>
            </a:r>
            <a:r>
              <a:rPr lang="en-US" sz="1700" dirty="0"/>
              <a:t>, the system </a:t>
            </a:r>
            <a:r>
              <a:rPr lang="en-US" sz="1700" b="1" dirty="0"/>
              <a:t>arms itself</a:t>
            </a:r>
            <a:r>
              <a:rPr lang="en-US" sz="1700" dirty="0"/>
              <a:t>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🕵️ If the </a:t>
            </a:r>
            <a:r>
              <a:rPr lang="en-US" sz="1700" b="1" dirty="0"/>
              <a:t>passenger door is opened again</a:t>
            </a:r>
            <a:r>
              <a:rPr lang="en-US" sz="1700" dirty="0"/>
              <a:t>, the system starts a </a:t>
            </a:r>
            <a:r>
              <a:rPr lang="en-US" sz="1700" b="1" dirty="0"/>
              <a:t>15-second countdown</a:t>
            </a:r>
            <a:r>
              <a:rPr lang="en-US" sz="1700" dirty="0"/>
              <a:t> (T_PASSENGER_DELAY) to give her more time to get in and start the car.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❗ If ignition isn’t turned on within that 15 seconds, the </a:t>
            </a:r>
            <a:r>
              <a:rPr lang="en-US" sz="1700" b="1" dirty="0"/>
              <a:t>siren sounds</a:t>
            </a:r>
            <a:r>
              <a:rPr lang="en-US" sz="1700" dirty="0"/>
              <a:t>, and again, the </a:t>
            </a:r>
            <a:r>
              <a:rPr lang="en-US" sz="1700" b="1" dirty="0"/>
              <a:t>fuel pump remains locked</a:t>
            </a:r>
            <a:r>
              <a:rPr lang="en-US" sz="1700" dirty="0"/>
              <a:t> unless the </a:t>
            </a:r>
            <a:r>
              <a:rPr lang="en-US" sz="1700" b="1" dirty="0"/>
              <a:t>hidden trick</a:t>
            </a:r>
            <a:r>
              <a:rPr lang="en-US" sz="1700" dirty="0"/>
              <a:t> is used.</a:t>
            </a:r>
          </a:p>
        </p:txBody>
      </p:sp>
      <p:pic>
        <p:nvPicPr>
          <p:cNvPr id="23" name="Picture 22" descr="Empty airplane seats">
            <a:extLst>
              <a:ext uri="{FF2B5EF4-FFF2-40B4-BE49-F238E27FC236}">
                <a16:creationId xmlns:a16="http://schemas.microsoft.com/office/drawing/2014/main" id="{1629142A-7BCE-E859-F798-3286884018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694" r="20135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3736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2CD870-6DC0-9E55-7F4D-93F9DB391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Future Improvements</a:t>
            </a:r>
          </a:p>
        </p:txBody>
      </p:sp>
      <p:pic>
        <p:nvPicPr>
          <p:cNvPr id="6" name="Picture 5" descr="3D technology art">
            <a:extLst>
              <a:ext uri="{FF2B5EF4-FFF2-40B4-BE49-F238E27FC236}">
                <a16:creationId xmlns:a16="http://schemas.microsoft.com/office/drawing/2014/main" id="{C818FF4C-C614-B0AB-BA83-B15350A5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67" r="34049" b="-1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522C6D16-4018-93B9-A8F3-3A2472FF35E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96821" y="2633236"/>
            <a:ext cx="6034187" cy="36646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keypad or RFID authentication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instead of just a hidden switch for fuel pump access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Integrate mobile 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remote arming/disarming and alerts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Include GPS tracking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locate the vehicle in case of theft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voice alert or recorded message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instead of a basic siren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AI-based behavior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detect unusual access patterns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Log and store intrusion events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timestamps for later review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Connect to cloud or IoT platform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real-time monitoring and control</a:t>
            </a:r>
          </a:p>
        </p:txBody>
      </p:sp>
    </p:spTree>
    <p:extLst>
      <p:ext uri="{BB962C8B-B14F-4D97-AF65-F5344CB8AC3E}">
        <p14:creationId xmlns:p14="http://schemas.microsoft.com/office/powerpoint/2010/main" val="3227607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A4C4-BD8C-BDE0-7380-61C8458FA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0040AAA-064F-913F-80C6-B16218BDB4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4364703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42508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3B109E-29B2-5C55-D9F6-666686213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442" y="4474103"/>
            <a:ext cx="7031117" cy="93390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5CDDBE0A-4FC4-B2A5-E102-A8FFF30A99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210" y="409300"/>
            <a:ext cx="3899580" cy="389958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3FCC9E-47A2-69B7-68E7-7FA95EAD5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1680" y="5662526"/>
            <a:ext cx="54864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7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3F3C3-7ED9-AC76-4720-01785E2E6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b="1" kern="0" spc="-10" dirty="0">
                <a:effectLst/>
                <a:latin typeface="Times New Roman" panose="02020603050405020304" pitchFamily="18" charset="0"/>
                <a:ea typeface="Arial" panose="020B0604020202020204" pitchFamily="34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916F6-74D0-82D5-1CB5-F198A1B23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61673"/>
            <a:ext cx="10890929" cy="3536241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Imagine someone buys a fancy new car, like a Porsche. It already has a built-in anti-theft system, but the owner is still worried that thieves might know how to disable it. So, our job was to </a:t>
            </a: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 a smarter, hidden anti-theft system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that’s harder to bypass — something only the owner knows how to deactivate.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3D1ED-B385-5C10-A72E-5AF4C8CA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Requirements</a:t>
            </a:r>
          </a:p>
        </p:txBody>
      </p:sp>
      <p:pic>
        <p:nvPicPr>
          <p:cNvPr id="5" name="Picture 4" descr="Light trail in front of a car">
            <a:extLst>
              <a:ext uri="{FF2B5EF4-FFF2-40B4-BE49-F238E27FC236}">
                <a16:creationId xmlns:a16="http://schemas.microsoft.com/office/drawing/2014/main" id="{1E52AAFF-BB17-44F6-02A8-66F3F1DDC6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18" r="27524"/>
          <a:stretch>
            <a:fillRect/>
          </a:stretch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A169-BC48-AAFD-FAED-A584E8CE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Automatically turns on after the driver leaves the car.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Detects if someone opens the car door.</a:t>
            </a:r>
            <a:endPara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Gives the real owner some time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start the car before sounding an alarm.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Triggers a loud siren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if the car is being accessed wrongly.</a:t>
            </a:r>
          </a:p>
          <a:p>
            <a:pPr marL="742950" marR="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Blocks the fuel pump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secretly, so even if someone disables the siren, they can't drive away.</a:t>
            </a:r>
          </a:p>
        </p:txBody>
      </p:sp>
    </p:spTree>
    <p:extLst>
      <p:ext uri="{BB962C8B-B14F-4D97-AF65-F5344CB8AC3E}">
        <p14:creationId xmlns:p14="http://schemas.microsoft.com/office/powerpoint/2010/main" val="1621596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D2541-4734-B634-58BF-FB5DC3CE7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dirty="0">
                <a:effectLst/>
              </a:rPr>
              <a:t>Major Features</a:t>
            </a:r>
            <a:endParaRPr lang="en-US" sz="4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787930-828E-290A-7201-3C28A3D2E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232986"/>
              </p:ext>
            </p:extLst>
          </p:nvPr>
        </p:nvGraphicFramePr>
        <p:xfrm>
          <a:off x="4077689" y="1198781"/>
          <a:ext cx="7470738" cy="46248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84466">
                  <a:extLst>
                    <a:ext uri="{9D8B030D-6E8A-4147-A177-3AD203B41FA5}">
                      <a16:colId xmlns:a16="http://schemas.microsoft.com/office/drawing/2014/main" val="3153636652"/>
                    </a:ext>
                  </a:extLst>
                </a:gridCol>
                <a:gridCol w="5486272">
                  <a:extLst>
                    <a:ext uri="{9D8B030D-6E8A-4147-A177-3AD203B41FA5}">
                      <a16:colId xmlns:a16="http://schemas.microsoft.com/office/drawing/2014/main" val="3607508314"/>
                    </a:ext>
                  </a:extLst>
                </a:gridCol>
              </a:tblGrid>
              <a:tr h="34441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Feature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Explanation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extLst>
                  <a:ext uri="{0D108BD9-81ED-4DB2-BD59-A6C34878D82A}">
                    <a16:rowId xmlns:a16="http://schemas.microsoft.com/office/drawing/2014/main" val="2051953156"/>
                  </a:ext>
                </a:extLst>
              </a:tr>
              <a:tr h="621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Auto-Arming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The system activates automatically after you turn off the car and close the doors.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extLst>
                  <a:ext uri="{0D108BD9-81ED-4DB2-BD59-A6C34878D82A}">
                    <a16:rowId xmlns:a16="http://schemas.microsoft.com/office/drawing/2014/main" val="2730793531"/>
                  </a:ext>
                </a:extLst>
              </a:tr>
              <a:tr h="621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Countdown Timer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If someone opens the door, a timer starts — you must start the car quickly to stop the alarm.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extLst>
                  <a:ext uri="{0D108BD9-81ED-4DB2-BD59-A6C34878D82A}">
                    <a16:rowId xmlns:a16="http://schemas.microsoft.com/office/drawing/2014/main" val="3567251176"/>
                  </a:ext>
                </a:extLst>
              </a:tr>
              <a:tr h="621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Siren Alarm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If the countdown ends and the car hasn’t been started, a loud alarm sounds.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extLst>
                  <a:ext uri="{0D108BD9-81ED-4DB2-BD59-A6C34878D82A}">
                    <a16:rowId xmlns:a16="http://schemas.microsoft.com/office/drawing/2014/main" val="3660280720"/>
                  </a:ext>
                </a:extLst>
              </a:tr>
              <a:tr h="6211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LED Indicator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Shows the status of the system: blinking = armed, solid = countdown or alarm.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extLst>
                  <a:ext uri="{0D108BD9-81ED-4DB2-BD59-A6C34878D82A}">
                    <a16:rowId xmlns:a16="http://schemas.microsoft.com/office/drawing/2014/main" val="242455867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Fuel Pump Lock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 hidden trick — even if someone silences the alarm, the car won’t run unless the real owner presses a hidden switch + brake at the same time.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extLst>
                  <a:ext uri="{0D108BD9-81ED-4DB2-BD59-A6C34878D82A}">
                    <a16:rowId xmlns:a16="http://schemas.microsoft.com/office/drawing/2014/main" val="898223637"/>
                  </a:ext>
                </a:extLst>
              </a:tr>
              <a:tr h="89791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Custom Timings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You can set how long the delays are using switches — like programming how long the dog waits before barking.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13531" marR="13531" marT="13531" marB="13531" anchor="ctr"/>
                </a:tc>
                <a:extLst>
                  <a:ext uri="{0D108BD9-81ED-4DB2-BD59-A6C34878D82A}">
                    <a16:rowId xmlns:a16="http://schemas.microsoft.com/office/drawing/2014/main" val="2630355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9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AC85FE-A6D5-7FC2-2A13-2075C3BE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573" y="1371600"/>
            <a:ext cx="3250069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>
                <a:effectLst/>
              </a:rPr>
              <a:t>System Diagram</a:t>
            </a:r>
            <a:endParaRPr lang="en-US" sz="4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10" descr="A drawing of a car with arrows pointing to the engine&#10;&#10;Description automatically generated">
            <a:extLst>
              <a:ext uri="{FF2B5EF4-FFF2-40B4-BE49-F238E27FC236}">
                <a16:creationId xmlns:a16="http://schemas.microsoft.com/office/drawing/2014/main" id="{6C868995-6A7D-02D8-13EA-9568DD3CAC95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444723" y="1678418"/>
            <a:ext cx="7086286" cy="357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49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F6BF-9BD2-2951-E19C-3FBE7E272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21842"/>
            <a:ext cx="3156857" cy="26426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effectLst/>
              </a:rPr>
              <a:t>Default</a:t>
            </a:r>
            <a:r>
              <a:rPr lang="en-US" sz="4400" spc="-35">
                <a:effectLst/>
              </a:rPr>
              <a:t> </a:t>
            </a:r>
            <a:r>
              <a:rPr lang="en-US" sz="4400">
                <a:effectLst/>
              </a:rPr>
              <a:t>Timing</a:t>
            </a:r>
            <a:r>
              <a:rPr lang="en-US" sz="4400" spc="-45">
                <a:effectLst/>
              </a:rPr>
              <a:t> </a:t>
            </a:r>
            <a:r>
              <a:rPr lang="en-US" sz="4400" spc="-10">
                <a:effectLst/>
              </a:rPr>
              <a:t>Parameters</a:t>
            </a:r>
            <a:endParaRPr lang="en-US" sz="440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0527CE-FCD0-40C8-B37A-39331C2A4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011930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43E4A1-6840-724C-6E91-C3FF2D8FAD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916713"/>
              </p:ext>
            </p:extLst>
          </p:nvPr>
        </p:nvGraphicFramePr>
        <p:xfrm>
          <a:off x="4604641" y="2321675"/>
          <a:ext cx="6876291" cy="22832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{17292A2E-F333-43FB-9621-5CBBE7FDCDCB}</a:tableStyleId>
              </a:tblPr>
              <a:tblGrid>
                <a:gridCol w="1327503">
                  <a:extLst>
                    <a:ext uri="{9D8B030D-6E8A-4147-A177-3AD203B41FA5}">
                      <a16:colId xmlns:a16="http://schemas.microsoft.com/office/drawing/2014/main" val="2664572992"/>
                    </a:ext>
                  </a:extLst>
                </a:gridCol>
                <a:gridCol w="1623547">
                  <a:extLst>
                    <a:ext uri="{9D8B030D-6E8A-4147-A177-3AD203B41FA5}">
                      <a16:colId xmlns:a16="http://schemas.microsoft.com/office/drawing/2014/main" val="3642778600"/>
                    </a:ext>
                  </a:extLst>
                </a:gridCol>
                <a:gridCol w="1321870">
                  <a:extLst>
                    <a:ext uri="{9D8B030D-6E8A-4147-A177-3AD203B41FA5}">
                      <a16:colId xmlns:a16="http://schemas.microsoft.com/office/drawing/2014/main" val="3072353703"/>
                    </a:ext>
                  </a:extLst>
                </a:gridCol>
                <a:gridCol w="1504942">
                  <a:extLst>
                    <a:ext uri="{9D8B030D-6E8A-4147-A177-3AD203B41FA5}">
                      <a16:colId xmlns:a16="http://schemas.microsoft.com/office/drawing/2014/main" val="2977947304"/>
                    </a:ext>
                  </a:extLst>
                </a:gridCol>
                <a:gridCol w="1098429">
                  <a:extLst>
                    <a:ext uri="{9D8B030D-6E8A-4147-A177-3AD203B41FA5}">
                      <a16:colId xmlns:a16="http://schemas.microsoft.com/office/drawing/2014/main" val="1367228087"/>
                    </a:ext>
                  </a:extLst>
                </a:gridCol>
              </a:tblGrid>
              <a:tr h="606859">
                <a:tc>
                  <a:txBody>
                    <a:bodyPr/>
                    <a:lstStyle/>
                    <a:p>
                      <a:pPr marL="328930" marR="0" indent="-5842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none" spc="0" dirty="0">
                          <a:solidFill>
                            <a:schemeClr val="bg1"/>
                          </a:solidFill>
                          <a:effectLst/>
                        </a:rPr>
                        <a:t>Interval Name</a:t>
                      </a:r>
                      <a:endParaRPr lang="en-US" sz="1600" b="0" cap="none" spc="0" dirty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 anchor="ctr"/>
                </a:tc>
                <a:tc>
                  <a:txBody>
                    <a:bodyPr/>
                    <a:lstStyle/>
                    <a:p>
                      <a:pPr marL="6985" marR="0" algn="ctr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</a:rPr>
                        <a:t>Symbol</a:t>
                      </a:r>
                      <a:endParaRPr lang="en-US" sz="1600" b="0" cap="none" spc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 anchor="ctr"/>
                </a:tc>
                <a:tc>
                  <a:txBody>
                    <a:bodyPr/>
                    <a:lstStyle/>
                    <a:p>
                      <a:pPr marL="345440" marR="0" indent="-79375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</a:rPr>
                        <a:t>Parameter Number</a:t>
                      </a:r>
                      <a:endParaRPr lang="en-US" sz="1600" b="0" cap="none" spc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 anchor="ctr"/>
                </a:tc>
                <a:tc>
                  <a:txBody>
                    <a:bodyPr/>
                    <a:lstStyle/>
                    <a:p>
                      <a:pPr marL="254635" marR="243205" indent="8636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</a:rPr>
                        <a:t>Default Time(sec)</a:t>
                      </a:r>
                      <a:endParaRPr lang="en-US" sz="1600" b="0" cap="none" spc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 anchor="ctr"/>
                </a:tc>
                <a:tc>
                  <a:txBody>
                    <a:bodyPr/>
                    <a:lstStyle/>
                    <a:p>
                      <a:pPr marL="239395" marR="231775" indent="21590" algn="l">
                        <a:spcBef>
                          <a:spcPts val="10"/>
                        </a:spcBef>
                        <a:spcAft>
                          <a:spcPts val="0"/>
                        </a:spcAft>
                      </a:pPr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</a:rPr>
                        <a:t>Time Value</a:t>
                      </a:r>
                      <a:endParaRPr lang="en-US" sz="1600" b="0" cap="none" spc="0">
                        <a:solidFill>
                          <a:schemeClr val="bg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 anchor="ctr"/>
                </a:tc>
                <a:extLst>
                  <a:ext uri="{0D108BD9-81ED-4DB2-BD59-A6C34878D82A}">
                    <a16:rowId xmlns:a16="http://schemas.microsoft.com/office/drawing/2014/main" val="2559947446"/>
                  </a:ext>
                </a:extLst>
              </a:tr>
              <a:tr h="306434">
                <a:tc>
                  <a:txBody>
                    <a:bodyPr/>
                    <a:lstStyle/>
                    <a:p>
                      <a:pPr marL="4445" marR="1270" algn="ctr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Arming Delay</a:t>
                      </a:r>
                      <a:endParaRPr lang="en-US" sz="1200" b="1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6985" marR="3810" algn="ctr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T_ARM_DELAY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6985" marR="5080" algn="ctr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00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41275" marR="33655" algn="ctr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7620" marR="1905" algn="l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0110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extLst>
                  <a:ext uri="{0D108BD9-81ED-4DB2-BD59-A6C34878D82A}">
                    <a16:rowId xmlns:a16="http://schemas.microsoft.com/office/drawing/2014/main" val="1917461810"/>
                  </a:ext>
                </a:extLst>
              </a:tr>
              <a:tr h="486689">
                <a:tc>
                  <a:txBody>
                    <a:bodyPr/>
                    <a:lstStyle/>
                    <a:p>
                      <a:pPr marL="168910" marR="0" indent="12065" algn="l">
                        <a:spcBef>
                          <a:spcPts val="575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Countdown, driver’s door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6985" marR="381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T_DRIVER_DELAY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6985" marR="508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 dirty="0">
                          <a:solidFill>
                            <a:schemeClr val="tx1"/>
                          </a:solidFill>
                          <a:effectLst/>
                        </a:rPr>
                        <a:t>01</a:t>
                      </a:r>
                      <a:endParaRPr lang="en-US" sz="1200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41275" marR="33655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  <a:p>
                      <a:pPr marL="6985" marR="1905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1000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extLst>
                  <a:ext uri="{0D108BD9-81ED-4DB2-BD59-A6C34878D82A}">
                    <a16:rowId xmlns:a16="http://schemas.microsoft.com/office/drawing/2014/main" val="4272046681"/>
                  </a:ext>
                </a:extLst>
              </a:tr>
              <a:tr h="576816">
                <a:tc>
                  <a:txBody>
                    <a:bodyPr/>
                    <a:lstStyle/>
                    <a:p>
                      <a:pPr marL="176530" marR="171450" indent="1270" algn="ctr">
                        <a:lnSpc>
                          <a:spcPts val="11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Countdown, passenger’s door</a:t>
                      </a:r>
                      <a:endParaRPr lang="en-US" sz="1200" b="1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6985" marR="3175" algn="ctr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T_PASSENGER_DELAY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6985" marR="5080" algn="ctr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41275" marR="0" algn="ctr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cap="none" spc="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  <a:endParaRPr lang="en-US" sz="1200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5715" marR="7620" algn="l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1111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extLst>
                  <a:ext uri="{0D108BD9-81ED-4DB2-BD59-A6C34878D82A}">
                    <a16:rowId xmlns:a16="http://schemas.microsoft.com/office/drawing/2014/main" val="2883481562"/>
                  </a:ext>
                </a:extLst>
              </a:tr>
              <a:tr h="306434">
                <a:tc>
                  <a:txBody>
                    <a:bodyPr/>
                    <a:lstStyle/>
                    <a:p>
                      <a:pPr marL="4445" marR="0" algn="ctr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Siren ON time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6985" marR="4445" algn="ctr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T_ALARM_ON</a:t>
                      </a:r>
                      <a:endParaRPr lang="en-US" sz="1200" b="1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1905" marR="6985" algn="ctr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41275" marR="36830" algn="ctr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200" b="1" cap="none" spc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tc>
                  <a:txBody>
                    <a:bodyPr/>
                    <a:lstStyle/>
                    <a:p>
                      <a:pPr marL="6985" marR="1905" algn="l">
                        <a:spcBef>
                          <a:spcPts val="1150"/>
                        </a:spcBef>
                        <a:spcAft>
                          <a:spcPts val="0"/>
                        </a:spcAft>
                      </a:pPr>
                      <a:r>
                        <a:rPr lang="en-US" sz="1200" b="1" cap="none" spc="0" dirty="0">
                          <a:solidFill>
                            <a:schemeClr val="tx1"/>
                          </a:solidFill>
                          <a:effectLst/>
                        </a:rPr>
                        <a:t>1010</a:t>
                      </a:r>
                      <a:endParaRPr lang="en-US" sz="1200" b="1" cap="none" spc="0" dirty="0">
                        <a:solidFill>
                          <a:schemeClr val="tx1"/>
                        </a:solidFill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90127" marB="0"/>
                </a:tc>
                <a:extLst>
                  <a:ext uri="{0D108BD9-81ED-4DB2-BD59-A6C34878D82A}">
                    <a16:rowId xmlns:a16="http://schemas.microsoft.com/office/drawing/2014/main" val="3867626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8700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10754-A51C-7BB2-BEDF-9DD749FC7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/>
              <a:t>Modules Hierarchy 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41279EE7-4DEB-E843-3093-39FA2863E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7559137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7285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4D2374-07B2-8728-7B32-DF65D29B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6944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spc="-10" dirty="0"/>
              <a:t>Block Diagram</a:t>
            </a:r>
            <a:endParaRPr lang="en-US" sz="34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11" descr="A diagram of a machine&#10;&#10;Description automatically generated">
            <a:extLst>
              <a:ext uri="{FF2B5EF4-FFF2-40B4-BE49-F238E27FC236}">
                <a16:creationId xmlns:a16="http://schemas.microsoft.com/office/drawing/2014/main" id="{4644D017-57E8-086D-6D2F-EBF40787BC61}"/>
              </a:ext>
            </a:extLst>
          </p:cNvPr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68661" y="1475618"/>
            <a:ext cx="7751707" cy="472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02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0B696-C5BE-5564-FDFD-7007BC3A9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984" y="219911"/>
            <a:ext cx="3291840" cy="69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dirty="0"/>
              <a:t>Implementation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A2E047F-D005-71D4-344E-0DDDB0D25A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314" t="3453"/>
          <a:stretch/>
        </p:blipFill>
        <p:spPr>
          <a:xfrm>
            <a:off x="1797845" y="1003737"/>
            <a:ext cx="9107844" cy="5397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14668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831</Words>
  <Application>Microsoft Office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Courier New</vt:lpstr>
      <vt:lpstr>Grandview Display</vt:lpstr>
      <vt:lpstr>Times New Roman</vt:lpstr>
      <vt:lpstr>DashVTI</vt:lpstr>
      <vt:lpstr>Smart Anti-Theft Car Security System  </vt:lpstr>
      <vt:lpstr>Problem Statement</vt:lpstr>
      <vt:lpstr>Requirements</vt:lpstr>
      <vt:lpstr>Major Features</vt:lpstr>
      <vt:lpstr>System Diagram</vt:lpstr>
      <vt:lpstr>Default Timing Parameters</vt:lpstr>
      <vt:lpstr>Modules Hierarchy </vt:lpstr>
      <vt:lpstr>Block Diagram</vt:lpstr>
      <vt:lpstr>Implementation</vt:lpstr>
      <vt:lpstr>Real-Life Scenarios</vt:lpstr>
      <vt:lpstr>Real-Life Scenarios</vt:lpstr>
      <vt:lpstr>Future Improvements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Anti-Theft Car Security System  </dc:title>
  <dc:creator>Awais Asghar</dc:creator>
  <cp:lastModifiedBy>Awais Asghar</cp:lastModifiedBy>
  <cp:revision>1</cp:revision>
  <dcterms:created xsi:type="dcterms:W3CDTF">2025-05-14T16:43:01Z</dcterms:created>
  <dcterms:modified xsi:type="dcterms:W3CDTF">2025-05-14T17:36:57Z</dcterms:modified>
</cp:coreProperties>
</file>