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5" r:id="rId11"/>
    <p:sldId id="414" r:id="rId12"/>
    <p:sldId id="4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0444B-C54E-4CBA-87DC-3371948BC4AC}" v="58" dt="2025-05-08T05:14:3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B6C0444B-C54E-4CBA-87DC-3371948BC4AC}"/>
    <pc:docChg chg="undo custSel addSld delSld modSld modMainMaster">
      <pc:chgData name="Awais Asghar" userId="4e531a22-1881-423e-b958-a671f924ba4b" providerId="ADAL" clId="{B6C0444B-C54E-4CBA-87DC-3371948BC4AC}" dt="2025-05-08T05:23:17.503" v="592" actId="404"/>
      <pc:docMkLst>
        <pc:docMk/>
      </pc:docMkLst>
      <pc:sldChg chg="addSp delSp modSp mod">
        <pc:chgData name="Awais Asghar" userId="4e531a22-1881-423e-b958-a671f924ba4b" providerId="ADAL" clId="{B6C0444B-C54E-4CBA-87DC-3371948BC4AC}" dt="2025-05-08T05:18:29.448" v="572" actId="207"/>
        <pc:sldMkLst>
          <pc:docMk/>
          <pc:sldMk cId="1662805669" sldId="405"/>
        </pc:sldMkLst>
        <pc:spChg chg="mod">
          <ac:chgData name="Awais Asghar" userId="4e531a22-1881-423e-b958-a671f924ba4b" providerId="ADAL" clId="{B6C0444B-C54E-4CBA-87DC-3371948BC4AC}" dt="2025-05-08T05:14:30.719" v="552" actId="120"/>
          <ac:spMkLst>
            <pc:docMk/>
            <pc:sldMk cId="1662805669" sldId="405"/>
            <ac:spMk id="2" creationId="{BDEC4084-C982-FE02-46C5-BDB1B0067F02}"/>
          </ac:spMkLst>
        </pc:spChg>
        <pc:spChg chg="mod">
          <ac:chgData name="Awais Asghar" userId="4e531a22-1881-423e-b958-a671f924ba4b" providerId="ADAL" clId="{B6C0444B-C54E-4CBA-87DC-3371948BC4AC}" dt="2025-05-08T05:18:29.448" v="572" actId="207"/>
          <ac:spMkLst>
            <pc:docMk/>
            <pc:sldMk cId="1662805669" sldId="405"/>
            <ac:spMk id="4" creationId="{03F47064-A423-D649-86E8-EF4F488C7D06}"/>
          </ac:spMkLst>
        </pc:spChg>
        <pc:spChg chg="del">
          <ac:chgData name="Awais Asghar" userId="4e531a22-1881-423e-b958-a671f924ba4b" providerId="ADAL" clId="{B6C0444B-C54E-4CBA-87DC-3371948BC4AC}" dt="2025-05-08T05:11:07.978" v="541" actId="26606"/>
          <ac:spMkLst>
            <pc:docMk/>
            <pc:sldMk cId="1662805669" sldId="405"/>
            <ac:spMk id="8" creationId="{657F69E0-C4B0-4BEC-A689-4F8D877F05D4}"/>
          </ac:spMkLst>
        </pc:spChg>
        <pc:spChg chg="del">
          <ac:chgData name="Awais Asghar" userId="4e531a22-1881-423e-b958-a671f924ba4b" providerId="ADAL" clId="{B6C0444B-C54E-4CBA-87DC-3371948BC4AC}" dt="2025-05-08T05:11:07.978" v="541" actId="26606"/>
          <ac:spMkLst>
            <pc:docMk/>
            <pc:sldMk cId="1662805669" sldId="405"/>
            <ac:spMk id="10" creationId="{9F6380B4-6A1C-481E-8408-B4E6C75B9B81}"/>
          </ac:spMkLst>
        </pc:spChg>
        <pc:spChg chg="add">
          <ac:chgData name="Awais Asghar" userId="4e531a22-1881-423e-b958-a671f924ba4b" providerId="ADAL" clId="{B6C0444B-C54E-4CBA-87DC-3371948BC4AC}" dt="2025-05-08T05:11:07.978" v="541" actId="26606"/>
          <ac:spMkLst>
            <pc:docMk/>
            <pc:sldMk cId="1662805669" sldId="405"/>
            <ac:spMk id="15" creationId="{9B7AD9F6-8CE7-4299-8FC6-328F4DCD3FF9}"/>
          </ac:spMkLst>
        </pc:spChg>
        <pc:spChg chg="add">
          <ac:chgData name="Awais Asghar" userId="4e531a22-1881-423e-b958-a671f924ba4b" providerId="ADAL" clId="{B6C0444B-C54E-4CBA-87DC-3371948BC4AC}" dt="2025-05-08T05:11:07.978" v="541" actId="26606"/>
          <ac:spMkLst>
            <pc:docMk/>
            <pc:sldMk cId="1662805669" sldId="405"/>
            <ac:spMk id="17" creationId="{F49775AF-8896-43EE-92C6-83497D6DC56F}"/>
          </ac:spMkLst>
        </pc:spChg>
        <pc:picChg chg="mod ord">
          <ac:chgData name="Awais Asghar" userId="4e531a22-1881-423e-b958-a671f924ba4b" providerId="ADAL" clId="{B6C0444B-C54E-4CBA-87DC-3371948BC4AC}" dt="2025-05-08T05:11:07.978" v="541" actId="26606"/>
          <ac:picMkLst>
            <pc:docMk/>
            <pc:sldMk cId="1662805669" sldId="405"/>
            <ac:picMk id="3" creationId="{5C4FEBFF-096C-569B-CD6F-B2807CFC8045}"/>
          </ac:picMkLst>
        </pc:picChg>
      </pc:sldChg>
      <pc:sldChg chg="addSp delSp modSp new mod setBg setClrOvrMap">
        <pc:chgData name="Awais Asghar" userId="4e531a22-1881-423e-b958-a671f924ba4b" providerId="ADAL" clId="{B6C0444B-C54E-4CBA-87DC-3371948BC4AC}" dt="2025-05-08T05:13:27.519" v="545" actId="207"/>
        <pc:sldMkLst>
          <pc:docMk/>
          <pc:sldMk cId="3512282499" sldId="406"/>
        </pc:sldMkLst>
        <pc:spChg chg="mod">
          <ac:chgData name="Awais Asghar" userId="4e531a22-1881-423e-b958-a671f924ba4b" providerId="ADAL" clId="{B6C0444B-C54E-4CBA-87DC-3371948BC4AC}" dt="2025-05-08T03:59:48.929" v="103" actId="26606"/>
          <ac:spMkLst>
            <pc:docMk/>
            <pc:sldMk cId="3512282499" sldId="406"/>
            <ac:spMk id="2" creationId="{D30F118F-801A-5C9A-6EE2-0479905F1C24}"/>
          </ac:spMkLst>
        </pc:spChg>
        <pc:spChg chg="del mod">
          <ac:chgData name="Awais Asghar" userId="4e531a22-1881-423e-b958-a671f924ba4b" providerId="ADAL" clId="{B6C0444B-C54E-4CBA-87DC-3371948BC4AC}" dt="2025-05-08T03:58:51.179" v="99" actId="26606"/>
          <ac:spMkLst>
            <pc:docMk/>
            <pc:sldMk cId="3512282499" sldId="406"/>
            <ac:spMk id="3" creationId="{309FDA40-0447-F65C-0E3E-CDBA100BB008}"/>
          </ac:spMkLst>
        </pc:spChg>
        <pc:spChg chg="add del">
          <ac:chgData name="Awais Asghar" userId="4e531a22-1881-423e-b958-a671f924ba4b" providerId="ADAL" clId="{B6C0444B-C54E-4CBA-87DC-3371948BC4AC}" dt="2025-05-08T03:57:54.296" v="68"/>
          <ac:spMkLst>
            <pc:docMk/>
            <pc:sldMk cId="3512282499" sldId="406"/>
            <ac:spMk id="4" creationId="{7F229E74-C610-B563-E51D-8A378E839A63}"/>
          </ac:spMkLst>
        </pc:spChg>
        <pc:spChg chg="mod">
          <ac:chgData name="Awais Asghar" userId="4e531a22-1881-423e-b958-a671f924ba4b" providerId="ADAL" clId="{B6C0444B-C54E-4CBA-87DC-3371948BC4AC}" dt="2025-05-08T05:13:27.519" v="545" actId="207"/>
          <ac:spMkLst>
            <pc:docMk/>
            <pc:sldMk cId="3512282499" sldId="406"/>
            <ac:spMk id="7" creationId="{F3000384-DA18-2CBF-C0C9-CEB08364044C}"/>
          </ac:spMkLst>
        </pc:spChg>
        <pc:spChg chg="add">
          <ac:chgData name="Awais Asghar" userId="4e531a22-1881-423e-b958-a671f924ba4b" providerId="ADAL" clId="{B6C0444B-C54E-4CBA-87DC-3371948BC4AC}" dt="2025-05-08T03:59:48.929" v="103" actId="26606"/>
          <ac:spMkLst>
            <pc:docMk/>
            <pc:sldMk cId="3512282499" sldId="406"/>
            <ac:spMk id="11" creationId="{9228552E-C8B1-4A80-8448-0787CE0FC704}"/>
          </ac:spMkLst>
        </pc:spChg>
        <pc:graphicFrameChg chg="add mod modGraphic">
          <ac:chgData name="Awais Asghar" userId="4e531a22-1881-423e-b958-a671f924ba4b" providerId="ADAL" clId="{B6C0444B-C54E-4CBA-87DC-3371948BC4AC}" dt="2025-05-08T03:59:48.929" v="103" actId="26606"/>
          <ac:graphicFrameMkLst>
            <pc:docMk/>
            <pc:sldMk cId="3512282499" sldId="406"/>
            <ac:graphicFrameMk id="5" creationId="{35BC7887-87EB-6267-1DC3-078C5A545E98}"/>
          </ac:graphicFrameMkLst>
        </pc:graphicFrameChg>
        <pc:picChg chg="add mod ord">
          <ac:chgData name="Awais Asghar" userId="4e531a22-1881-423e-b958-a671f924ba4b" providerId="ADAL" clId="{B6C0444B-C54E-4CBA-87DC-3371948BC4AC}" dt="2025-05-08T03:59:48.929" v="103" actId="26606"/>
          <ac:picMkLst>
            <pc:docMk/>
            <pc:sldMk cId="3512282499" sldId="406"/>
            <ac:picMk id="6" creationId="{C5890456-CF76-2DD3-53CC-E9D90701F04F}"/>
          </ac:picMkLst>
        </pc:picChg>
      </pc:sldChg>
      <pc:sldChg chg="addSp delSp modSp new mod setBg addAnim setClrOvrMap">
        <pc:chgData name="Awais Asghar" userId="4e531a22-1881-423e-b958-a671f924ba4b" providerId="ADAL" clId="{B6C0444B-C54E-4CBA-87DC-3371948BC4AC}" dt="2025-05-08T05:13:29.683" v="546" actId="1036"/>
        <pc:sldMkLst>
          <pc:docMk/>
          <pc:sldMk cId="1560414326" sldId="407"/>
        </pc:sldMkLst>
        <pc:spChg chg="mod ord">
          <ac:chgData name="Awais Asghar" userId="4e531a22-1881-423e-b958-a671f924ba4b" providerId="ADAL" clId="{B6C0444B-C54E-4CBA-87DC-3371948BC4AC}" dt="2025-05-08T04:03:01.338" v="125" actId="14100"/>
          <ac:spMkLst>
            <pc:docMk/>
            <pc:sldMk cId="1560414326" sldId="407"/>
            <ac:spMk id="2" creationId="{D2EAF8B5-C9BD-455F-9296-98287520FCE8}"/>
          </ac:spMkLst>
        </pc:spChg>
        <pc:spChg chg="del">
          <ac:chgData name="Awais Asghar" userId="4e531a22-1881-423e-b958-a671f924ba4b" providerId="ADAL" clId="{B6C0444B-C54E-4CBA-87DC-3371948BC4AC}" dt="2025-05-08T04:00:34.473" v="106" actId="478"/>
          <ac:spMkLst>
            <pc:docMk/>
            <pc:sldMk cId="1560414326" sldId="407"/>
            <ac:spMk id="3" creationId="{2C8726CF-39B8-5AC4-89BE-FB7DD2BAB539}"/>
          </ac:spMkLst>
        </pc:spChg>
        <pc:spChg chg="add del">
          <ac:chgData name="Awais Asghar" userId="4e531a22-1881-423e-b958-a671f924ba4b" providerId="ADAL" clId="{B6C0444B-C54E-4CBA-87DC-3371948BC4AC}" dt="2025-05-08T04:02:37.558" v="123" actId="26606"/>
          <ac:spMkLst>
            <pc:docMk/>
            <pc:sldMk cId="1560414326" sldId="407"/>
            <ac:spMk id="9" creationId="{71B2258F-86CA-4D4D-8270-BC05FCDEBFB3}"/>
          </ac:spMkLst>
        </pc:spChg>
        <pc:spChg chg="add del">
          <ac:chgData name="Awais Asghar" userId="4e531a22-1881-423e-b958-a671f924ba4b" providerId="ADAL" clId="{B6C0444B-C54E-4CBA-87DC-3371948BC4AC}" dt="2025-05-08T04:02:37.539" v="122" actId="26606"/>
          <ac:spMkLst>
            <pc:docMk/>
            <pc:sldMk cId="1560414326" sldId="407"/>
            <ac:spMk id="14" creationId="{8A95209C-5275-4E15-8EA7-7F42980ABF2D}"/>
          </ac:spMkLst>
        </pc:spChg>
        <pc:spChg chg="add del">
          <ac:chgData name="Awais Asghar" userId="4e531a22-1881-423e-b958-a671f924ba4b" providerId="ADAL" clId="{B6C0444B-C54E-4CBA-87DC-3371948BC4AC}" dt="2025-05-08T04:02:37.539" v="122" actId="26606"/>
          <ac:spMkLst>
            <pc:docMk/>
            <pc:sldMk cId="1560414326" sldId="407"/>
            <ac:spMk id="16" creationId="{DEF0EFD6-A3C2-4C94-A80A-BA9709D99013}"/>
          </ac:spMkLst>
        </pc:spChg>
        <pc:spChg chg="add del">
          <ac:chgData name="Awais Asghar" userId="4e531a22-1881-423e-b958-a671f924ba4b" providerId="ADAL" clId="{B6C0444B-C54E-4CBA-87DC-3371948BC4AC}" dt="2025-05-08T04:02:37.539" v="122" actId="26606"/>
          <ac:spMkLst>
            <pc:docMk/>
            <pc:sldMk cId="1560414326" sldId="407"/>
            <ac:spMk id="18" creationId="{4F2ED431-E304-4FF0-9F4E-032783C9D612}"/>
          </ac:spMkLst>
        </pc:spChg>
        <pc:spChg chg="add">
          <ac:chgData name="Awais Asghar" userId="4e531a22-1881-423e-b958-a671f924ba4b" providerId="ADAL" clId="{B6C0444B-C54E-4CBA-87DC-3371948BC4AC}" dt="2025-05-08T04:02:37.558" v="123" actId="26606"/>
          <ac:spMkLst>
            <pc:docMk/>
            <pc:sldMk cId="1560414326" sldId="407"/>
            <ac:spMk id="20" creationId="{657F69E0-C4B0-4BEC-A689-4F8D877F05D4}"/>
          </ac:spMkLst>
        </pc:spChg>
        <pc:spChg chg="add">
          <ac:chgData name="Awais Asghar" userId="4e531a22-1881-423e-b958-a671f924ba4b" providerId="ADAL" clId="{B6C0444B-C54E-4CBA-87DC-3371948BC4AC}" dt="2025-05-08T04:02:37.558" v="123" actId="26606"/>
          <ac:spMkLst>
            <pc:docMk/>
            <pc:sldMk cId="1560414326" sldId="407"/>
            <ac:spMk id="21" creationId="{9F6380B4-6A1C-481E-8408-B4E6C75B9B81}"/>
          </ac:spMkLst>
        </pc:spChg>
        <pc:picChg chg="add mod">
          <ac:chgData name="Awais Asghar" userId="4e531a22-1881-423e-b958-a671f924ba4b" providerId="ADAL" clId="{B6C0444B-C54E-4CBA-87DC-3371948BC4AC}" dt="2025-05-08T05:13:29.683" v="546" actId="1036"/>
          <ac:picMkLst>
            <pc:docMk/>
            <pc:sldMk cId="1560414326" sldId="407"/>
            <ac:picMk id="4" creationId="{94FAA616-88C0-0D3B-085D-F0F590740111}"/>
          </ac:picMkLst>
        </pc:picChg>
      </pc:sldChg>
      <pc:sldChg chg="addSp delSp modSp new mod setBg setClrOvrMap">
        <pc:chgData name="Awais Asghar" userId="4e531a22-1881-423e-b958-a671f924ba4b" providerId="ADAL" clId="{B6C0444B-C54E-4CBA-87DC-3371948BC4AC}" dt="2025-05-08T05:17:15.670" v="564" actId="403"/>
        <pc:sldMkLst>
          <pc:docMk/>
          <pc:sldMk cId="334702391" sldId="408"/>
        </pc:sldMkLst>
        <pc:spChg chg="mod">
          <ac:chgData name="Awais Asghar" userId="4e531a22-1881-423e-b958-a671f924ba4b" providerId="ADAL" clId="{B6C0444B-C54E-4CBA-87DC-3371948BC4AC}" dt="2025-05-08T04:24:54.735" v="179" actId="26606"/>
          <ac:spMkLst>
            <pc:docMk/>
            <pc:sldMk cId="334702391" sldId="408"/>
            <ac:spMk id="2" creationId="{BBC4F14F-E920-33F8-A8DA-41E0087F32C2}"/>
          </ac:spMkLst>
        </pc:spChg>
        <pc:spChg chg="del">
          <ac:chgData name="Awais Asghar" userId="4e531a22-1881-423e-b958-a671f924ba4b" providerId="ADAL" clId="{B6C0444B-C54E-4CBA-87DC-3371948BC4AC}" dt="2025-05-08T04:03:42.550" v="127"/>
          <ac:spMkLst>
            <pc:docMk/>
            <pc:sldMk cId="334702391" sldId="408"/>
            <ac:spMk id="3" creationId="{C6F0ACD7-1F92-3B69-AB10-6758349629FF}"/>
          </ac:spMkLst>
        </pc:spChg>
        <pc:spChg chg="add mod">
          <ac:chgData name="Awais Asghar" userId="4e531a22-1881-423e-b958-a671f924ba4b" providerId="ADAL" clId="{B6C0444B-C54E-4CBA-87DC-3371948BC4AC}" dt="2025-05-08T05:17:15.670" v="564" actId="403"/>
          <ac:spMkLst>
            <pc:docMk/>
            <pc:sldMk cId="334702391" sldId="408"/>
            <ac:spMk id="6" creationId="{490F379B-FBE4-95F0-ABB6-2D1BF4EB6C9D}"/>
          </ac:spMkLst>
        </pc:spChg>
        <pc:spChg chg="add del">
          <ac:chgData name="Awais Asghar" userId="4e531a22-1881-423e-b958-a671f924ba4b" providerId="ADAL" clId="{B6C0444B-C54E-4CBA-87DC-3371948BC4AC}" dt="2025-05-08T04:06:03.433" v="130" actId="478"/>
          <ac:spMkLst>
            <pc:docMk/>
            <pc:sldMk cId="334702391" sldId="408"/>
            <ac:spMk id="7" creationId="{697F8C72-DBE7-F741-79B7-EA496A7352D6}"/>
          </ac:spMkLst>
        </pc:spChg>
        <pc:spChg chg="add del">
          <ac:chgData name="Awais Asghar" userId="4e531a22-1881-423e-b958-a671f924ba4b" providerId="ADAL" clId="{B6C0444B-C54E-4CBA-87DC-3371948BC4AC}" dt="2025-05-08T04:23:51.250" v="158"/>
          <ac:spMkLst>
            <pc:docMk/>
            <pc:sldMk cId="334702391" sldId="408"/>
            <ac:spMk id="8" creationId="{17A0FF3C-E2F4-8FF4-2157-57D1FE2EFD73}"/>
          </ac:spMkLst>
        </pc:spChg>
        <pc:spChg chg="add del">
          <ac:chgData name="Awais Asghar" userId="4e531a22-1881-423e-b958-a671f924ba4b" providerId="ADAL" clId="{B6C0444B-C54E-4CBA-87DC-3371948BC4AC}" dt="2025-05-08T04:24:39.904" v="170" actId="26606"/>
          <ac:spMkLst>
            <pc:docMk/>
            <pc:sldMk cId="334702391" sldId="408"/>
            <ac:spMk id="14" creationId="{9228552E-C8B1-4A80-8448-0787CE0FC704}"/>
          </ac:spMkLst>
        </pc:spChg>
        <pc:spChg chg="add del">
          <ac:chgData name="Awais Asghar" userId="4e531a22-1881-423e-b958-a671f924ba4b" providerId="ADAL" clId="{B6C0444B-C54E-4CBA-87DC-3371948BC4AC}" dt="2025-05-08T04:24:43.458" v="172" actId="26606"/>
          <ac:spMkLst>
            <pc:docMk/>
            <pc:sldMk cId="334702391" sldId="408"/>
            <ac:spMk id="16" creationId="{CBB2B1F0-0DD6-4744-9A46-7A344FB48E40}"/>
          </ac:spMkLst>
        </pc:spChg>
        <pc:spChg chg="add del">
          <ac:chgData name="Awais Asghar" userId="4e531a22-1881-423e-b958-a671f924ba4b" providerId="ADAL" clId="{B6C0444B-C54E-4CBA-87DC-3371948BC4AC}" dt="2025-05-08T04:24:43.458" v="172" actId="26606"/>
          <ac:spMkLst>
            <pc:docMk/>
            <pc:sldMk cId="334702391" sldId="408"/>
            <ac:spMk id="17" creationId="{675FFAD0-2409-47F2-980A-2CF4FFC69BE2}"/>
          </ac:spMkLst>
        </pc:spChg>
        <pc:spChg chg="add del">
          <ac:chgData name="Awais Asghar" userId="4e531a22-1881-423e-b958-a671f924ba4b" providerId="ADAL" clId="{B6C0444B-C54E-4CBA-87DC-3371948BC4AC}" dt="2025-05-08T04:24:43.458" v="172" actId="26606"/>
          <ac:spMkLst>
            <pc:docMk/>
            <pc:sldMk cId="334702391" sldId="408"/>
            <ac:spMk id="18" creationId="{52D502E5-F6B4-4D58-B4AE-FC466FF15EE8}"/>
          </ac:spMkLst>
        </pc:spChg>
        <pc:spChg chg="add del">
          <ac:chgData name="Awais Asghar" userId="4e531a22-1881-423e-b958-a671f924ba4b" providerId="ADAL" clId="{B6C0444B-C54E-4CBA-87DC-3371948BC4AC}" dt="2025-05-08T04:24:43.458" v="172" actId="26606"/>
          <ac:spMkLst>
            <pc:docMk/>
            <pc:sldMk cId="334702391" sldId="408"/>
            <ac:spMk id="20" creationId="{9DECDBF4-02B6-4BB4-B65B-B8107AD6A9E8}"/>
          </ac:spMkLst>
        </pc:spChg>
        <pc:spChg chg="add del">
          <ac:chgData name="Awais Asghar" userId="4e531a22-1881-423e-b958-a671f924ba4b" providerId="ADAL" clId="{B6C0444B-C54E-4CBA-87DC-3371948BC4AC}" dt="2025-05-08T04:24:45.592" v="174" actId="26606"/>
          <ac:spMkLst>
            <pc:docMk/>
            <pc:sldMk cId="334702391" sldId="408"/>
            <ac:spMk id="22" creationId="{9228552E-C8B1-4A80-8448-0787CE0FC704}"/>
          </ac:spMkLst>
        </pc:spChg>
        <pc:spChg chg="add del">
          <ac:chgData name="Awais Asghar" userId="4e531a22-1881-423e-b958-a671f924ba4b" providerId="ADAL" clId="{B6C0444B-C54E-4CBA-87DC-3371948BC4AC}" dt="2025-05-08T04:24:48.741" v="176" actId="26606"/>
          <ac:spMkLst>
            <pc:docMk/>
            <pc:sldMk cId="334702391" sldId="408"/>
            <ac:spMk id="24" creationId="{675FFAD0-2409-47F2-980A-2CF4FFC69BE2}"/>
          </ac:spMkLst>
        </pc:spChg>
        <pc:spChg chg="add del">
          <ac:chgData name="Awais Asghar" userId="4e531a22-1881-423e-b958-a671f924ba4b" providerId="ADAL" clId="{B6C0444B-C54E-4CBA-87DC-3371948BC4AC}" dt="2025-05-08T04:24:48.741" v="176" actId="26606"/>
          <ac:spMkLst>
            <pc:docMk/>
            <pc:sldMk cId="334702391" sldId="408"/>
            <ac:spMk id="25" creationId="{CBB2B1F0-0DD6-4744-9A46-7A344FB48E40}"/>
          </ac:spMkLst>
        </pc:spChg>
        <pc:spChg chg="add del">
          <ac:chgData name="Awais Asghar" userId="4e531a22-1881-423e-b958-a671f924ba4b" providerId="ADAL" clId="{B6C0444B-C54E-4CBA-87DC-3371948BC4AC}" dt="2025-05-08T04:24:48.741" v="176" actId="26606"/>
          <ac:spMkLst>
            <pc:docMk/>
            <pc:sldMk cId="334702391" sldId="408"/>
            <ac:spMk id="26" creationId="{52D502E5-F6B4-4D58-B4AE-FC466FF15EE8}"/>
          </ac:spMkLst>
        </pc:spChg>
        <pc:spChg chg="add del">
          <ac:chgData name="Awais Asghar" userId="4e531a22-1881-423e-b958-a671f924ba4b" providerId="ADAL" clId="{B6C0444B-C54E-4CBA-87DC-3371948BC4AC}" dt="2025-05-08T04:24:48.741" v="176" actId="26606"/>
          <ac:spMkLst>
            <pc:docMk/>
            <pc:sldMk cId="334702391" sldId="408"/>
            <ac:spMk id="27" creationId="{9DECDBF4-02B6-4BB4-B65B-B8107AD6A9E8}"/>
          </ac:spMkLst>
        </pc:spChg>
        <pc:spChg chg="add del">
          <ac:chgData name="Awais Asghar" userId="4e531a22-1881-423e-b958-a671f924ba4b" providerId="ADAL" clId="{B6C0444B-C54E-4CBA-87DC-3371948BC4AC}" dt="2025-05-08T04:24:54.662" v="178" actId="26606"/>
          <ac:spMkLst>
            <pc:docMk/>
            <pc:sldMk cId="334702391" sldId="408"/>
            <ac:spMk id="29" creationId="{9228552E-C8B1-4A80-8448-0787CE0FC704}"/>
          </ac:spMkLst>
        </pc:spChg>
        <pc:spChg chg="add del">
          <ac:chgData name="Awais Asghar" userId="4e531a22-1881-423e-b958-a671f924ba4b" providerId="ADAL" clId="{B6C0444B-C54E-4CBA-87DC-3371948BC4AC}" dt="2025-05-08T04:25:11.551" v="182" actId="26606"/>
          <ac:spMkLst>
            <pc:docMk/>
            <pc:sldMk cId="334702391" sldId="408"/>
            <ac:spMk id="31" creationId="{1A9F7B4E-B03D-4F64-BE33-00D074458D45}"/>
          </ac:spMkLst>
        </pc:spChg>
        <pc:spChg chg="add del">
          <ac:chgData name="Awais Asghar" userId="4e531a22-1881-423e-b958-a671f924ba4b" providerId="ADAL" clId="{B6C0444B-C54E-4CBA-87DC-3371948BC4AC}" dt="2025-05-08T04:25:11.551" v="182" actId="26606"/>
          <ac:spMkLst>
            <pc:docMk/>
            <pc:sldMk cId="334702391" sldId="408"/>
            <ac:spMk id="32" creationId="{7E2BE7F7-CA89-4002-ACCE-A478AEA24F5E}"/>
          </ac:spMkLst>
        </pc:spChg>
        <pc:spChg chg="add">
          <ac:chgData name="Awais Asghar" userId="4e531a22-1881-423e-b958-a671f924ba4b" providerId="ADAL" clId="{B6C0444B-C54E-4CBA-87DC-3371948BC4AC}" dt="2025-05-08T04:25:11.551" v="182" actId="26606"/>
          <ac:spMkLst>
            <pc:docMk/>
            <pc:sldMk cId="334702391" sldId="408"/>
            <ac:spMk id="37" creationId="{1A9F7B4E-B03D-4F64-BE33-00D074458D45}"/>
          </ac:spMkLst>
        </pc:spChg>
        <pc:spChg chg="add">
          <ac:chgData name="Awais Asghar" userId="4e531a22-1881-423e-b958-a671f924ba4b" providerId="ADAL" clId="{B6C0444B-C54E-4CBA-87DC-3371948BC4AC}" dt="2025-05-08T04:25:11.551" v="182" actId="26606"/>
          <ac:spMkLst>
            <pc:docMk/>
            <pc:sldMk cId="334702391" sldId="408"/>
            <ac:spMk id="39" creationId="{7E2BE7F7-CA89-4002-ACCE-A478AEA24F5E}"/>
          </ac:spMkLst>
        </pc:spChg>
        <pc:picChg chg="add del mod">
          <ac:chgData name="Awais Asghar" userId="4e531a22-1881-423e-b958-a671f924ba4b" providerId="ADAL" clId="{B6C0444B-C54E-4CBA-87DC-3371948BC4AC}" dt="2025-05-08T04:05:58.467" v="128" actId="478"/>
          <ac:picMkLst>
            <pc:docMk/>
            <pc:sldMk cId="334702391" sldId="408"/>
            <ac:picMk id="4" creationId="{F1E731F4-A602-B608-141D-C3861C88298D}"/>
          </ac:picMkLst>
        </pc:picChg>
        <pc:picChg chg="add mod ord">
          <ac:chgData name="Awais Asghar" userId="4e531a22-1881-423e-b958-a671f924ba4b" providerId="ADAL" clId="{B6C0444B-C54E-4CBA-87DC-3371948BC4AC}" dt="2025-05-08T04:25:00.592" v="181" actId="962"/>
          <ac:picMkLst>
            <pc:docMk/>
            <pc:sldMk cId="334702391" sldId="408"/>
            <ac:picMk id="9" creationId="{EE3B6BE9-767C-EA1C-72A7-A3667C49C01A}"/>
          </ac:picMkLst>
        </pc:picChg>
      </pc:sldChg>
      <pc:sldChg chg="addSp delSp modSp new mod setBg">
        <pc:chgData name="Awais Asghar" userId="4e531a22-1881-423e-b958-a671f924ba4b" providerId="ADAL" clId="{B6C0444B-C54E-4CBA-87DC-3371948BC4AC}" dt="2025-05-08T04:34:03.817" v="198" actId="1076"/>
        <pc:sldMkLst>
          <pc:docMk/>
          <pc:sldMk cId="2536196819" sldId="409"/>
        </pc:sldMkLst>
        <pc:spChg chg="add del">
          <ac:chgData name="Awais Asghar" userId="4e531a22-1881-423e-b958-a671f924ba4b" providerId="ADAL" clId="{B6C0444B-C54E-4CBA-87DC-3371948BC4AC}" dt="2025-05-08T04:31:13.509" v="189" actId="26606"/>
          <ac:spMkLst>
            <pc:docMk/>
            <pc:sldMk cId="2536196819" sldId="409"/>
            <ac:spMk id="2" creationId="{E925E6F4-F2B1-09A4-240A-1558638764DB}"/>
          </ac:spMkLst>
        </pc:spChg>
        <pc:spChg chg="del">
          <ac:chgData name="Awais Asghar" userId="4e531a22-1881-423e-b958-a671f924ba4b" providerId="ADAL" clId="{B6C0444B-C54E-4CBA-87DC-3371948BC4AC}" dt="2025-05-08T04:07:00.360" v="132" actId="22"/>
          <ac:spMkLst>
            <pc:docMk/>
            <pc:sldMk cId="2536196819" sldId="409"/>
            <ac:spMk id="3" creationId="{EC6932EB-8E9B-1DB4-6657-4CB880FC3965}"/>
          </ac:spMkLst>
        </pc:spChg>
        <pc:spChg chg="add del mod">
          <ac:chgData name="Awais Asghar" userId="4e531a22-1881-423e-b958-a671f924ba4b" providerId="ADAL" clId="{B6C0444B-C54E-4CBA-87DC-3371948BC4AC}" dt="2025-05-08T04:31:06.442" v="184"/>
          <ac:spMkLst>
            <pc:docMk/>
            <pc:sldMk cId="2536196819" sldId="409"/>
            <ac:spMk id="7" creationId="{93E5FEE8-2B8E-3CF4-8097-F0E3A13582F8}"/>
          </ac:spMkLst>
        </pc:spChg>
        <pc:spChg chg="add del">
          <ac:chgData name="Awais Asghar" userId="4e531a22-1881-423e-b958-a671f924ba4b" providerId="ADAL" clId="{B6C0444B-C54E-4CBA-87DC-3371948BC4AC}" dt="2025-05-08T04:32:38.644" v="195" actId="478"/>
          <ac:spMkLst>
            <pc:docMk/>
            <pc:sldMk cId="2536196819" sldId="409"/>
            <ac:spMk id="13" creationId="{3054F160-B3F2-E6DF-4106-7311BA270205}"/>
          </ac:spMkLst>
        </pc:spChg>
        <pc:spChg chg="add del">
          <ac:chgData name="Awais Asghar" userId="4e531a22-1881-423e-b958-a671f924ba4b" providerId="ADAL" clId="{B6C0444B-C54E-4CBA-87DC-3371948BC4AC}" dt="2025-05-08T04:31:13.497" v="188" actId="26606"/>
          <ac:spMkLst>
            <pc:docMk/>
            <pc:sldMk cId="2536196819" sldId="409"/>
            <ac:spMk id="14" creationId="{32BC26D8-82FB-445E-AA49-62A77D7C1EE0}"/>
          </ac:spMkLst>
        </pc:spChg>
        <pc:spChg chg="add del">
          <ac:chgData name="Awais Asghar" userId="4e531a22-1881-423e-b958-a671f924ba4b" providerId="ADAL" clId="{B6C0444B-C54E-4CBA-87DC-3371948BC4AC}" dt="2025-05-08T04:31:13.497" v="188" actId="26606"/>
          <ac:spMkLst>
            <pc:docMk/>
            <pc:sldMk cId="2536196819" sldId="409"/>
            <ac:spMk id="16" creationId="{CB44330D-EA18-4254-AA95-EB49948539B8}"/>
          </ac:spMkLst>
        </pc:spChg>
        <pc:spChg chg="add del">
          <ac:chgData name="Awais Asghar" userId="4e531a22-1881-423e-b958-a671f924ba4b" providerId="ADAL" clId="{B6C0444B-C54E-4CBA-87DC-3371948BC4AC}" dt="2025-05-08T04:33:25.297" v="196" actId="26606"/>
          <ac:spMkLst>
            <pc:docMk/>
            <pc:sldMk cId="2536196819" sldId="409"/>
            <ac:spMk id="18" creationId="{650D18FE-0824-4A46-B22C-A86B52E5780A}"/>
          </ac:spMkLst>
        </pc:spChg>
        <pc:spChg chg="add del">
          <ac:chgData name="Awais Asghar" userId="4e531a22-1881-423e-b958-a671f924ba4b" providerId="ADAL" clId="{B6C0444B-C54E-4CBA-87DC-3371948BC4AC}" dt="2025-05-08T04:33:25.297" v="196" actId="26606"/>
          <ac:spMkLst>
            <pc:docMk/>
            <pc:sldMk cId="2536196819" sldId="409"/>
            <ac:spMk id="19" creationId="{743AA782-23D1-4521-8CAD-47662984AA08}"/>
          </ac:spMkLst>
        </pc:spChg>
        <pc:spChg chg="add mod">
          <ac:chgData name="Awais Asghar" userId="4e531a22-1881-423e-b958-a671f924ba4b" providerId="ADAL" clId="{B6C0444B-C54E-4CBA-87DC-3371948BC4AC}" dt="2025-05-08T04:33:25.297" v="196" actId="26606"/>
          <ac:spMkLst>
            <pc:docMk/>
            <pc:sldMk cId="2536196819" sldId="409"/>
            <ac:spMk id="20" creationId="{E925E6F4-F2B1-09A4-240A-1558638764DB}"/>
          </ac:spMkLst>
        </pc:spChg>
        <pc:spChg chg="add">
          <ac:chgData name="Awais Asghar" userId="4e531a22-1881-423e-b958-a671f924ba4b" providerId="ADAL" clId="{B6C0444B-C54E-4CBA-87DC-3371948BC4AC}" dt="2025-05-08T04:33:25.297" v="196" actId="26606"/>
          <ac:spMkLst>
            <pc:docMk/>
            <pc:sldMk cId="2536196819" sldId="409"/>
            <ac:spMk id="25" creationId="{18AC8E79-ECD6-4F34-BE5A-9F5E850E850A}"/>
          </ac:spMkLst>
        </pc:spChg>
        <pc:spChg chg="add">
          <ac:chgData name="Awais Asghar" userId="4e531a22-1881-423e-b958-a671f924ba4b" providerId="ADAL" clId="{B6C0444B-C54E-4CBA-87DC-3371948BC4AC}" dt="2025-05-08T04:33:25.297" v="196" actId="26606"/>
          <ac:spMkLst>
            <pc:docMk/>
            <pc:sldMk cId="2536196819" sldId="409"/>
            <ac:spMk id="27" creationId="{7D2BE1BB-2AB2-4D7E-9E27-8D245181B513}"/>
          </ac:spMkLst>
        </pc:spChg>
        <pc:grpChg chg="add">
          <ac:chgData name="Awais Asghar" userId="4e531a22-1881-423e-b958-a671f924ba4b" providerId="ADAL" clId="{B6C0444B-C54E-4CBA-87DC-3371948BC4AC}" dt="2025-05-08T04:33:25.297" v="196" actId="26606"/>
          <ac:grpSpMkLst>
            <pc:docMk/>
            <pc:sldMk cId="2536196819" sldId="409"/>
            <ac:grpSpMk id="29" creationId="{22A1615C-2156-4B15-BF3E-39794B37905E}"/>
          </ac:grpSpMkLst>
        </pc:grpChg>
        <pc:picChg chg="add del mod ord">
          <ac:chgData name="Awais Asghar" userId="4e531a22-1881-423e-b958-a671f924ba4b" providerId="ADAL" clId="{B6C0444B-C54E-4CBA-87DC-3371948BC4AC}" dt="2025-05-08T04:31:05.134" v="183" actId="478"/>
          <ac:picMkLst>
            <pc:docMk/>
            <pc:sldMk cId="2536196819" sldId="409"/>
            <ac:picMk id="5" creationId="{90F84C6C-F014-CA3D-67BF-09329FA0D0C4}"/>
          </ac:picMkLst>
        </pc:picChg>
        <pc:picChg chg="add mod">
          <ac:chgData name="Awais Asghar" userId="4e531a22-1881-423e-b958-a671f924ba4b" providerId="ADAL" clId="{B6C0444B-C54E-4CBA-87DC-3371948BC4AC}" dt="2025-05-08T04:34:03.817" v="198" actId="1076"/>
          <ac:picMkLst>
            <pc:docMk/>
            <pc:sldMk cId="2536196819" sldId="409"/>
            <ac:picMk id="9" creationId="{F8D2BA4B-BDA7-BCB3-A0B4-B252ADF3F8E3}"/>
          </ac:picMkLst>
        </pc:picChg>
      </pc:sldChg>
      <pc:sldChg chg="addSp delSp modSp new mod setBg setClrOvrMap">
        <pc:chgData name="Awais Asghar" userId="4e531a22-1881-423e-b958-a671f924ba4b" providerId="ADAL" clId="{B6C0444B-C54E-4CBA-87DC-3371948BC4AC}" dt="2025-05-08T04:42:06.086" v="333" actId="478"/>
        <pc:sldMkLst>
          <pc:docMk/>
          <pc:sldMk cId="1509122451" sldId="410"/>
        </pc:sldMkLst>
        <pc:spChg chg="mod">
          <ac:chgData name="Awais Asghar" userId="4e531a22-1881-423e-b958-a671f924ba4b" providerId="ADAL" clId="{B6C0444B-C54E-4CBA-87DC-3371948BC4AC}" dt="2025-05-08T04:35:44.907" v="209" actId="26606"/>
          <ac:spMkLst>
            <pc:docMk/>
            <pc:sldMk cId="1509122451" sldId="410"/>
            <ac:spMk id="2" creationId="{1B36F350-3AE9-8B55-F170-2C5F56EE4F5E}"/>
          </ac:spMkLst>
        </pc:spChg>
        <pc:spChg chg="del">
          <ac:chgData name="Awais Asghar" userId="4e531a22-1881-423e-b958-a671f924ba4b" providerId="ADAL" clId="{B6C0444B-C54E-4CBA-87DC-3371948BC4AC}" dt="2025-05-08T04:35:07.251" v="201" actId="26606"/>
          <ac:spMkLst>
            <pc:docMk/>
            <pc:sldMk cId="1509122451" sldId="410"/>
            <ac:spMk id="3" creationId="{235092C2-D564-38ED-B355-7393458148C8}"/>
          </ac:spMkLst>
        </pc:spChg>
        <pc:spChg chg="add mod">
          <ac:chgData name="Awais Asghar" userId="4e531a22-1881-423e-b958-a671f924ba4b" providerId="ADAL" clId="{B6C0444B-C54E-4CBA-87DC-3371948BC4AC}" dt="2025-05-08T04:41:29.939" v="325" actId="14100"/>
          <ac:spMkLst>
            <pc:docMk/>
            <pc:sldMk cId="1509122451" sldId="410"/>
            <ac:spMk id="4" creationId="{3F082B06-34F4-A8A0-8A54-EEB7EBB6402D}"/>
          </ac:spMkLst>
        </pc:spChg>
        <pc:spChg chg="add del">
          <ac:chgData name="Awais Asghar" userId="4e531a22-1881-423e-b958-a671f924ba4b" providerId="ADAL" clId="{B6C0444B-C54E-4CBA-87DC-3371948BC4AC}" dt="2025-05-08T04:35:44.907" v="209" actId="26606"/>
          <ac:spMkLst>
            <pc:docMk/>
            <pc:sldMk cId="1509122451" sldId="410"/>
            <ac:spMk id="9" creationId="{71B2258F-86CA-4D4D-8270-BC05FCDEBFB3}"/>
          </ac:spMkLst>
        </pc:spChg>
        <pc:spChg chg="add del mod">
          <ac:chgData name="Awais Asghar" userId="4e531a22-1881-423e-b958-a671f924ba4b" providerId="ADAL" clId="{B6C0444B-C54E-4CBA-87DC-3371948BC4AC}" dt="2025-05-08T04:42:06.086" v="333" actId="478"/>
          <ac:spMkLst>
            <pc:docMk/>
            <pc:sldMk cId="1509122451" sldId="410"/>
            <ac:spMk id="10" creationId="{6D987A25-A5D3-1D60-9799-BA2166AE550E}"/>
          </ac:spMkLst>
        </pc:spChg>
        <pc:spChg chg="add">
          <ac:chgData name="Awais Asghar" userId="4e531a22-1881-423e-b958-a671f924ba4b" providerId="ADAL" clId="{B6C0444B-C54E-4CBA-87DC-3371948BC4AC}" dt="2025-05-08T04:35:44.907" v="209" actId="26606"/>
          <ac:spMkLst>
            <pc:docMk/>
            <pc:sldMk cId="1509122451" sldId="410"/>
            <ac:spMk id="14" creationId="{9228552E-C8B1-4A80-8448-0787CE0FC704}"/>
          </ac:spMkLst>
        </pc:spChg>
        <pc:picChg chg="add mod">
          <ac:chgData name="Awais Asghar" userId="4e531a22-1881-423e-b958-a671f924ba4b" providerId="ADAL" clId="{B6C0444B-C54E-4CBA-87DC-3371948BC4AC}" dt="2025-05-08T04:35:44.907" v="209" actId="26606"/>
          <ac:picMkLst>
            <pc:docMk/>
            <pc:sldMk cId="1509122451" sldId="410"/>
            <ac:picMk id="5" creationId="{436AEB88-F492-9409-8B93-CE5C1D928D27}"/>
          </ac:picMkLst>
        </pc:picChg>
        <pc:picChg chg="add mod">
          <ac:chgData name="Awais Asghar" userId="4e531a22-1881-423e-b958-a671f924ba4b" providerId="ADAL" clId="{B6C0444B-C54E-4CBA-87DC-3371948BC4AC}" dt="2025-05-08T04:36:51.171" v="224" actId="1076"/>
          <ac:picMkLst>
            <pc:docMk/>
            <pc:sldMk cId="1509122451" sldId="410"/>
            <ac:picMk id="6" creationId="{86E9FCB5-2D43-4B2C-0E9F-8D5CA9B39BEC}"/>
          </ac:picMkLst>
        </pc:picChg>
        <pc:picChg chg="add mod">
          <ac:chgData name="Awais Asghar" userId="4e531a22-1881-423e-b958-a671f924ba4b" providerId="ADAL" clId="{B6C0444B-C54E-4CBA-87DC-3371948BC4AC}" dt="2025-05-08T04:37:05.136" v="226" actId="14100"/>
          <ac:picMkLst>
            <pc:docMk/>
            <pc:sldMk cId="1509122451" sldId="410"/>
            <ac:picMk id="7" creationId="{DDB63428-4995-61C2-9C3A-8EF8862BF293}"/>
          </ac:picMkLst>
        </pc:picChg>
      </pc:sldChg>
      <pc:sldChg chg="addSp delSp modSp new mod setBg">
        <pc:chgData name="Awais Asghar" userId="4e531a22-1881-423e-b958-a671f924ba4b" providerId="ADAL" clId="{B6C0444B-C54E-4CBA-87DC-3371948BC4AC}" dt="2025-05-08T04:44:07.700" v="353" actId="404"/>
        <pc:sldMkLst>
          <pc:docMk/>
          <pc:sldMk cId="919722626" sldId="411"/>
        </pc:sldMkLst>
        <pc:spChg chg="mod">
          <ac:chgData name="Awais Asghar" userId="4e531a22-1881-423e-b958-a671f924ba4b" providerId="ADAL" clId="{B6C0444B-C54E-4CBA-87DC-3371948BC4AC}" dt="2025-05-08T04:43:26.351" v="342" actId="26606"/>
          <ac:spMkLst>
            <pc:docMk/>
            <pc:sldMk cId="919722626" sldId="411"/>
            <ac:spMk id="2" creationId="{8D20FA2C-80E7-893D-B553-1EEF43CDF8C0}"/>
          </ac:spMkLst>
        </pc:spChg>
        <pc:spChg chg="del">
          <ac:chgData name="Awais Asghar" userId="4e531a22-1881-423e-b958-a671f924ba4b" providerId="ADAL" clId="{B6C0444B-C54E-4CBA-87DC-3371948BC4AC}" dt="2025-05-08T04:42:20.603" v="334"/>
          <ac:spMkLst>
            <pc:docMk/>
            <pc:sldMk cId="919722626" sldId="411"/>
            <ac:spMk id="3" creationId="{D33B0AF4-EC24-34D7-6051-3A58989FE0F6}"/>
          </ac:spMkLst>
        </pc:spChg>
        <pc:spChg chg="add mod">
          <ac:chgData name="Awais Asghar" userId="4e531a22-1881-423e-b958-a671f924ba4b" providerId="ADAL" clId="{B6C0444B-C54E-4CBA-87DC-3371948BC4AC}" dt="2025-05-08T04:44:07.700" v="353" actId="404"/>
          <ac:spMkLst>
            <pc:docMk/>
            <pc:sldMk cId="919722626" sldId="411"/>
            <ac:spMk id="4" creationId="{F1376BC7-F6BB-3FF5-7062-FDE3281D0056}"/>
          </ac:spMkLst>
        </pc:spChg>
        <pc:spChg chg="add del">
          <ac:chgData name="Awais Asghar" userId="4e531a22-1881-423e-b958-a671f924ba4b" providerId="ADAL" clId="{B6C0444B-C54E-4CBA-87DC-3371948BC4AC}" dt="2025-05-08T04:43:26.351" v="342" actId="26606"/>
          <ac:spMkLst>
            <pc:docMk/>
            <pc:sldMk cId="919722626" sldId="411"/>
            <ac:spMk id="10" creationId="{F13C74B1-5B17-4795-BED0-7140497B445A}"/>
          </ac:spMkLst>
        </pc:spChg>
        <pc:spChg chg="add del">
          <ac:chgData name="Awais Asghar" userId="4e531a22-1881-423e-b958-a671f924ba4b" providerId="ADAL" clId="{B6C0444B-C54E-4CBA-87DC-3371948BC4AC}" dt="2025-05-08T04:43:26.351" v="342" actId="26606"/>
          <ac:spMkLst>
            <pc:docMk/>
            <pc:sldMk cId="919722626" sldId="411"/>
            <ac:spMk id="12" creationId="{D4974D33-8DC5-464E-8C6D-BE58F0669C17}"/>
          </ac:spMkLst>
        </pc:spChg>
        <pc:spChg chg="add">
          <ac:chgData name="Awais Asghar" userId="4e531a22-1881-423e-b958-a671f924ba4b" providerId="ADAL" clId="{B6C0444B-C54E-4CBA-87DC-3371948BC4AC}" dt="2025-05-08T04:43:26.351" v="342" actId="26606"/>
          <ac:spMkLst>
            <pc:docMk/>
            <pc:sldMk cId="919722626" sldId="411"/>
            <ac:spMk id="17" creationId="{2B97F24A-32CE-4C1C-A50D-3016B394DCFB}"/>
          </ac:spMkLst>
        </pc:spChg>
        <pc:spChg chg="add">
          <ac:chgData name="Awais Asghar" userId="4e531a22-1881-423e-b958-a671f924ba4b" providerId="ADAL" clId="{B6C0444B-C54E-4CBA-87DC-3371948BC4AC}" dt="2025-05-08T04:43:26.351" v="342" actId="26606"/>
          <ac:spMkLst>
            <pc:docMk/>
            <pc:sldMk cId="919722626" sldId="411"/>
            <ac:spMk id="19" creationId="{CD8B4F24-440B-49E9-B85D-733523DC064B}"/>
          </ac:spMkLst>
        </pc:spChg>
        <pc:picChg chg="add mod">
          <ac:chgData name="Awais Asghar" userId="4e531a22-1881-423e-b958-a671f924ba4b" providerId="ADAL" clId="{B6C0444B-C54E-4CBA-87DC-3371948BC4AC}" dt="2025-05-08T04:43:45.575" v="347" actId="1076"/>
          <ac:picMkLst>
            <pc:docMk/>
            <pc:sldMk cId="919722626" sldId="411"/>
            <ac:picMk id="5" creationId="{3BAABFF6-707C-4DDE-14B6-8FB1E82130ED}"/>
          </ac:picMkLst>
        </pc:picChg>
        <pc:picChg chg="add del">
          <ac:chgData name="Awais Asghar" userId="4e531a22-1881-423e-b958-a671f924ba4b" providerId="ADAL" clId="{B6C0444B-C54E-4CBA-87DC-3371948BC4AC}" dt="2025-05-08T04:43:17.382" v="341" actId="478"/>
          <ac:picMkLst>
            <pc:docMk/>
            <pc:sldMk cId="919722626" sldId="411"/>
            <ac:picMk id="6" creationId="{21159959-02E3-729B-0406-EE38EBC7AB7F}"/>
          </ac:picMkLst>
        </pc:picChg>
      </pc:sldChg>
      <pc:sldChg chg="addSp delSp modSp new mod">
        <pc:chgData name="Awais Asghar" userId="4e531a22-1881-423e-b958-a671f924ba4b" providerId="ADAL" clId="{B6C0444B-C54E-4CBA-87DC-3371948BC4AC}" dt="2025-05-08T05:23:17.503" v="592" actId="404"/>
        <pc:sldMkLst>
          <pc:docMk/>
          <pc:sldMk cId="1622847577" sldId="412"/>
        </pc:sldMkLst>
        <pc:spChg chg="mod">
          <ac:chgData name="Awais Asghar" userId="4e531a22-1881-423e-b958-a671f924ba4b" providerId="ADAL" clId="{B6C0444B-C54E-4CBA-87DC-3371948BC4AC}" dt="2025-05-08T04:44:34.478" v="355"/>
          <ac:spMkLst>
            <pc:docMk/>
            <pc:sldMk cId="1622847577" sldId="412"/>
            <ac:spMk id="2" creationId="{56F8583C-4108-E6F3-3097-176865F5BC00}"/>
          </ac:spMkLst>
        </pc:spChg>
        <pc:spChg chg="del">
          <ac:chgData name="Awais Asghar" userId="4e531a22-1881-423e-b958-a671f924ba4b" providerId="ADAL" clId="{B6C0444B-C54E-4CBA-87DC-3371948BC4AC}" dt="2025-05-08T04:44:54.364" v="357" actId="478"/>
          <ac:spMkLst>
            <pc:docMk/>
            <pc:sldMk cId="1622847577" sldId="412"/>
            <ac:spMk id="3" creationId="{382FA401-AEEB-B889-2FFA-385C41E5064F}"/>
          </ac:spMkLst>
        </pc:spChg>
        <pc:spChg chg="add del mod">
          <ac:chgData name="Awais Asghar" userId="4e531a22-1881-423e-b958-a671f924ba4b" providerId="ADAL" clId="{B6C0444B-C54E-4CBA-87DC-3371948BC4AC}" dt="2025-05-08T04:47:53.028" v="406" actId="26606"/>
          <ac:spMkLst>
            <pc:docMk/>
            <pc:sldMk cId="1622847577" sldId="412"/>
            <ac:spMk id="4" creationId="{4D05127E-0068-1958-05C2-A087D581034C}"/>
          </ac:spMkLst>
        </pc:spChg>
        <pc:spChg chg="add del mod">
          <ac:chgData name="Awais Asghar" userId="4e531a22-1881-423e-b958-a671f924ba4b" providerId="ADAL" clId="{B6C0444B-C54E-4CBA-87DC-3371948BC4AC}" dt="2025-05-08T04:48:27.116" v="412" actId="21"/>
          <ac:spMkLst>
            <pc:docMk/>
            <pc:sldMk cId="1622847577" sldId="412"/>
            <ac:spMk id="5" creationId="{E8FC34F5-DD46-86C6-57FD-B6B966DC56E2}"/>
          </ac:spMkLst>
        </pc:spChg>
        <pc:spChg chg="add del mod">
          <ac:chgData name="Awais Asghar" userId="4e531a22-1881-423e-b958-a671f924ba4b" providerId="ADAL" clId="{B6C0444B-C54E-4CBA-87DC-3371948BC4AC}" dt="2025-05-08T04:48:10.508" v="408" actId="478"/>
          <ac:spMkLst>
            <pc:docMk/>
            <pc:sldMk cId="1622847577" sldId="412"/>
            <ac:spMk id="6" creationId="{5094B1AC-E964-FF3D-8ABC-AD7A0FA1BD2A}"/>
          </ac:spMkLst>
        </pc:spChg>
        <pc:graphicFrameChg chg="add mod modGraphic">
          <ac:chgData name="Awais Asghar" userId="4e531a22-1881-423e-b958-a671f924ba4b" providerId="ADAL" clId="{B6C0444B-C54E-4CBA-87DC-3371948BC4AC}" dt="2025-05-08T05:23:17.503" v="592" actId="404"/>
          <ac:graphicFrameMkLst>
            <pc:docMk/>
            <pc:sldMk cId="1622847577" sldId="412"/>
            <ac:graphicFrameMk id="7" creationId="{5B87BD71-AA58-DC65-4E20-7DE6D650C7EE}"/>
          </ac:graphicFrameMkLst>
        </pc:graphicFrameChg>
        <pc:graphicFrameChg chg="add mod modGraphic">
          <ac:chgData name="Awais Asghar" userId="4e531a22-1881-423e-b958-a671f924ba4b" providerId="ADAL" clId="{B6C0444B-C54E-4CBA-87DC-3371948BC4AC}" dt="2025-05-08T05:23:09.173" v="590" actId="404"/>
          <ac:graphicFrameMkLst>
            <pc:docMk/>
            <pc:sldMk cId="1622847577" sldId="412"/>
            <ac:graphicFrameMk id="8" creationId="{3247DAA9-9338-47CB-46CA-EB26EF69B942}"/>
          </ac:graphicFrameMkLst>
        </pc:graphicFrameChg>
      </pc:sldChg>
      <pc:sldChg chg="addSp delSp modSp new mod setBg">
        <pc:chgData name="Awais Asghar" userId="4e531a22-1881-423e-b958-a671f924ba4b" providerId="ADAL" clId="{B6C0444B-C54E-4CBA-87DC-3371948BC4AC}" dt="2025-05-08T04:56:22.651" v="474" actId="14100"/>
        <pc:sldMkLst>
          <pc:docMk/>
          <pc:sldMk cId="1429002682" sldId="413"/>
        </pc:sldMkLst>
        <pc:spChg chg="mod">
          <ac:chgData name="Awais Asghar" userId="4e531a22-1881-423e-b958-a671f924ba4b" providerId="ADAL" clId="{B6C0444B-C54E-4CBA-87DC-3371948BC4AC}" dt="2025-05-08T04:55:45.577" v="467" actId="26606"/>
          <ac:spMkLst>
            <pc:docMk/>
            <pc:sldMk cId="1429002682" sldId="413"/>
            <ac:spMk id="2" creationId="{7FEECB0C-167A-D9AF-57D7-90C8D32AAE0E}"/>
          </ac:spMkLst>
        </pc:spChg>
        <pc:spChg chg="add del mod">
          <ac:chgData name="Awais Asghar" userId="4e531a22-1881-423e-b958-a671f924ba4b" providerId="ADAL" clId="{B6C0444B-C54E-4CBA-87DC-3371948BC4AC}" dt="2025-05-08T04:55:45.577" v="467" actId="26606"/>
          <ac:spMkLst>
            <pc:docMk/>
            <pc:sldMk cId="1429002682" sldId="413"/>
            <ac:spMk id="3" creationId="{02260A79-F479-0A80-5EC2-DAEB48E16BA5}"/>
          </ac:spMkLst>
        </pc:spChg>
        <pc:spChg chg="add del mod">
          <ac:chgData name="Awais Asghar" userId="4e531a22-1881-423e-b958-a671f924ba4b" providerId="ADAL" clId="{B6C0444B-C54E-4CBA-87DC-3371948BC4AC}" dt="2025-05-08T04:52:36.414" v="442"/>
          <ac:spMkLst>
            <pc:docMk/>
            <pc:sldMk cId="1429002682" sldId="413"/>
            <ac:spMk id="4" creationId="{25F5EE0D-9B78-507E-535C-18E4B025840C}"/>
          </ac:spMkLst>
        </pc:spChg>
        <pc:spChg chg="add del">
          <ac:chgData name="Awais Asghar" userId="4e531a22-1881-423e-b958-a671f924ba4b" providerId="ADAL" clId="{B6C0444B-C54E-4CBA-87DC-3371948BC4AC}" dt="2025-05-08T04:52:51.339" v="446"/>
          <ac:spMkLst>
            <pc:docMk/>
            <pc:sldMk cId="1429002682" sldId="413"/>
            <ac:spMk id="5" creationId="{7F5F884D-E2EF-74F1-8292-530C4073FE89}"/>
          </ac:spMkLst>
        </pc:spChg>
        <pc:spChg chg="add del">
          <ac:chgData name="Awais Asghar" userId="4e531a22-1881-423e-b958-a671f924ba4b" providerId="ADAL" clId="{B6C0444B-C54E-4CBA-87DC-3371948BC4AC}" dt="2025-05-08T04:54:22.110" v="461" actId="26606"/>
          <ac:spMkLst>
            <pc:docMk/>
            <pc:sldMk cId="1429002682" sldId="413"/>
            <ac:spMk id="8" creationId="{907EF6B7-1338-4443-8C46-6A318D952DFD}"/>
          </ac:spMkLst>
        </pc:spChg>
        <pc:spChg chg="add del">
          <ac:chgData name="Awais Asghar" userId="4e531a22-1881-423e-b958-a671f924ba4b" providerId="ADAL" clId="{B6C0444B-C54E-4CBA-87DC-3371948BC4AC}" dt="2025-05-08T04:54:08.589" v="457" actId="26606"/>
          <ac:spMkLst>
            <pc:docMk/>
            <pc:sldMk cId="1429002682" sldId="413"/>
            <ac:spMk id="9" creationId="{F13C74B1-5B17-4795-BED0-7140497B445A}"/>
          </ac:spMkLst>
        </pc:spChg>
        <pc:spChg chg="add del">
          <ac:chgData name="Awais Asghar" userId="4e531a22-1881-423e-b958-a671f924ba4b" providerId="ADAL" clId="{B6C0444B-C54E-4CBA-87DC-3371948BC4AC}" dt="2025-05-08T04:54:22.110" v="461" actId="26606"/>
          <ac:spMkLst>
            <pc:docMk/>
            <pc:sldMk cId="1429002682" sldId="413"/>
            <ac:spMk id="10" creationId="{DAAE4CDD-124C-4DCF-9584-B6033B545DD5}"/>
          </ac:spMkLst>
        </pc:spChg>
        <pc:spChg chg="add del">
          <ac:chgData name="Awais Asghar" userId="4e531a22-1881-423e-b958-a671f924ba4b" providerId="ADAL" clId="{B6C0444B-C54E-4CBA-87DC-3371948BC4AC}" dt="2025-05-08T04:54:08.589" v="457" actId="26606"/>
          <ac:spMkLst>
            <pc:docMk/>
            <pc:sldMk cId="1429002682" sldId="413"/>
            <ac:spMk id="11" creationId="{D4974D33-8DC5-464E-8C6D-BE58F0669C17}"/>
          </ac:spMkLst>
        </pc:spChg>
        <pc:spChg chg="add del">
          <ac:chgData name="Awais Asghar" userId="4e531a22-1881-423e-b958-a671f924ba4b" providerId="ADAL" clId="{B6C0444B-C54E-4CBA-87DC-3371948BC4AC}" dt="2025-05-08T04:54:22.110" v="461" actId="26606"/>
          <ac:spMkLst>
            <pc:docMk/>
            <pc:sldMk cId="1429002682" sldId="413"/>
            <ac:spMk id="12" creationId="{081E4A58-353D-44AE-B2FC-2A74E2E400F7}"/>
          </ac:spMkLst>
        </pc:spChg>
        <pc:spChg chg="add del">
          <ac:chgData name="Awais Asghar" userId="4e531a22-1881-423e-b958-a671f924ba4b" providerId="ADAL" clId="{B6C0444B-C54E-4CBA-87DC-3371948BC4AC}" dt="2025-05-08T04:54:55.950" v="462" actId="26606"/>
          <ac:spMkLst>
            <pc:docMk/>
            <pc:sldMk cId="1429002682" sldId="413"/>
            <ac:spMk id="17" creationId="{907EF6B7-1338-4443-8C46-6A318D952DFD}"/>
          </ac:spMkLst>
        </pc:spChg>
        <pc:spChg chg="add del">
          <ac:chgData name="Awais Asghar" userId="4e531a22-1881-423e-b958-a671f924ba4b" providerId="ADAL" clId="{B6C0444B-C54E-4CBA-87DC-3371948BC4AC}" dt="2025-05-08T04:54:22.100" v="460" actId="26606"/>
          <ac:spMkLst>
            <pc:docMk/>
            <pc:sldMk cId="1429002682" sldId="413"/>
            <ac:spMk id="18" creationId="{C0763A76-9F1C-4FC5-82B7-DD475DA461B2}"/>
          </ac:spMkLst>
        </pc:spChg>
        <pc:spChg chg="add del">
          <ac:chgData name="Awais Asghar" userId="4e531a22-1881-423e-b958-a671f924ba4b" providerId="ADAL" clId="{B6C0444B-C54E-4CBA-87DC-3371948BC4AC}" dt="2025-05-08T04:54:55.950" v="462" actId="26606"/>
          <ac:spMkLst>
            <pc:docMk/>
            <pc:sldMk cId="1429002682" sldId="413"/>
            <ac:spMk id="19" creationId="{DAAE4CDD-124C-4DCF-9584-B6033B545DD5}"/>
          </ac:spMkLst>
        </pc:spChg>
        <pc:spChg chg="add del">
          <ac:chgData name="Awais Asghar" userId="4e531a22-1881-423e-b958-a671f924ba4b" providerId="ADAL" clId="{B6C0444B-C54E-4CBA-87DC-3371948BC4AC}" dt="2025-05-08T04:54:22.100" v="460" actId="26606"/>
          <ac:spMkLst>
            <pc:docMk/>
            <pc:sldMk cId="1429002682" sldId="413"/>
            <ac:spMk id="20" creationId="{E81BF4F6-F2CF-4984-9D14-D6966D92F99F}"/>
          </ac:spMkLst>
        </pc:spChg>
        <pc:spChg chg="add del">
          <ac:chgData name="Awais Asghar" userId="4e531a22-1881-423e-b958-a671f924ba4b" providerId="ADAL" clId="{B6C0444B-C54E-4CBA-87DC-3371948BC4AC}" dt="2025-05-08T04:54:55.950" v="462" actId="26606"/>
          <ac:spMkLst>
            <pc:docMk/>
            <pc:sldMk cId="1429002682" sldId="413"/>
            <ac:spMk id="21" creationId="{081E4A58-353D-44AE-B2FC-2A74E2E400F7}"/>
          </ac:spMkLst>
        </pc:spChg>
        <pc:spChg chg="add del">
          <ac:chgData name="Awais Asghar" userId="4e531a22-1881-423e-b958-a671f924ba4b" providerId="ADAL" clId="{B6C0444B-C54E-4CBA-87DC-3371948BC4AC}" dt="2025-05-08T04:55:45.577" v="467" actId="26606"/>
          <ac:spMkLst>
            <pc:docMk/>
            <pc:sldMk cId="1429002682" sldId="413"/>
            <ac:spMk id="27" creationId="{2C61293E-6EBE-43EF-A52C-9BEBFD7679D4}"/>
          </ac:spMkLst>
        </pc:spChg>
        <pc:spChg chg="add del">
          <ac:chgData name="Awais Asghar" userId="4e531a22-1881-423e-b958-a671f924ba4b" providerId="ADAL" clId="{B6C0444B-C54E-4CBA-87DC-3371948BC4AC}" dt="2025-05-08T04:55:45.577" v="467" actId="26606"/>
          <ac:spMkLst>
            <pc:docMk/>
            <pc:sldMk cId="1429002682" sldId="413"/>
            <ac:spMk id="29" creationId="{21540236-BFD5-4A9D-8840-4703E7F76825}"/>
          </ac:spMkLst>
        </pc:spChg>
        <pc:spChg chg="add">
          <ac:chgData name="Awais Asghar" userId="4e531a22-1881-423e-b958-a671f924ba4b" providerId="ADAL" clId="{B6C0444B-C54E-4CBA-87DC-3371948BC4AC}" dt="2025-05-08T04:55:45.577" v="467" actId="26606"/>
          <ac:spMkLst>
            <pc:docMk/>
            <pc:sldMk cId="1429002682" sldId="413"/>
            <ac:spMk id="34" creationId="{45D37F4E-DDB4-456B-97E0-9937730A039F}"/>
          </ac:spMkLst>
        </pc:spChg>
        <pc:spChg chg="add">
          <ac:chgData name="Awais Asghar" userId="4e531a22-1881-423e-b958-a671f924ba4b" providerId="ADAL" clId="{B6C0444B-C54E-4CBA-87DC-3371948BC4AC}" dt="2025-05-08T04:55:45.577" v="467" actId="26606"/>
          <ac:spMkLst>
            <pc:docMk/>
            <pc:sldMk cId="1429002682" sldId="413"/>
            <ac:spMk id="36" creationId="{B2DD41CD-8F47-4F56-AD12-4E2FF7696987}"/>
          </ac:spMkLst>
        </pc:spChg>
        <pc:picChg chg="add del">
          <ac:chgData name="Awais Asghar" userId="4e531a22-1881-423e-b958-a671f924ba4b" providerId="ADAL" clId="{B6C0444B-C54E-4CBA-87DC-3371948BC4AC}" dt="2025-05-08T04:54:08.589" v="457" actId="26606"/>
          <ac:picMkLst>
            <pc:docMk/>
            <pc:sldMk cId="1429002682" sldId="413"/>
            <ac:picMk id="6" creationId="{34DEA554-FD40-1085-50A5-EC40F54FFB1F}"/>
          </ac:picMkLst>
        </pc:picChg>
        <pc:picChg chg="add mod modCrop">
          <ac:chgData name="Awais Asghar" userId="4e531a22-1881-423e-b958-a671f924ba4b" providerId="ADAL" clId="{B6C0444B-C54E-4CBA-87DC-3371948BC4AC}" dt="2025-05-08T04:56:22.651" v="474" actId="14100"/>
          <ac:picMkLst>
            <pc:docMk/>
            <pc:sldMk cId="1429002682" sldId="413"/>
            <ac:picMk id="7" creationId="{4E54C020-5F3C-E478-DD02-2C6AA9EEADF7}"/>
          </ac:picMkLst>
        </pc:picChg>
        <pc:picChg chg="add del">
          <ac:chgData name="Awais Asghar" userId="4e531a22-1881-423e-b958-a671f924ba4b" providerId="ADAL" clId="{B6C0444B-C54E-4CBA-87DC-3371948BC4AC}" dt="2025-05-08T04:54:22.100" v="460" actId="26606"/>
          <ac:picMkLst>
            <pc:docMk/>
            <pc:sldMk cId="1429002682" sldId="413"/>
            <ac:picMk id="14" creationId="{89814E05-E55F-6601-CA63-27BBCBE706B9}"/>
          </ac:picMkLst>
        </pc:picChg>
        <pc:picChg chg="add del">
          <ac:chgData name="Awais Asghar" userId="4e531a22-1881-423e-b958-a671f924ba4b" providerId="ADAL" clId="{B6C0444B-C54E-4CBA-87DC-3371948BC4AC}" dt="2025-05-08T04:55:27.149" v="464" actId="478"/>
          <ac:picMkLst>
            <pc:docMk/>
            <pc:sldMk cId="1429002682" sldId="413"/>
            <ac:picMk id="23" creationId="{0995D146-B4AB-C403-6DFA-E6112720C861}"/>
          </ac:picMkLst>
        </pc:picChg>
      </pc:sldChg>
      <pc:sldChg chg="addSp delSp modSp new del mod">
        <pc:chgData name="Awais Asghar" userId="4e531a22-1881-423e-b958-a671f924ba4b" providerId="ADAL" clId="{B6C0444B-C54E-4CBA-87DC-3371948BC4AC}" dt="2025-05-08T04:51:10.325" v="437" actId="47"/>
        <pc:sldMkLst>
          <pc:docMk/>
          <pc:sldMk cId="1747969414" sldId="413"/>
        </pc:sldMkLst>
        <pc:spChg chg="del">
          <ac:chgData name="Awais Asghar" userId="4e531a22-1881-423e-b958-a671f924ba4b" providerId="ADAL" clId="{B6C0444B-C54E-4CBA-87DC-3371948BC4AC}" dt="2025-05-08T04:48:33.253" v="416" actId="478"/>
          <ac:spMkLst>
            <pc:docMk/>
            <pc:sldMk cId="1747969414" sldId="413"/>
            <ac:spMk id="3" creationId="{419918CB-9741-67C2-E946-8D37629E32A1}"/>
          </ac:spMkLst>
        </pc:spChg>
        <pc:spChg chg="add mod">
          <ac:chgData name="Awais Asghar" userId="4e531a22-1881-423e-b958-a671f924ba4b" providerId="ADAL" clId="{B6C0444B-C54E-4CBA-87DC-3371948BC4AC}" dt="2025-05-08T04:51:08.518" v="436" actId="6549"/>
          <ac:spMkLst>
            <pc:docMk/>
            <pc:sldMk cId="1747969414" sldId="413"/>
            <ac:spMk id="4" creationId="{EBF05CD0-ABE7-A1AA-E4BC-8A016697AC9E}"/>
          </ac:spMkLst>
        </pc:spChg>
      </pc:sldChg>
      <pc:sldChg chg="addSp modSp new mod setBg">
        <pc:chgData name="Awais Asghar" userId="4e531a22-1881-423e-b958-a671f924ba4b" providerId="ADAL" clId="{B6C0444B-C54E-4CBA-87DC-3371948BC4AC}" dt="2025-05-08T04:57:31.238" v="481" actId="14100"/>
        <pc:sldMkLst>
          <pc:docMk/>
          <pc:sldMk cId="371313694" sldId="414"/>
        </pc:sldMkLst>
        <pc:spChg chg="mod">
          <ac:chgData name="Awais Asghar" userId="4e531a22-1881-423e-b958-a671f924ba4b" providerId="ADAL" clId="{B6C0444B-C54E-4CBA-87DC-3371948BC4AC}" dt="2025-05-08T04:57:15.206" v="480" actId="26606"/>
          <ac:spMkLst>
            <pc:docMk/>
            <pc:sldMk cId="371313694" sldId="414"/>
            <ac:spMk id="2" creationId="{791A13FB-FDE1-74AA-481B-CB6C70F95771}"/>
          </ac:spMkLst>
        </pc:spChg>
        <pc:spChg chg="mod">
          <ac:chgData name="Awais Asghar" userId="4e531a22-1881-423e-b958-a671f924ba4b" providerId="ADAL" clId="{B6C0444B-C54E-4CBA-87DC-3371948BC4AC}" dt="2025-05-08T04:57:31.238" v="481" actId="14100"/>
          <ac:spMkLst>
            <pc:docMk/>
            <pc:sldMk cId="371313694" sldId="414"/>
            <ac:spMk id="3" creationId="{BDE911EE-E060-CB36-D0C9-E5A0F128343C}"/>
          </ac:spMkLst>
        </pc:spChg>
        <pc:spChg chg="add">
          <ac:chgData name="Awais Asghar" userId="4e531a22-1881-423e-b958-a671f924ba4b" providerId="ADAL" clId="{B6C0444B-C54E-4CBA-87DC-3371948BC4AC}" dt="2025-05-08T04:57:15.206" v="480" actId="26606"/>
          <ac:spMkLst>
            <pc:docMk/>
            <pc:sldMk cId="371313694" sldId="414"/>
            <ac:spMk id="8" creationId="{100EDD19-6802-4EC3-95CE-CFFAB042CFD6}"/>
          </ac:spMkLst>
        </pc:spChg>
        <pc:spChg chg="add">
          <ac:chgData name="Awais Asghar" userId="4e531a22-1881-423e-b958-a671f924ba4b" providerId="ADAL" clId="{B6C0444B-C54E-4CBA-87DC-3371948BC4AC}" dt="2025-05-08T04:57:15.206" v="480" actId="26606"/>
          <ac:spMkLst>
            <pc:docMk/>
            <pc:sldMk cId="371313694" sldId="414"/>
            <ac:spMk id="10" creationId="{DB17E863-922E-4C26-BD64-E8FD41D28661}"/>
          </ac:spMkLst>
        </pc:spChg>
      </pc:sldChg>
      <pc:sldChg chg="addSp delSp modSp new mod setBg setClrOvrMap">
        <pc:chgData name="Awais Asghar" userId="4e531a22-1881-423e-b958-a671f924ba4b" providerId="ADAL" clId="{B6C0444B-C54E-4CBA-87DC-3371948BC4AC}" dt="2025-05-08T05:21:39.114" v="582" actId="27636"/>
        <pc:sldMkLst>
          <pc:docMk/>
          <pc:sldMk cId="1052504876" sldId="415"/>
        </pc:sldMkLst>
        <pc:spChg chg="mod">
          <ac:chgData name="Awais Asghar" userId="4e531a22-1881-423e-b958-a671f924ba4b" providerId="ADAL" clId="{B6C0444B-C54E-4CBA-87DC-3371948BC4AC}" dt="2025-05-08T04:59:50.393" v="497" actId="26606"/>
          <ac:spMkLst>
            <pc:docMk/>
            <pc:sldMk cId="1052504876" sldId="415"/>
            <ac:spMk id="2" creationId="{0CCDBFCD-2370-71BB-F155-1529E127CED2}"/>
          </ac:spMkLst>
        </pc:spChg>
        <pc:spChg chg="add del mod">
          <ac:chgData name="Awais Asghar" userId="4e531a22-1881-423e-b958-a671f924ba4b" providerId="ADAL" clId="{B6C0444B-C54E-4CBA-87DC-3371948BC4AC}" dt="2025-05-08T05:21:39.114" v="582" actId="27636"/>
          <ac:spMkLst>
            <pc:docMk/>
            <pc:sldMk cId="1052504876" sldId="415"/>
            <ac:spMk id="3" creationId="{EE563460-8EA9-E41E-C18C-11C977D7D054}"/>
          </ac:spMkLst>
        </pc:spChg>
        <pc:spChg chg="add del mod">
          <ac:chgData name="Awais Asghar" userId="4e531a22-1881-423e-b958-a671f924ba4b" providerId="ADAL" clId="{B6C0444B-C54E-4CBA-87DC-3371948BC4AC}" dt="2025-05-08T04:59:00.085" v="485"/>
          <ac:spMkLst>
            <pc:docMk/>
            <pc:sldMk cId="1052504876" sldId="415"/>
            <ac:spMk id="4" creationId="{ED509C5C-6D15-DE12-3A72-9AF9DD5605F9}"/>
          </ac:spMkLst>
        </pc:spChg>
        <pc:spChg chg="add">
          <ac:chgData name="Awais Asghar" userId="4e531a22-1881-423e-b958-a671f924ba4b" providerId="ADAL" clId="{B6C0444B-C54E-4CBA-87DC-3371948BC4AC}" dt="2025-05-08T04:59:50.393" v="497" actId="26606"/>
          <ac:spMkLst>
            <pc:docMk/>
            <pc:sldMk cId="1052504876" sldId="415"/>
            <ac:spMk id="9" creationId="{9228552E-C8B1-4A80-8448-0787CE0FC704}"/>
          </ac:spMkLst>
        </pc:spChg>
        <pc:picChg chg="add">
          <ac:chgData name="Awais Asghar" userId="4e531a22-1881-423e-b958-a671f924ba4b" providerId="ADAL" clId="{B6C0444B-C54E-4CBA-87DC-3371948BC4AC}" dt="2025-05-08T04:59:50.393" v="497" actId="26606"/>
          <ac:picMkLst>
            <pc:docMk/>
            <pc:sldMk cId="1052504876" sldId="415"/>
            <ac:picMk id="5" creationId="{8EBB3E71-A291-BD43-DCEF-F891FCA15A79}"/>
          </ac:picMkLst>
        </pc:picChg>
      </pc:sldChg>
      <pc:sldChg chg="addSp delSp modSp new mod setBg">
        <pc:chgData name="Awais Asghar" userId="4e531a22-1881-423e-b958-a671f924ba4b" providerId="ADAL" clId="{B6C0444B-C54E-4CBA-87DC-3371948BC4AC}" dt="2025-05-08T05:03:34.336" v="531" actId="14100"/>
        <pc:sldMkLst>
          <pc:docMk/>
          <pc:sldMk cId="1162701318" sldId="416"/>
        </pc:sldMkLst>
        <pc:spChg chg="mod">
          <ac:chgData name="Awais Asghar" userId="4e531a22-1881-423e-b958-a671f924ba4b" providerId="ADAL" clId="{B6C0444B-C54E-4CBA-87DC-3371948BC4AC}" dt="2025-05-08T05:03:05.692" v="527" actId="26606"/>
          <ac:spMkLst>
            <pc:docMk/>
            <pc:sldMk cId="1162701318" sldId="416"/>
            <ac:spMk id="2" creationId="{EA55D42B-68E5-58EE-F342-39820864F81A}"/>
          </ac:spMkLst>
        </pc:spChg>
        <pc:spChg chg="add del mod">
          <ac:chgData name="Awais Asghar" userId="4e531a22-1881-423e-b958-a671f924ba4b" providerId="ADAL" clId="{B6C0444B-C54E-4CBA-87DC-3371948BC4AC}" dt="2025-05-08T05:03:34.336" v="531" actId="14100"/>
          <ac:spMkLst>
            <pc:docMk/>
            <pc:sldMk cId="1162701318" sldId="416"/>
            <ac:spMk id="3" creationId="{49E76782-54B3-8EC5-8F93-3F2A26308664}"/>
          </ac:spMkLst>
        </pc:spChg>
        <pc:spChg chg="add del mod">
          <ac:chgData name="Awais Asghar" userId="4e531a22-1881-423e-b958-a671f924ba4b" providerId="ADAL" clId="{B6C0444B-C54E-4CBA-87DC-3371948BC4AC}" dt="2025-05-08T05:01:07.953" v="501"/>
          <ac:spMkLst>
            <pc:docMk/>
            <pc:sldMk cId="1162701318" sldId="416"/>
            <ac:spMk id="4" creationId="{DDF17823-3E96-96DB-F750-605B12C5E207}"/>
          </ac:spMkLst>
        </pc:spChg>
        <pc:spChg chg="add del">
          <ac:chgData name="Awais Asghar" userId="4e531a22-1881-423e-b958-a671f924ba4b" providerId="ADAL" clId="{B6C0444B-C54E-4CBA-87DC-3371948BC4AC}" dt="2025-05-08T05:01:29.059" v="507"/>
          <ac:spMkLst>
            <pc:docMk/>
            <pc:sldMk cId="1162701318" sldId="416"/>
            <ac:spMk id="5" creationId="{8606CEA7-A85E-44CE-D09C-27041058CE1D}"/>
          </ac:spMkLst>
        </pc:spChg>
        <pc:spChg chg="add del">
          <ac:chgData name="Awais Asghar" userId="4e531a22-1881-423e-b958-a671f924ba4b" providerId="ADAL" clId="{B6C0444B-C54E-4CBA-87DC-3371948BC4AC}" dt="2025-05-08T05:02:40.795" v="524" actId="26606"/>
          <ac:spMkLst>
            <pc:docMk/>
            <pc:sldMk cId="1162701318" sldId="416"/>
            <ac:spMk id="8" creationId="{100EDD19-6802-4EC3-95CE-CFFAB042CFD6}"/>
          </ac:spMkLst>
        </pc:spChg>
        <pc:spChg chg="add del">
          <ac:chgData name="Awais Asghar" userId="4e531a22-1881-423e-b958-a671f924ba4b" providerId="ADAL" clId="{B6C0444B-C54E-4CBA-87DC-3371948BC4AC}" dt="2025-05-08T05:02:39.874" v="522" actId="26606"/>
          <ac:spMkLst>
            <pc:docMk/>
            <pc:sldMk cId="1162701318" sldId="416"/>
            <ac:spMk id="10" creationId="{EDDBB197-D710-4A4F-A9CA-FD2177498BE8}"/>
          </ac:spMkLst>
        </pc:spChg>
        <pc:spChg chg="add del">
          <ac:chgData name="Awais Asghar" userId="4e531a22-1881-423e-b958-a671f924ba4b" providerId="ADAL" clId="{B6C0444B-C54E-4CBA-87DC-3371948BC4AC}" dt="2025-05-08T05:02:39.874" v="522" actId="26606"/>
          <ac:spMkLst>
            <pc:docMk/>
            <pc:sldMk cId="1162701318" sldId="416"/>
            <ac:spMk id="12" creationId="{975D1CFA-2CDB-4B64-BD9F-85744E8DA12F}"/>
          </ac:spMkLst>
        </pc:spChg>
        <pc:spChg chg="add del">
          <ac:chgData name="Awais Asghar" userId="4e531a22-1881-423e-b958-a671f924ba4b" providerId="ADAL" clId="{B6C0444B-C54E-4CBA-87DC-3371948BC4AC}" dt="2025-05-08T05:02:40.795" v="524" actId="26606"/>
          <ac:spMkLst>
            <pc:docMk/>
            <pc:sldMk cId="1162701318" sldId="416"/>
            <ac:spMk id="20" creationId="{DB17E863-922E-4C26-BD64-E8FD41D28661}"/>
          </ac:spMkLst>
        </pc:spChg>
        <pc:spChg chg="add del">
          <ac:chgData name="Awais Asghar" userId="4e531a22-1881-423e-b958-a671f924ba4b" providerId="ADAL" clId="{B6C0444B-C54E-4CBA-87DC-3371948BC4AC}" dt="2025-05-08T05:03:05.692" v="527" actId="26606"/>
          <ac:spMkLst>
            <pc:docMk/>
            <pc:sldMk cId="1162701318" sldId="416"/>
            <ac:spMk id="22" creationId="{EDDBB197-D710-4A4F-A9CA-FD2177498BE8}"/>
          </ac:spMkLst>
        </pc:spChg>
        <pc:spChg chg="add del">
          <ac:chgData name="Awais Asghar" userId="4e531a22-1881-423e-b958-a671f924ba4b" providerId="ADAL" clId="{B6C0444B-C54E-4CBA-87DC-3371948BC4AC}" dt="2025-05-08T05:03:05.692" v="527" actId="26606"/>
          <ac:spMkLst>
            <pc:docMk/>
            <pc:sldMk cId="1162701318" sldId="416"/>
            <ac:spMk id="23" creationId="{975D1CFA-2CDB-4B64-BD9F-85744E8DA12F}"/>
          </ac:spMkLst>
        </pc:spChg>
        <pc:spChg chg="add del">
          <ac:chgData name="Awais Asghar" userId="4e531a22-1881-423e-b958-a671f924ba4b" providerId="ADAL" clId="{B6C0444B-C54E-4CBA-87DC-3371948BC4AC}" dt="2025-05-08T05:03:24.440" v="529" actId="26606"/>
          <ac:spMkLst>
            <pc:docMk/>
            <pc:sldMk cId="1162701318" sldId="416"/>
            <ac:spMk id="31" creationId="{245A9F99-D9B1-4094-A2E2-B90AC1DB7B9C}"/>
          </ac:spMkLst>
        </pc:spChg>
        <pc:spChg chg="add del">
          <ac:chgData name="Awais Asghar" userId="4e531a22-1881-423e-b958-a671f924ba4b" providerId="ADAL" clId="{B6C0444B-C54E-4CBA-87DC-3371948BC4AC}" dt="2025-05-08T05:03:24.440" v="529" actId="26606"/>
          <ac:spMkLst>
            <pc:docMk/>
            <pc:sldMk cId="1162701318" sldId="416"/>
            <ac:spMk id="33" creationId="{B7FAF607-473A-4A43-A23D-BBFF5C4117BB}"/>
          </ac:spMkLst>
        </pc:spChg>
        <pc:spChg chg="add">
          <ac:chgData name="Awais Asghar" userId="4e531a22-1881-423e-b958-a671f924ba4b" providerId="ADAL" clId="{B6C0444B-C54E-4CBA-87DC-3371948BC4AC}" dt="2025-05-08T05:03:24.440" v="529" actId="26606"/>
          <ac:spMkLst>
            <pc:docMk/>
            <pc:sldMk cId="1162701318" sldId="416"/>
            <ac:spMk id="45" creationId="{245A9F99-D9B1-4094-A2E2-B90AC1DB7B9C}"/>
          </ac:spMkLst>
        </pc:spChg>
        <pc:spChg chg="add">
          <ac:chgData name="Awais Asghar" userId="4e531a22-1881-423e-b958-a671f924ba4b" providerId="ADAL" clId="{B6C0444B-C54E-4CBA-87DC-3371948BC4AC}" dt="2025-05-08T05:03:24.440" v="529" actId="26606"/>
          <ac:spMkLst>
            <pc:docMk/>
            <pc:sldMk cId="1162701318" sldId="416"/>
            <ac:spMk id="47" creationId="{B7FAF607-473A-4A43-A23D-BBFF5C4117BB}"/>
          </ac:spMkLst>
        </pc:spChg>
        <pc:grpChg chg="add del">
          <ac:chgData name="Awais Asghar" userId="4e531a22-1881-423e-b958-a671f924ba4b" providerId="ADAL" clId="{B6C0444B-C54E-4CBA-87DC-3371948BC4AC}" dt="2025-05-08T05:02:39.874" v="522" actId="26606"/>
          <ac:grpSpMkLst>
            <pc:docMk/>
            <pc:sldMk cId="1162701318" sldId="416"/>
            <ac:grpSpMk id="14" creationId="{25EE5136-01F1-466C-962D-BA9B4C6757AA}"/>
          </ac:grpSpMkLst>
        </pc:grpChg>
        <pc:grpChg chg="add del">
          <ac:chgData name="Awais Asghar" userId="4e531a22-1881-423e-b958-a671f924ba4b" providerId="ADAL" clId="{B6C0444B-C54E-4CBA-87DC-3371948BC4AC}" dt="2025-05-08T05:03:05.692" v="527" actId="26606"/>
          <ac:grpSpMkLst>
            <pc:docMk/>
            <pc:sldMk cId="1162701318" sldId="416"/>
            <ac:grpSpMk id="24" creationId="{25EE5136-01F1-466C-962D-BA9B4C6757AA}"/>
          </ac:grpSpMkLst>
        </pc:grpChg>
        <pc:grpChg chg="add del">
          <ac:chgData name="Awais Asghar" userId="4e531a22-1881-423e-b958-a671f924ba4b" providerId="ADAL" clId="{B6C0444B-C54E-4CBA-87DC-3371948BC4AC}" dt="2025-05-08T05:03:24.440" v="529" actId="26606"/>
          <ac:grpSpMkLst>
            <pc:docMk/>
            <pc:sldMk cId="1162701318" sldId="416"/>
            <ac:grpSpMk id="35" creationId="{C5F6476F-D303-44D3-B30F-1BA348F0F64A}"/>
          </ac:grpSpMkLst>
        </pc:grpChg>
        <pc:grpChg chg="add">
          <ac:chgData name="Awais Asghar" userId="4e531a22-1881-423e-b958-a671f924ba4b" providerId="ADAL" clId="{B6C0444B-C54E-4CBA-87DC-3371948BC4AC}" dt="2025-05-08T05:03:24.440" v="529" actId="26606"/>
          <ac:grpSpMkLst>
            <pc:docMk/>
            <pc:sldMk cId="1162701318" sldId="416"/>
            <ac:grpSpMk id="49" creationId="{C5F6476F-D303-44D3-B30F-1BA348F0F64A}"/>
          </ac:grpSpMkLst>
        </pc:grpChg>
        <pc:picChg chg="add del">
          <ac:chgData name="Awais Asghar" userId="4e531a22-1881-423e-b958-a671f924ba4b" providerId="ADAL" clId="{B6C0444B-C54E-4CBA-87DC-3371948BC4AC}" dt="2025-05-08T05:02:39.874" v="522" actId="26606"/>
          <ac:picMkLst>
            <pc:docMk/>
            <pc:sldMk cId="1162701318" sldId="416"/>
            <ac:picMk id="7" creationId="{4D24AE81-FA4A-61E7-DFEA-4E270D7301F7}"/>
          </ac:picMkLst>
        </pc:picChg>
        <pc:picChg chg="add del">
          <ac:chgData name="Awais Asghar" userId="4e531a22-1881-423e-b958-a671f924ba4b" providerId="ADAL" clId="{B6C0444B-C54E-4CBA-87DC-3371948BC4AC}" dt="2025-05-08T05:02:56.234" v="526" actId="478"/>
          <ac:picMkLst>
            <pc:docMk/>
            <pc:sldMk cId="1162701318" sldId="416"/>
            <ac:picMk id="25" creationId="{4D24AE81-FA4A-61E7-DFEA-4E270D7301F7}"/>
          </ac:picMkLst>
        </pc:picChg>
        <pc:picChg chg="add del">
          <ac:chgData name="Awais Asghar" userId="4e531a22-1881-423e-b958-a671f924ba4b" providerId="ADAL" clId="{B6C0444B-C54E-4CBA-87DC-3371948BC4AC}" dt="2025-05-08T05:03:20.360" v="528" actId="478"/>
          <ac:picMkLst>
            <pc:docMk/>
            <pc:sldMk cId="1162701318" sldId="416"/>
            <ac:picMk id="28" creationId="{11B04EA6-2EF1-EFBF-0136-D39E9C288D1B}"/>
          </ac:picMkLst>
        </pc:picChg>
        <pc:picChg chg="add">
          <ac:chgData name="Awais Asghar" userId="4e531a22-1881-423e-b958-a671f924ba4b" providerId="ADAL" clId="{B6C0444B-C54E-4CBA-87DC-3371948BC4AC}" dt="2025-05-08T05:03:24.440" v="529" actId="26606"/>
          <ac:picMkLst>
            <pc:docMk/>
            <pc:sldMk cId="1162701318" sldId="416"/>
            <ac:picMk id="42" creationId="{8A4A4246-80D1-50BE-2CBE-F42F587C81CB}"/>
          </ac:picMkLst>
        </pc:picChg>
      </pc:sldChg>
      <pc:sldMasterChg chg="modSldLayout">
        <pc:chgData name="Awais Asghar" userId="4e531a22-1881-423e-b958-a671f924ba4b" providerId="ADAL" clId="{B6C0444B-C54E-4CBA-87DC-3371948BC4AC}" dt="2025-05-08T05:13:52.414" v="547" actId="207"/>
        <pc:sldMasterMkLst>
          <pc:docMk/>
          <pc:sldMasterMk cId="616999886" sldId="2147483648"/>
        </pc:sldMasterMkLst>
        <pc:sldLayoutChg chg="modSp">
          <pc:chgData name="Awais Asghar" userId="4e531a22-1881-423e-b958-a671f924ba4b" providerId="ADAL" clId="{B6C0444B-C54E-4CBA-87DC-3371948BC4AC}" dt="2025-05-08T05:13:52.414" v="547" actId="207"/>
          <pc:sldLayoutMkLst>
            <pc:docMk/>
            <pc:sldMasterMk cId="616999886" sldId="2147483648"/>
            <pc:sldLayoutMk cId="2688395351" sldId="2147483650"/>
          </pc:sldLayoutMkLst>
          <pc:spChg chg="mod">
            <ac:chgData name="Awais Asghar" userId="4e531a22-1881-423e-b958-a671f924ba4b" providerId="ADAL" clId="{B6C0444B-C54E-4CBA-87DC-3371948BC4AC}" dt="2025-05-08T05:13:52.414" v="547" actId="207"/>
            <ac:spMkLst>
              <pc:docMk/>
              <pc:sldMasterMk cId="616999886" sldId="2147483648"/>
              <pc:sldLayoutMk cId="2688395351" sldId="2147483650"/>
              <ac:spMk id="6" creationId="{7896EE50-A079-E613-A0DE-D490A5BAFBB8}"/>
            </ac:spMkLst>
          </pc:sp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61466-597B-4390-8E18-F7D842B92095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29ED22-A7DE-4344-A42E-2C01527B0EF1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One-Axis Ball Balancing Robot</a:t>
          </a:r>
          <a:r>
            <a:rPr lang="en-US" dirty="0"/>
            <a:t> is a feedback-controlled system that maintains the position of a ball on a beam by adjusting the beam's tilt using a servo motor.</a:t>
          </a:r>
        </a:p>
      </dgm:t>
    </dgm:pt>
    <dgm:pt modelId="{B4A88039-7231-4BF2-8EEA-7ADCC7CBD2CC}" type="parTrans" cxnId="{6C9DCB4F-86F4-4499-B1BA-5CF7BA6448F8}">
      <dgm:prSet/>
      <dgm:spPr/>
      <dgm:t>
        <a:bodyPr/>
        <a:lstStyle/>
        <a:p>
          <a:endParaRPr lang="en-US"/>
        </a:p>
      </dgm:t>
    </dgm:pt>
    <dgm:pt modelId="{AD01CA1A-B502-45F1-B840-4AC3825DA77D}" type="sibTrans" cxnId="{6C9DCB4F-86F4-4499-B1BA-5CF7BA6448F8}">
      <dgm:prSet/>
      <dgm:spPr/>
      <dgm:t>
        <a:bodyPr/>
        <a:lstStyle/>
        <a:p>
          <a:endParaRPr lang="en-US"/>
        </a:p>
      </dgm:t>
    </dgm:pt>
    <dgm:pt modelId="{13E23E9F-C19A-4BBF-9271-9D850871248A}">
      <dgm:prSet/>
      <dgm:spPr/>
      <dgm:t>
        <a:bodyPr/>
        <a:lstStyle/>
        <a:p>
          <a:r>
            <a:rPr lang="en-US"/>
            <a:t>Our objective is to design and implement a </a:t>
          </a:r>
          <a:r>
            <a:rPr lang="en-US" b="1"/>
            <a:t>real-time closed-loop control system</a:t>
          </a:r>
          <a:r>
            <a:rPr lang="en-US"/>
            <a:t> that senses the ball's position and stabilizes it using a </a:t>
          </a:r>
          <a:r>
            <a:rPr lang="en-US" b="1"/>
            <a:t>PID controller</a:t>
          </a:r>
          <a:r>
            <a:rPr lang="en-US"/>
            <a:t>.</a:t>
          </a:r>
        </a:p>
      </dgm:t>
    </dgm:pt>
    <dgm:pt modelId="{21FB5DD4-9013-4496-B6C2-C4FAF3B0A18D}" type="parTrans" cxnId="{EA8F3346-0E5C-449C-9F4D-8E9EDE43EB72}">
      <dgm:prSet/>
      <dgm:spPr/>
      <dgm:t>
        <a:bodyPr/>
        <a:lstStyle/>
        <a:p>
          <a:endParaRPr lang="en-US"/>
        </a:p>
      </dgm:t>
    </dgm:pt>
    <dgm:pt modelId="{D4CCFA84-A37A-4E5E-8263-6DD617898876}" type="sibTrans" cxnId="{EA8F3346-0E5C-449C-9F4D-8E9EDE43EB72}">
      <dgm:prSet/>
      <dgm:spPr/>
      <dgm:t>
        <a:bodyPr/>
        <a:lstStyle/>
        <a:p>
          <a:endParaRPr lang="en-US"/>
        </a:p>
      </dgm:t>
    </dgm:pt>
    <dgm:pt modelId="{C4C950BF-8FAE-486C-AE0E-1AEDC9459A3C}">
      <dgm:prSet/>
      <dgm:spPr/>
      <dgm:t>
        <a:bodyPr/>
        <a:lstStyle/>
        <a:p>
          <a:r>
            <a:rPr lang="en-US"/>
            <a:t>This project demonstrates the core concepts of </a:t>
          </a:r>
          <a:r>
            <a:rPr lang="en-US" b="1"/>
            <a:t>control systems and </a:t>
          </a:r>
          <a:r>
            <a:rPr lang="en-US"/>
            <a:t>provides practical exposure to </a:t>
          </a:r>
          <a:r>
            <a:rPr lang="en-US" b="1"/>
            <a:t>feedback and system stability</a:t>
          </a:r>
          <a:endParaRPr lang="en-US"/>
        </a:p>
      </dgm:t>
    </dgm:pt>
    <dgm:pt modelId="{9357F709-22AA-4D77-8E93-CD6AA4A97C68}" type="parTrans" cxnId="{493C2493-C27A-4E29-B825-8CDEAC426027}">
      <dgm:prSet/>
      <dgm:spPr/>
      <dgm:t>
        <a:bodyPr/>
        <a:lstStyle/>
        <a:p>
          <a:endParaRPr lang="en-US"/>
        </a:p>
      </dgm:t>
    </dgm:pt>
    <dgm:pt modelId="{F9976768-6958-4C86-8A43-114FFC41D6AF}" type="sibTrans" cxnId="{493C2493-C27A-4E29-B825-8CDEAC426027}">
      <dgm:prSet/>
      <dgm:spPr/>
      <dgm:t>
        <a:bodyPr/>
        <a:lstStyle/>
        <a:p>
          <a:endParaRPr lang="en-US"/>
        </a:p>
      </dgm:t>
    </dgm:pt>
    <dgm:pt modelId="{6A10AC78-672A-4D77-8B93-9F74EF9C9C1C}" type="pres">
      <dgm:prSet presAssocID="{93C61466-597B-4390-8E18-F7D842B92095}" presName="vert0" presStyleCnt="0">
        <dgm:presLayoutVars>
          <dgm:dir/>
          <dgm:animOne val="branch"/>
          <dgm:animLvl val="lvl"/>
        </dgm:presLayoutVars>
      </dgm:prSet>
      <dgm:spPr/>
    </dgm:pt>
    <dgm:pt modelId="{C224A243-DE96-4249-86F9-F365A5549067}" type="pres">
      <dgm:prSet presAssocID="{E829ED22-A7DE-4344-A42E-2C01527B0EF1}" presName="thickLine" presStyleLbl="alignNode1" presStyleIdx="0" presStyleCnt="3"/>
      <dgm:spPr/>
    </dgm:pt>
    <dgm:pt modelId="{7137CD9B-3502-4FF9-AE41-E31FC2C7A6C3}" type="pres">
      <dgm:prSet presAssocID="{E829ED22-A7DE-4344-A42E-2C01527B0EF1}" presName="horz1" presStyleCnt="0"/>
      <dgm:spPr/>
    </dgm:pt>
    <dgm:pt modelId="{1BF8A8FC-4583-41DE-8ECC-83F8F3D65D54}" type="pres">
      <dgm:prSet presAssocID="{E829ED22-A7DE-4344-A42E-2C01527B0EF1}" presName="tx1" presStyleLbl="revTx" presStyleIdx="0" presStyleCnt="3"/>
      <dgm:spPr/>
    </dgm:pt>
    <dgm:pt modelId="{E1902337-F1F5-496A-956B-0BC33E99591A}" type="pres">
      <dgm:prSet presAssocID="{E829ED22-A7DE-4344-A42E-2C01527B0EF1}" presName="vert1" presStyleCnt="0"/>
      <dgm:spPr/>
    </dgm:pt>
    <dgm:pt modelId="{B55A78C3-42EE-4294-B593-6A9E5BBEBF39}" type="pres">
      <dgm:prSet presAssocID="{13E23E9F-C19A-4BBF-9271-9D850871248A}" presName="thickLine" presStyleLbl="alignNode1" presStyleIdx="1" presStyleCnt="3"/>
      <dgm:spPr/>
    </dgm:pt>
    <dgm:pt modelId="{26E7EF2C-61B6-4FEB-9643-1B5A1E2F186D}" type="pres">
      <dgm:prSet presAssocID="{13E23E9F-C19A-4BBF-9271-9D850871248A}" presName="horz1" presStyleCnt="0"/>
      <dgm:spPr/>
    </dgm:pt>
    <dgm:pt modelId="{5A862512-EAD6-49D6-876D-3D22DD4B7D5F}" type="pres">
      <dgm:prSet presAssocID="{13E23E9F-C19A-4BBF-9271-9D850871248A}" presName="tx1" presStyleLbl="revTx" presStyleIdx="1" presStyleCnt="3"/>
      <dgm:spPr/>
    </dgm:pt>
    <dgm:pt modelId="{4162E9B6-C550-4FDE-B940-576872124A82}" type="pres">
      <dgm:prSet presAssocID="{13E23E9F-C19A-4BBF-9271-9D850871248A}" presName="vert1" presStyleCnt="0"/>
      <dgm:spPr/>
    </dgm:pt>
    <dgm:pt modelId="{24F071E5-B299-40AB-BD57-04A9ABA89CF7}" type="pres">
      <dgm:prSet presAssocID="{C4C950BF-8FAE-486C-AE0E-1AEDC9459A3C}" presName="thickLine" presStyleLbl="alignNode1" presStyleIdx="2" presStyleCnt="3"/>
      <dgm:spPr/>
    </dgm:pt>
    <dgm:pt modelId="{213AFC5F-DAD2-4FB4-A2FF-18BD4DA2AC3D}" type="pres">
      <dgm:prSet presAssocID="{C4C950BF-8FAE-486C-AE0E-1AEDC9459A3C}" presName="horz1" presStyleCnt="0"/>
      <dgm:spPr/>
    </dgm:pt>
    <dgm:pt modelId="{537ABF7E-AC7D-47FC-A8AB-F89E24CA8807}" type="pres">
      <dgm:prSet presAssocID="{C4C950BF-8FAE-486C-AE0E-1AEDC9459A3C}" presName="tx1" presStyleLbl="revTx" presStyleIdx="2" presStyleCnt="3"/>
      <dgm:spPr/>
    </dgm:pt>
    <dgm:pt modelId="{1D7EDB18-9EEA-41AC-B543-90917FD28A29}" type="pres">
      <dgm:prSet presAssocID="{C4C950BF-8FAE-486C-AE0E-1AEDC9459A3C}" presName="vert1" presStyleCnt="0"/>
      <dgm:spPr/>
    </dgm:pt>
  </dgm:ptLst>
  <dgm:cxnLst>
    <dgm:cxn modelId="{E30C892A-AF18-446C-98E0-02F62906DBA2}" type="presOf" srcId="{C4C950BF-8FAE-486C-AE0E-1AEDC9459A3C}" destId="{537ABF7E-AC7D-47FC-A8AB-F89E24CA8807}" srcOrd="0" destOrd="0" presId="urn:microsoft.com/office/officeart/2008/layout/LinedList"/>
    <dgm:cxn modelId="{4C95D744-0773-407A-8696-A95DF08E7636}" type="presOf" srcId="{93C61466-597B-4390-8E18-F7D842B92095}" destId="{6A10AC78-672A-4D77-8B93-9F74EF9C9C1C}" srcOrd="0" destOrd="0" presId="urn:microsoft.com/office/officeart/2008/layout/LinedList"/>
    <dgm:cxn modelId="{EA8F3346-0E5C-449C-9F4D-8E9EDE43EB72}" srcId="{93C61466-597B-4390-8E18-F7D842B92095}" destId="{13E23E9F-C19A-4BBF-9271-9D850871248A}" srcOrd="1" destOrd="0" parTransId="{21FB5DD4-9013-4496-B6C2-C4FAF3B0A18D}" sibTransId="{D4CCFA84-A37A-4E5E-8263-6DD617898876}"/>
    <dgm:cxn modelId="{CC7B996A-BBC5-4D35-8198-DFB3C83AA9A1}" type="presOf" srcId="{E829ED22-A7DE-4344-A42E-2C01527B0EF1}" destId="{1BF8A8FC-4583-41DE-8ECC-83F8F3D65D54}" srcOrd="0" destOrd="0" presId="urn:microsoft.com/office/officeart/2008/layout/LinedList"/>
    <dgm:cxn modelId="{6C9DCB4F-86F4-4499-B1BA-5CF7BA6448F8}" srcId="{93C61466-597B-4390-8E18-F7D842B92095}" destId="{E829ED22-A7DE-4344-A42E-2C01527B0EF1}" srcOrd="0" destOrd="0" parTransId="{B4A88039-7231-4BF2-8EEA-7ADCC7CBD2CC}" sibTransId="{AD01CA1A-B502-45F1-B840-4AC3825DA77D}"/>
    <dgm:cxn modelId="{D8129582-DE12-4896-A789-EDDDB69820E5}" type="presOf" srcId="{13E23E9F-C19A-4BBF-9271-9D850871248A}" destId="{5A862512-EAD6-49D6-876D-3D22DD4B7D5F}" srcOrd="0" destOrd="0" presId="urn:microsoft.com/office/officeart/2008/layout/LinedList"/>
    <dgm:cxn modelId="{493C2493-C27A-4E29-B825-8CDEAC426027}" srcId="{93C61466-597B-4390-8E18-F7D842B92095}" destId="{C4C950BF-8FAE-486C-AE0E-1AEDC9459A3C}" srcOrd="2" destOrd="0" parTransId="{9357F709-22AA-4D77-8E93-CD6AA4A97C68}" sibTransId="{F9976768-6958-4C86-8A43-114FFC41D6AF}"/>
    <dgm:cxn modelId="{CAB01CD4-E9DC-4746-B722-4A9B78CED89B}" type="presParOf" srcId="{6A10AC78-672A-4D77-8B93-9F74EF9C9C1C}" destId="{C224A243-DE96-4249-86F9-F365A5549067}" srcOrd="0" destOrd="0" presId="urn:microsoft.com/office/officeart/2008/layout/LinedList"/>
    <dgm:cxn modelId="{52DEA8E6-80A7-46DF-B697-FBD9AB5F150E}" type="presParOf" srcId="{6A10AC78-672A-4D77-8B93-9F74EF9C9C1C}" destId="{7137CD9B-3502-4FF9-AE41-E31FC2C7A6C3}" srcOrd="1" destOrd="0" presId="urn:microsoft.com/office/officeart/2008/layout/LinedList"/>
    <dgm:cxn modelId="{2E51C390-CE12-47CF-89C5-A4BC4B2718D5}" type="presParOf" srcId="{7137CD9B-3502-4FF9-AE41-E31FC2C7A6C3}" destId="{1BF8A8FC-4583-41DE-8ECC-83F8F3D65D54}" srcOrd="0" destOrd="0" presId="urn:microsoft.com/office/officeart/2008/layout/LinedList"/>
    <dgm:cxn modelId="{609C36D2-9F29-42DF-B9C1-B007A993ABFD}" type="presParOf" srcId="{7137CD9B-3502-4FF9-AE41-E31FC2C7A6C3}" destId="{E1902337-F1F5-496A-956B-0BC33E99591A}" srcOrd="1" destOrd="0" presId="urn:microsoft.com/office/officeart/2008/layout/LinedList"/>
    <dgm:cxn modelId="{11E19085-301F-4F40-AA59-553118E23B28}" type="presParOf" srcId="{6A10AC78-672A-4D77-8B93-9F74EF9C9C1C}" destId="{B55A78C3-42EE-4294-B593-6A9E5BBEBF39}" srcOrd="2" destOrd="0" presId="urn:microsoft.com/office/officeart/2008/layout/LinedList"/>
    <dgm:cxn modelId="{ED199B94-7CF3-4AA5-882A-E73502A2FDAE}" type="presParOf" srcId="{6A10AC78-672A-4D77-8B93-9F74EF9C9C1C}" destId="{26E7EF2C-61B6-4FEB-9643-1B5A1E2F186D}" srcOrd="3" destOrd="0" presId="urn:microsoft.com/office/officeart/2008/layout/LinedList"/>
    <dgm:cxn modelId="{9D9C4C5C-4553-47D1-9565-94587C2291E6}" type="presParOf" srcId="{26E7EF2C-61B6-4FEB-9643-1B5A1E2F186D}" destId="{5A862512-EAD6-49D6-876D-3D22DD4B7D5F}" srcOrd="0" destOrd="0" presId="urn:microsoft.com/office/officeart/2008/layout/LinedList"/>
    <dgm:cxn modelId="{0ECD51C9-2433-4CE1-9EEC-A9D8C1CBAD4C}" type="presParOf" srcId="{26E7EF2C-61B6-4FEB-9643-1B5A1E2F186D}" destId="{4162E9B6-C550-4FDE-B940-576872124A82}" srcOrd="1" destOrd="0" presId="urn:microsoft.com/office/officeart/2008/layout/LinedList"/>
    <dgm:cxn modelId="{2D4D426F-5A7E-4E62-AFD5-E4C111ADC328}" type="presParOf" srcId="{6A10AC78-672A-4D77-8B93-9F74EF9C9C1C}" destId="{24F071E5-B299-40AB-BD57-04A9ABA89CF7}" srcOrd="4" destOrd="0" presId="urn:microsoft.com/office/officeart/2008/layout/LinedList"/>
    <dgm:cxn modelId="{B7E15939-9B25-4680-91A2-1BF5354C5785}" type="presParOf" srcId="{6A10AC78-672A-4D77-8B93-9F74EF9C9C1C}" destId="{213AFC5F-DAD2-4FB4-A2FF-18BD4DA2AC3D}" srcOrd="5" destOrd="0" presId="urn:microsoft.com/office/officeart/2008/layout/LinedList"/>
    <dgm:cxn modelId="{8EB90A69-D5C0-4B84-8367-2283B93AAA84}" type="presParOf" srcId="{213AFC5F-DAD2-4FB4-A2FF-18BD4DA2AC3D}" destId="{537ABF7E-AC7D-47FC-A8AB-F89E24CA8807}" srcOrd="0" destOrd="0" presId="urn:microsoft.com/office/officeart/2008/layout/LinedList"/>
    <dgm:cxn modelId="{AF85F085-CE66-4DB7-BB65-CB89C2D122A2}" type="presParOf" srcId="{213AFC5F-DAD2-4FB4-A2FF-18BD4DA2AC3D}" destId="{1D7EDB18-9EEA-41AC-B543-90917FD28A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A23ED-7F4E-4E69-96CE-BF4267EB71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C6A0AD0-9B11-4CA2-8C6D-D62EBDA49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u="none" dirty="0"/>
            <a:t>Theoretical Expectation</a:t>
          </a:r>
          <a:endParaRPr lang="en-US" sz="2400" u="none" dirty="0"/>
        </a:p>
      </dgm:t>
    </dgm:pt>
    <dgm:pt modelId="{7428D59A-15E9-42F6-AFD3-8BFCF813F8F9}" type="parTrans" cxnId="{9CE48581-8F74-4622-8E64-9C16993F2FC1}">
      <dgm:prSet/>
      <dgm:spPr/>
      <dgm:t>
        <a:bodyPr/>
        <a:lstStyle/>
        <a:p>
          <a:endParaRPr lang="en-US"/>
        </a:p>
      </dgm:t>
    </dgm:pt>
    <dgm:pt modelId="{23F27F43-AAAF-4D78-8544-EC2503330E01}" type="sibTrans" cxnId="{9CE48581-8F74-4622-8E64-9C16993F2FC1}">
      <dgm:prSet/>
      <dgm:spPr/>
      <dgm:t>
        <a:bodyPr/>
        <a:lstStyle/>
        <a:p>
          <a:endParaRPr lang="en-US"/>
        </a:p>
      </dgm:t>
    </dgm:pt>
    <dgm:pt modelId="{E12EDFDF-8AD3-47C5-AB2D-DF46A8C7CD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PID promises stable, smooth and accurate control</a:t>
          </a:r>
        </a:p>
      </dgm:t>
    </dgm:pt>
    <dgm:pt modelId="{1676BE1D-293B-480C-A2DF-61AF46CB73FF}" type="parTrans" cxnId="{7D2ECED0-96CD-425A-8896-4A3ECA5BDE66}">
      <dgm:prSet/>
      <dgm:spPr/>
      <dgm:t>
        <a:bodyPr/>
        <a:lstStyle/>
        <a:p>
          <a:endParaRPr lang="en-US"/>
        </a:p>
      </dgm:t>
    </dgm:pt>
    <dgm:pt modelId="{7F3E73CB-981D-4FD3-9F40-F745AEEF7A43}" type="sibTrans" cxnId="{7D2ECED0-96CD-425A-8896-4A3ECA5BDE66}">
      <dgm:prSet/>
      <dgm:spPr/>
      <dgm:t>
        <a:bodyPr/>
        <a:lstStyle/>
        <a:p>
          <a:endParaRPr lang="en-US"/>
        </a:p>
      </dgm:t>
    </dgm:pt>
    <dgm:pt modelId="{F457E215-A28D-478A-93EF-0B49BE1675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Tuning gains should yield predictable system responses (Tr,Ts,%</a:t>
          </a:r>
          <a:r>
            <a:rPr lang="en-US" sz="1600" dirty="0" err="1"/>
            <a:t>OS,steady</a:t>
          </a:r>
          <a:r>
            <a:rPr lang="en-US" sz="1600" dirty="0"/>
            <a:t> state error)</a:t>
          </a:r>
        </a:p>
      </dgm:t>
    </dgm:pt>
    <dgm:pt modelId="{18BE01F1-2181-4C82-A5CA-57667ED8335D}" type="parTrans" cxnId="{AC316934-1ADB-4448-98DF-89609AAFCBEF}">
      <dgm:prSet/>
      <dgm:spPr/>
      <dgm:t>
        <a:bodyPr/>
        <a:lstStyle/>
        <a:p>
          <a:endParaRPr lang="en-US"/>
        </a:p>
      </dgm:t>
    </dgm:pt>
    <dgm:pt modelId="{3179E351-406D-44EB-A967-427CB3293B5D}" type="sibTrans" cxnId="{AC316934-1ADB-4448-98DF-89609AAFCBEF}">
      <dgm:prSet/>
      <dgm:spPr/>
      <dgm:t>
        <a:bodyPr/>
        <a:lstStyle/>
        <a:p>
          <a:endParaRPr lang="en-US"/>
        </a:p>
      </dgm:t>
    </dgm:pt>
    <dgm:pt modelId="{CD08C592-CF90-4985-9FCE-3D7B26D418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Ideal conditions are assumed </a:t>
          </a:r>
          <a:r>
            <a:rPr lang="en-US" sz="1600" dirty="0" err="1"/>
            <a:t>i.e</a:t>
          </a:r>
          <a:r>
            <a:rPr lang="en-US" sz="1600" dirty="0"/>
            <a:t> linearity, no noise,  no air of fan, no delay, no friction, and the list goes on</a:t>
          </a:r>
        </a:p>
      </dgm:t>
    </dgm:pt>
    <dgm:pt modelId="{FD0E229C-A2E0-49DD-B4F9-2CDE973E79FF}" type="parTrans" cxnId="{83AB6BE3-8FB6-4CCA-8BC9-AA4F531DF2E9}">
      <dgm:prSet/>
      <dgm:spPr/>
      <dgm:t>
        <a:bodyPr/>
        <a:lstStyle/>
        <a:p>
          <a:endParaRPr lang="en-US"/>
        </a:p>
      </dgm:t>
    </dgm:pt>
    <dgm:pt modelId="{F21FB27F-A227-4390-9D61-78D3FDB140BC}" type="sibTrans" cxnId="{83AB6BE3-8FB6-4CCA-8BC9-AA4F531DF2E9}">
      <dgm:prSet/>
      <dgm:spPr/>
      <dgm:t>
        <a:bodyPr/>
        <a:lstStyle/>
        <a:p>
          <a:endParaRPr lang="en-US"/>
        </a:p>
      </dgm:t>
    </dgm:pt>
    <dgm:pt modelId="{4149FE42-7091-4B95-AF54-3973B753244B}" type="pres">
      <dgm:prSet presAssocID="{4E6A23ED-7F4E-4E69-96CE-BF4267EB7134}" presName="root" presStyleCnt="0">
        <dgm:presLayoutVars>
          <dgm:dir/>
          <dgm:resizeHandles val="exact"/>
        </dgm:presLayoutVars>
      </dgm:prSet>
      <dgm:spPr/>
    </dgm:pt>
    <dgm:pt modelId="{7990EDEE-1E0A-415B-A446-32A77875C464}" type="pres">
      <dgm:prSet presAssocID="{5C6A0AD0-9B11-4CA2-8C6D-D62EBDA49011}" presName="compNode" presStyleCnt="0"/>
      <dgm:spPr/>
    </dgm:pt>
    <dgm:pt modelId="{4EB3524F-A081-4527-A44B-D07A60F20BEF}" type="pres">
      <dgm:prSet presAssocID="{5C6A0AD0-9B11-4CA2-8C6D-D62EBDA49011}" presName="bgRect" presStyleLbl="bgShp" presStyleIdx="0" presStyleCnt="4"/>
      <dgm:spPr/>
    </dgm:pt>
    <dgm:pt modelId="{13597E52-B709-4FDD-A2FF-11FFCC6F2845}" type="pres">
      <dgm:prSet presAssocID="{5C6A0AD0-9B11-4CA2-8C6D-D62EBDA490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604CB6-4F63-4BE8-A4DD-BE76D633B873}" type="pres">
      <dgm:prSet presAssocID="{5C6A0AD0-9B11-4CA2-8C6D-D62EBDA49011}" presName="spaceRect" presStyleCnt="0"/>
      <dgm:spPr/>
    </dgm:pt>
    <dgm:pt modelId="{2976F621-4782-40D4-8472-141FD1DCD89A}" type="pres">
      <dgm:prSet presAssocID="{5C6A0AD0-9B11-4CA2-8C6D-D62EBDA49011}" presName="parTx" presStyleLbl="revTx" presStyleIdx="0" presStyleCnt="4">
        <dgm:presLayoutVars>
          <dgm:chMax val="0"/>
          <dgm:chPref val="0"/>
        </dgm:presLayoutVars>
      </dgm:prSet>
      <dgm:spPr/>
    </dgm:pt>
    <dgm:pt modelId="{E1E5DD23-DB9F-4498-9438-D153AE94607B}" type="pres">
      <dgm:prSet presAssocID="{23F27F43-AAAF-4D78-8544-EC2503330E01}" presName="sibTrans" presStyleCnt="0"/>
      <dgm:spPr/>
    </dgm:pt>
    <dgm:pt modelId="{B9D31259-4EBA-4754-9277-5492E49C4160}" type="pres">
      <dgm:prSet presAssocID="{E12EDFDF-8AD3-47C5-AB2D-DF46A8C7CD5A}" presName="compNode" presStyleCnt="0"/>
      <dgm:spPr/>
    </dgm:pt>
    <dgm:pt modelId="{0F6E1E23-94F0-449D-9037-D16B9220B637}" type="pres">
      <dgm:prSet presAssocID="{E12EDFDF-8AD3-47C5-AB2D-DF46A8C7CD5A}" presName="bgRect" presStyleLbl="bgShp" presStyleIdx="1" presStyleCnt="4"/>
      <dgm:spPr/>
    </dgm:pt>
    <dgm:pt modelId="{61225387-9BE2-4D71-B1B6-647574E49B5E}" type="pres">
      <dgm:prSet presAssocID="{E12EDFDF-8AD3-47C5-AB2D-DF46A8C7CD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0D6D58F-69FE-4B4D-8723-87CB8C603F65}" type="pres">
      <dgm:prSet presAssocID="{E12EDFDF-8AD3-47C5-AB2D-DF46A8C7CD5A}" presName="spaceRect" presStyleCnt="0"/>
      <dgm:spPr/>
    </dgm:pt>
    <dgm:pt modelId="{1DDFF44A-3912-4F2C-B4E4-6272AB2AA84C}" type="pres">
      <dgm:prSet presAssocID="{E12EDFDF-8AD3-47C5-AB2D-DF46A8C7CD5A}" presName="parTx" presStyleLbl="revTx" presStyleIdx="1" presStyleCnt="4">
        <dgm:presLayoutVars>
          <dgm:chMax val="0"/>
          <dgm:chPref val="0"/>
        </dgm:presLayoutVars>
      </dgm:prSet>
      <dgm:spPr/>
    </dgm:pt>
    <dgm:pt modelId="{C9EAEBBA-A9CD-44FA-9455-CF33BF5EEED8}" type="pres">
      <dgm:prSet presAssocID="{7F3E73CB-981D-4FD3-9F40-F745AEEF7A43}" presName="sibTrans" presStyleCnt="0"/>
      <dgm:spPr/>
    </dgm:pt>
    <dgm:pt modelId="{C5D3255F-D0F6-41C6-B17A-19A11E36BA44}" type="pres">
      <dgm:prSet presAssocID="{F457E215-A28D-478A-93EF-0B49BE1675FB}" presName="compNode" presStyleCnt="0"/>
      <dgm:spPr/>
    </dgm:pt>
    <dgm:pt modelId="{E6AF3653-1F22-4E78-A50A-D2295E889797}" type="pres">
      <dgm:prSet presAssocID="{F457E215-A28D-478A-93EF-0B49BE1675FB}" presName="bgRect" presStyleLbl="bgShp" presStyleIdx="2" presStyleCnt="4"/>
      <dgm:spPr/>
    </dgm:pt>
    <dgm:pt modelId="{636BB9BB-54BF-4C32-8691-359FACFB0C0C}" type="pres">
      <dgm:prSet presAssocID="{F457E215-A28D-478A-93EF-0B49BE1675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897C8AC-0B69-481A-BBD2-5DB6A88EE68F}" type="pres">
      <dgm:prSet presAssocID="{F457E215-A28D-478A-93EF-0B49BE1675FB}" presName="spaceRect" presStyleCnt="0"/>
      <dgm:spPr/>
    </dgm:pt>
    <dgm:pt modelId="{64D1BF96-758C-4078-BBCD-9627E0232214}" type="pres">
      <dgm:prSet presAssocID="{F457E215-A28D-478A-93EF-0B49BE1675FB}" presName="parTx" presStyleLbl="revTx" presStyleIdx="2" presStyleCnt="4">
        <dgm:presLayoutVars>
          <dgm:chMax val="0"/>
          <dgm:chPref val="0"/>
        </dgm:presLayoutVars>
      </dgm:prSet>
      <dgm:spPr/>
    </dgm:pt>
    <dgm:pt modelId="{C79CE76B-92A1-4B00-9D83-E7ECB12B8259}" type="pres">
      <dgm:prSet presAssocID="{3179E351-406D-44EB-A967-427CB3293B5D}" presName="sibTrans" presStyleCnt="0"/>
      <dgm:spPr/>
    </dgm:pt>
    <dgm:pt modelId="{290D0568-0D96-42EE-AD19-FF32DF4FB4D3}" type="pres">
      <dgm:prSet presAssocID="{CD08C592-CF90-4985-9FCE-3D7B26D41844}" presName="compNode" presStyleCnt="0"/>
      <dgm:spPr/>
    </dgm:pt>
    <dgm:pt modelId="{1F5AD5C5-0424-469A-B149-BC10D76675C3}" type="pres">
      <dgm:prSet presAssocID="{CD08C592-CF90-4985-9FCE-3D7B26D41844}" presName="bgRect" presStyleLbl="bgShp" presStyleIdx="3" presStyleCnt="4"/>
      <dgm:spPr/>
    </dgm:pt>
    <dgm:pt modelId="{C251B9B4-3455-487D-A239-F269FB9BE5F5}" type="pres">
      <dgm:prSet presAssocID="{CD08C592-CF90-4985-9FCE-3D7B26D418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950FEFCD-4257-4426-B5FF-E17659E8D4F7}" type="pres">
      <dgm:prSet presAssocID="{CD08C592-CF90-4985-9FCE-3D7B26D41844}" presName="spaceRect" presStyleCnt="0"/>
      <dgm:spPr/>
    </dgm:pt>
    <dgm:pt modelId="{E494CFA5-ECB1-4406-B7C7-6BE1322449A1}" type="pres">
      <dgm:prSet presAssocID="{CD08C592-CF90-4985-9FCE-3D7B26D418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4A0A12-0D0A-4283-9A80-4F8E12F9DBED}" type="presOf" srcId="{4E6A23ED-7F4E-4E69-96CE-BF4267EB7134}" destId="{4149FE42-7091-4B95-AF54-3973B753244B}" srcOrd="0" destOrd="0" presId="urn:microsoft.com/office/officeart/2018/2/layout/IconVerticalSolidList"/>
    <dgm:cxn modelId="{274DE31E-03A5-4959-BCCD-C5ED1B12FB2D}" type="presOf" srcId="{CD08C592-CF90-4985-9FCE-3D7B26D41844}" destId="{E494CFA5-ECB1-4406-B7C7-6BE1322449A1}" srcOrd="0" destOrd="0" presId="urn:microsoft.com/office/officeart/2018/2/layout/IconVerticalSolidList"/>
    <dgm:cxn modelId="{AC316934-1ADB-4448-98DF-89609AAFCBEF}" srcId="{4E6A23ED-7F4E-4E69-96CE-BF4267EB7134}" destId="{F457E215-A28D-478A-93EF-0B49BE1675FB}" srcOrd="2" destOrd="0" parTransId="{18BE01F1-2181-4C82-A5CA-57667ED8335D}" sibTransId="{3179E351-406D-44EB-A967-427CB3293B5D}"/>
    <dgm:cxn modelId="{1C9F5E45-8309-45C1-9ED6-D2110789640F}" type="presOf" srcId="{F457E215-A28D-478A-93EF-0B49BE1675FB}" destId="{64D1BF96-758C-4078-BBCD-9627E0232214}" srcOrd="0" destOrd="0" presId="urn:microsoft.com/office/officeart/2018/2/layout/IconVerticalSolidList"/>
    <dgm:cxn modelId="{CFCA6E4F-594A-417F-8B41-585DC2C6C568}" type="presOf" srcId="{E12EDFDF-8AD3-47C5-AB2D-DF46A8C7CD5A}" destId="{1DDFF44A-3912-4F2C-B4E4-6272AB2AA84C}" srcOrd="0" destOrd="0" presId="urn:microsoft.com/office/officeart/2018/2/layout/IconVerticalSolidList"/>
    <dgm:cxn modelId="{9CE48581-8F74-4622-8E64-9C16993F2FC1}" srcId="{4E6A23ED-7F4E-4E69-96CE-BF4267EB7134}" destId="{5C6A0AD0-9B11-4CA2-8C6D-D62EBDA49011}" srcOrd="0" destOrd="0" parTransId="{7428D59A-15E9-42F6-AFD3-8BFCF813F8F9}" sibTransId="{23F27F43-AAAF-4D78-8544-EC2503330E01}"/>
    <dgm:cxn modelId="{E1F6E7A3-B64D-4194-A5F6-F71C94BC7733}" type="presOf" srcId="{5C6A0AD0-9B11-4CA2-8C6D-D62EBDA49011}" destId="{2976F621-4782-40D4-8472-141FD1DCD89A}" srcOrd="0" destOrd="0" presId="urn:microsoft.com/office/officeart/2018/2/layout/IconVerticalSolidList"/>
    <dgm:cxn modelId="{7D2ECED0-96CD-425A-8896-4A3ECA5BDE66}" srcId="{4E6A23ED-7F4E-4E69-96CE-BF4267EB7134}" destId="{E12EDFDF-8AD3-47C5-AB2D-DF46A8C7CD5A}" srcOrd="1" destOrd="0" parTransId="{1676BE1D-293B-480C-A2DF-61AF46CB73FF}" sibTransId="{7F3E73CB-981D-4FD3-9F40-F745AEEF7A43}"/>
    <dgm:cxn modelId="{83AB6BE3-8FB6-4CCA-8BC9-AA4F531DF2E9}" srcId="{4E6A23ED-7F4E-4E69-96CE-BF4267EB7134}" destId="{CD08C592-CF90-4985-9FCE-3D7B26D41844}" srcOrd="3" destOrd="0" parTransId="{FD0E229C-A2E0-49DD-B4F9-2CDE973E79FF}" sibTransId="{F21FB27F-A227-4390-9D61-78D3FDB140BC}"/>
    <dgm:cxn modelId="{A9B3A3FD-7B5B-4A7D-80FC-714259D9536B}" type="presParOf" srcId="{4149FE42-7091-4B95-AF54-3973B753244B}" destId="{7990EDEE-1E0A-415B-A446-32A77875C464}" srcOrd="0" destOrd="0" presId="urn:microsoft.com/office/officeart/2018/2/layout/IconVerticalSolidList"/>
    <dgm:cxn modelId="{6973A07B-9033-418E-AD36-A60FD4B0C242}" type="presParOf" srcId="{7990EDEE-1E0A-415B-A446-32A77875C464}" destId="{4EB3524F-A081-4527-A44B-D07A60F20BEF}" srcOrd="0" destOrd="0" presId="urn:microsoft.com/office/officeart/2018/2/layout/IconVerticalSolidList"/>
    <dgm:cxn modelId="{F9B7EFD5-4971-4597-AA6C-30408145487F}" type="presParOf" srcId="{7990EDEE-1E0A-415B-A446-32A77875C464}" destId="{13597E52-B709-4FDD-A2FF-11FFCC6F2845}" srcOrd="1" destOrd="0" presId="urn:microsoft.com/office/officeart/2018/2/layout/IconVerticalSolidList"/>
    <dgm:cxn modelId="{FD2334EE-56B2-4A84-9399-832E4B7A6F42}" type="presParOf" srcId="{7990EDEE-1E0A-415B-A446-32A77875C464}" destId="{9C604CB6-4F63-4BE8-A4DD-BE76D633B873}" srcOrd="2" destOrd="0" presId="urn:microsoft.com/office/officeart/2018/2/layout/IconVerticalSolidList"/>
    <dgm:cxn modelId="{3104544E-C398-4E1E-B4D5-FE1E85DD7D6F}" type="presParOf" srcId="{7990EDEE-1E0A-415B-A446-32A77875C464}" destId="{2976F621-4782-40D4-8472-141FD1DCD89A}" srcOrd="3" destOrd="0" presId="urn:microsoft.com/office/officeart/2018/2/layout/IconVerticalSolidList"/>
    <dgm:cxn modelId="{BE5EADEF-E71D-4A56-AEFC-D99F84362176}" type="presParOf" srcId="{4149FE42-7091-4B95-AF54-3973B753244B}" destId="{E1E5DD23-DB9F-4498-9438-D153AE94607B}" srcOrd="1" destOrd="0" presId="urn:microsoft.com/office/officeart/2018/2/layout/IconVerticalSolidList"/>
    <dgm:cxn modelId="{C4D68E82-0AC1-42FD-BB86-9F3C1620A859}" type="presParOf" srcId="{4149FE42-7091-4B95-AF54-3973B753244B}" destId="{B9D31259-4EBA-4754-9277-5492E49C4160}" srcOrd="2" destOrd="0" presId="urn:microsoft.com/office/officeart/2018/2/layout/IconVerticalSolidList"/>
    <dgm:cxn modelId="{FC7A5BF9-C80B-43DB-AC44-D8C774DDFB63}" type="presParOf" srcId="{B9D31259-4EBA-4754-9277-5492E49C4160}" destId="{0F6E1E23-94F0-449D-9037-D16B9220B637}" srcOrd="0" destOrd="0" presId="urn:microsoft.com/office/officeart/2018/2/layout/IconVerticalSolidList"/>
    <dgm:cxn modelId="{6D6002DB-67D3-496B-8255-5DEDA3CC2B60}" type="presParOf" srcId="{B9D31259-4EBA-4754-9277-5492E49C4160}" destId="{61225387-9BE2-4D71-B1B6-647574E49B5E}" srcOrd="1" destOrd="0" presId="urn:microsoft.com/office/officeart/2018/2/layout/IconVerticalSolidList"/>
    <dgm:cxn modelId="{1E30C055-4731-4C86-90A6-89C54913DAB8}" type="presParOf" srcId="{B9D31259-4EBA-4754-9277-5492E49C4160}" destId="{B0D6D58F-69FE-4B4D-8723-87CB8C603F65}" srcOrd="2" destOrd="0" presId="urn:microsoft.com/office/officeart/2018/2/layout/IconVerticalSolidList"/>
    <dgm:cxn modelId="{D887CC01-0DEA-43FB-924C-2A61C4B40B1A}" type="presParOf" srcId="{B9D31259-4EBA-4754-9277-5492E49C4160}" destId="{1DDFF44A-3912-4F2C-B4E4-6272AB2AA84C}" srcOrd="3" destOrd="0" presId="urn:microsoft.com/office/officeart/2018/2/layout/IconVerticalSolidList"/>
    <dgm:cxn modelId="{DD6859A5-BD9F-44FD-8294-5BC0FEFCBEED}" type="presParOf" srcId="{4149FE42-7091-4B95-AF54-3973B753244B}" destId="{C9EAEBBA-A9CD-44FA-9455-CF33BF5EEED8}" srcOrd="3" destOrd="0" presId="urn:microsoft.com/office/officeart/2018/2/layout/IconVerticalSolidList"/>
    <dgm:cxn modelId="{21692D41-99C1-440F-AE3C-D50160B754B9}" type="presParOf" srcId="{4149FE42-7091-4B95-AF54-3973B753244B}" destId="{C5D3255F-D0F6-41C6-B17A-19A11E36BA44}" srcOrd="4" destOrd="0" presId="urn:microsoft.com/office/officeart/2018/2/layout/IconVerticalSolidList"/>
    <dgm:cxn modelId="{D30369D5-F43A-4321-B0BE-8F35FF295401}" type="presParOf" srcId="{C5D3255F-D0F6-41C6-B17A-19A11E36BA44}" destId="{E6AF3653-1F22-4E78-A50A-D2295E889797}" srcOrd="0" destOrd="0" presId="urn:microsoft.com/office/officeart/2018/2/layout/IconVerticalSolidList"/>
    <dgm:cxn modelId="{5253F28A-8876-44D3-9F4D-8E248C0C2740}" type="presParOf" srcId="{C5D3255F-D0F6-41C6-B17A-19A11E36BA44}" destId="{636BB9BB-54BF-4C32-8691-359FACFB0C0C}" srcOrd="1" destOrd="0" presId="urn:microsoft.com/office/officeart/2018/2/layout/IconVerticalSolidList"/>
    <dgm:cxn modelId="{F922F572-8F8D-4F1F-B890-CE18A3068296}" type="presParOf" srcId="{C5D3255F-D0F6-41C6-B17A-19A11E36BA44}" destId="{A897C8AC-0B69-481A-BBD2-5DB6A88EE68F}" srcOrd="2" destOrd="0" presId="urn:microsoft.com/office/officeart/2018/2/layout/IconVerticalSolidList"/>
    <dgm:cxn modelId="{7A922B99-A1F8-4730-A71D-55422E431C80}" type="presParOf" srcId="{C5D3255F-D0F6-41C6-B17A-19A11E36BA44}" destId="{64D1BF96-758C-4078-BBCD-9627E0232214}" srcOrd="3" destOrd="0" presId="urn:microsoft.com/office/officeart/2018/2/layout/IconVerticalSolidList"/>
    <dgm:cxn modelId="{8ACA6180-7E27-4889-B2A2-19E6EA011B14}" type="presParOf" srcId="{4149FE42-7091-4B95-AF54-3973B753244B}" destId="{C79CE76B-92A1-4B00-9D83-E7ECB12B8259}" srcOrd="5" destOrd="0" presId="urn:microsoft.com/office/officeart/2018/2/layout/IconVerticalSolidList"/>
    <dgm:cxn modelId="{E8A65782-8C65-4235-A528-8B2D96B76337}" type="presParOf" srcId="{4149FE42-7091-4B95-AF54-3973B753244B}" destId="{290D0568-0D96-42EE-AD19-FF32DF4FB4D3}" srcOrd="6" destOrd="0" presId="urn:microsoft.com/office/officeart/2018/2/layout/IconVerticalSolidList"/>
    <dgm:cxn modelId="{D2F197CA-5377-4B1A-BC2D-7CB0DD899C65}" type="presParOf" srcId="{290D0568-0D96-42EE-AD19-FF32DF4FB4D3}" destId="{1F5AD5C5-0424-469A-B149-BC10D76675C3}" srcOrd="0" destOrd="0" presId="urn:microsoft.com/office/officeart/2018/2/layout/IconVerticalSolidList"/>
    <dgm:cxn modelId="{9FD240D1-A5BD-4287-94D2-69BE4380AC27}" type="presParOf" srcId="{290D0568-0D96-42EE-AD19-FF32DF4FB4D3}" destId="{C251B9B4-3455-487D-A239-F269FB9BE5F5}" srcOrd="1" destOrd="0" presId="urn:microsoft.com/office/officeart/2018/2/layout/IconVerticalSolidList"/>
    <dgm:cxn modelId="{592E9431-1A64-4D35-8C1A-BA3173362BBA}" type="presParOf" srcId="{290D0568-0D96-42EE-AD19-FF32DF4FB4D3}" destId="{950FEFCD-4257-4426-B5FF-E17659E8D4F7}" srcOrd="2" destOrd="0" presId="urn:microsoft.com/office/officeart/2018/2/layout/IconVerticalSolidList"/>
    <dgm:cxn modelId="{7D0E1F47-3E62-4DF8-A48B-1A1A790EC9D6}" type="presParOf" srcId="{290D0568-0D96-42EE-AD19-FF32DF4FB4D3}" destId="{E494CFA5-ECB1-4406-B7C7-6BE1322449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A23ED-7F4E-4E69-96CE-BF4267EB713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6A0AD0-9B11-4CA2-8C6D-D62EBDA49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u="none" dirty="0"/>
            <a:t>Practical Reality</a:t>
          </a:r>
          <a:endParaRPr lang="en-US" sz="2800" u="none" dirty="0"/>
        </a:p>
      </dgm:t>
    </dgm:pt>
    <dgm:pt modelId="{7428D59A-15E9-42F6-AFD3-8BFCF813F8F9}" type="parTrans" cxnId="{9CE48581-8F74-4622-8E64-9C16993F2FC1}">
      <dgm:prSet/>
      <dgm:spPr/>
      <dgm:t>
        <a:bodyPr/>
        <a:lstStyle/>
        <a:p>
          <a:endParaRPr lang="en-US"/>
        </a:p>
      </dgm:t>
    </dgm:pt>
    <dgm:pt modelId="{23F27F43-AAAF-4D78-8544-EC2503330E01}" type="sibTrans" cxnId="{9CE48581-8F74-4622-8E64-9C16993F2FC1}">
      <dgm:prSet/>
      <dgm:spPr/>
      <dgm:t>
        <a:bodyPr/>
        <a:lstStyle/>
        <a:p>
          <a:endParaRPr lang="en-US"/>
        </a:p>
      </dgm:t>
    </dgm:pt>
    <dgm:pt modelId="{E12EDFDF-8AD3-47C5-AB2D-DF46A8C7CD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PID tuning was not intuitive- small changes caused instability </a:t>
          </a:r>
        </a:p>
      </dgm:t>
    </dgm:pt>
    <dgm:pt modelId="{1676BE1D-293B-480C-A2DF-61AF46CB73FF}" type="parTrans" cxnId="{7D2ECED0-96CD-425A-8896-4A3ECA5BDE66}">
      <dgm:prSet/>
      <dgm:spPr/>
      <dgm:t>
        <a:bodyPr/>
        <a:lstStyle/>
        <a:p>
          <a:endParaRPr lang="en-US"/>
        </a:p>
      </dgm:t>
    </dgm:pt>
    <dgm:pt modelId="{7F3E73CB-981D-4FD3-9F40-F745AEEF7A43}" type="sibTrans" cxnId="{7D2ECED0-96CD-425A-8896-4A3ECA5BDE66}">
      <dgm:prSet/>
      <dgm:spPr/>
      <dgm:t>
        <a:bodyPr/>
        <a:lstStyle/>
        <a:p>
          <a:endParaRPr lang="en-US"/>
        </a:p>
      </dgm:t>
    </dgm:pt>
    <dgm:pt modelId="{F457E215-A28D-478A-93EF-0B49BE1675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Sensor noise (ultrasonic jitter) and actuator lag introduced unpredictability</a:t>
          </a:r>
        </a:p>
      </dgm:t>
    </dgm:pt>
    <dgm:pt modelId="{18BE01F1-2181-4C82-A5CA-57667ED8335D}" type="parTrans" cxnId="{AC316934-1ADB-4448-98DF-89609AAFCBEF}">
      <dgm:prSet/>
      <dgm:spPr/>
      <dgm:t>
        <a:bodyPr/>
        <a:lstStyle/>
        <a:p>
          <a:endParaRPr lang="en-US"/>
        </a:p>
      </dgm:t>
    </dgm:pt>
    <dgm:pt modelId="{3179E351-406D-44EB-A967-427CB3293B5D}" type="sibTrans" cxnId="{AC316934-1ADB-4448-98DF-89609AAFCBEF}">
      <dgm:prSet/>
      <dgm:spPr/>
      <dgm:t>
        <a:bodyPr/>
        <a:lstStyle/>
        <a:p>
          <a:endParaRPr lang="en-US"/>
        </a:p>
      </dgm:t>
    </dgm:pt>
    <dgm:pt modelId="{CD08C592-CF90-4985-9FCE-3D7B26D418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System behaved non linearly due to friction, backlash and motor throwing the beam off the hinge</a:t>
          </a:r>
        </a:p>
      </dgm:t>
    </dgm:pt>
    <dgm:pt modelId="{FD0E229C-A2E0-49DD-B4F9-2CDE973E79FF}" type="parTrans" cxnId="{83AB6BE3-8FB6-4CCA-8BC9-AA4F531DF2E9}">
      <dgm:prSet/>
      <dgm:spPr/>
      <dgm:t>
        <a:bodyPr/>
        <a:lstStyle/>
        <a:p>
          <a:endParaRPr lang="en-US"/>
        </a:p>
      </dgm:t>
    </dgm:pt>
    <dgm:pt modelId="{F21FB27F-A227-4390-9D61-78D3FDB140BC}" type="sibTrans" cxnId="{83AB6BE3-8FB6-4CCA-8BC9-AA4F531DF2E9}">
      <dgm:prSet/>
      <dgm:spPr/>
      <dgm:t>
        <a:bodyPr/>
        <a:lstStyle/>
        <a:p>
          <a:endParaRPr lang="en-US"/>
        </a:p>
      </dgm:t>
    </dgm:pt>
    <dgm:pt modelId="{4149FE42-7091-4B95-AF54-3973B753244B}" type="pres">
      <dgm:prSet presAssocID="{4E6A23ED-7F4E-4E69-96CE-BF4267EB7134}" presName="root" presStyleCnt="0">
        <dgm:presLayoutVars>
          <dgm:dir/>
          <dgm:resizeHandles val="exact"/>
        </dgm:presLayoutVars>
      </dgm:prSet>
      <dgm:spPr/>
    </dgm:pt>
    <dgm:pt modelId="{7990EDEE-1E0A-415B-A446-32A77875C464}" type="pres">
      <dgm:prSet presAssocID="{5C6A0AD0-9B11-4CA2-8C6D-D62EBDA49011}" presName="compNode" presStyleCnt="0"/>
      <dgm:spPr/>
    </dgm:pt>
    <dgm:pt modelId="{4EB3524F-A081-4527-A44B-D07A60F20BEF}" type="pres">
      <dgm:prSet presAssocID="{5C6A0AD0-9B11-4CA2-8C6D-D62EBDA49011}" presName="bgRect" presStyleLbl="bgShp" presStyleIdx="0" presStyleCnt="4"/>
      <dgm:spPr/>
    </dgm:pt>
    <dgm:pt modelId="{13597E52-B709-4FDD-A2FF-11FFCC6F2845}" type="pres">
      <dgm:prSet presAssocID="{5C6A0AD0-9B11-4CA2-8C6D-D62EBDA490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604CB6-4F63-4BE8-A4DD-BE76D633B873}" type="pres">
      <dgm:prSet presAssocID="{5C6A0AD0-9B11-4CA2-8C6D-D62EBDA49011}" presName="spaceRect" presStyleCnt="0"/>
      <dgm:spPr/>
    </dgm:pt>
    <dgm:pt modelId="{2976F621-4782-40D4-8472-141FD1DCD89A}" type="pres">
      <dgm:prSet presAssocID="{5C6A0AD0-9B11-4CA2-8C6D-D62EBDA49011}" presName="parTx" presStyleLbl="revTx" presStyleIdx="0" presStyleCnt="4">
        <dgm:presLayoutVars>
          <dgm:chMax val="0"/>
          <dgm:chPref val="0"/>
        </dgm:presLayoutVars>
      </dgm:prSet>
      <dgm:spPr/>
    </dgm:pt>
    <dgm:pt modelId="{E1E5DD23-DB9F-4498-9438-D153AE94607B}" type="pres">
      <dgm:prSet presAssocID="{23F27F43-AAAF-4D78-8544-EC2503330E01}" presName="sibTrans" presStyleCnt="0"/>
      <dgm:spPr/>
    </dgm:pt>
    <dgm:pt modelId="{B9D31259-4EBA-4754-9277-5492E49C4160}" type="pres">
      <dgm:prSet presAssocID="{E12EDFDF-8AD3-47C5-AB2D-DF46A8C7CD5A}" presName="compNode" presStyleCnt="0"/>
      <dgm:spPr/>
    </dgm:pt>
    <dgm:pt modelId="{0F6E1E23-94F0-449D-9037-D16B9220B637}" type="pres">
      <dgm:prSet presAssocID="{E12EDFDF-8AD3-47C5-AB2D-DF46A8C7CD5A}" presName="bgRect" presStyleLbl="bgShp" presStyleIdx="1" presStyleCnt="4"/>
      <dgm:spPr/>
    </dgm:pt>
    <dgm:pt modelId="{61225387-9BE2-4D71-B1B6-647574E49B5E}" type="pres">
      <dgm:prSet presAssocID="{E12EDFDF-8AD3-47C5-AB2D-DF46A8C7CD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0D6D58F-69FE-4B4D-8723-87CB8C603F65}" type="pres">
      <dgm:prSet presAssocID="{E12EDFDF-8AD3-47C5-AB2D-DF46A8C7CD5A}" presName="spaceRect" presStyleCnt="0"/>
      <dgm:spPr/>
    </dgm:pt>
    <dgm:pt modelId="{1DDFF44A-3912-4F2C-B4E4-6272AB2AA84C}" type="pres">
      <dgm:prSet presAssocID="{E12EDFDF-8AD3-47C5-AB2D-DF46A8C7CD5A}" presName="parTx" presStyleLbl="revTx" presStyleIdx="1" presStyleCnt="4">
        <dgm:presLayoutVars>
          <dgm:chMax val="0"/>
          <dgm:chPref val="0"/>
        </dgm:presLayoutVars>
      </dgm:prSet>
      <dgm:spPr/>
    </dgm:pt>
    <dgm:pt modelId="{C9EAEBBA-A9CD-44FA-9455-CF33BF5EEED8}" type="pres">
      <dgm:prSet presAssocID="{7F3E73CB-981D-4FD3-9F40-F745AEEF7A43}" presName="sibTrans" presStyleCnt="0"/>
      <dgm:spPr/>
    </dgm:pt>
    <dgm:pt modelId="{C5D3255F-D0F6-41C6-B17A-19A11E36BA44}" type="pres">
      <dgm:prSet presAssocID="{F457E215-A28D-478A-93EF-0B49BE1675FB}" presName="compNode" presStyleCnt="0"/>
      <dgm:spPr/>
    </dgm:pt>
    <dgm:pt modelId="{E6AF3653-1F22-4E78-A50A-D2295E889797}" type="pres">
      <dgm:prSet presAssocID="{F457E215-A28D-478A-93EF-0B49BE1675FB}" presName="bgRect" presStyleLbl="bgShp" presStyleIdx="2" presStyleCnt="4"/>
      <dgm:spPr/>
    </dgm:pt>
    <dgm:pt modelId="{636BB9BB-54BF-4C32-8691-359FACFB0C0C}" type="pres">
      <dgm:prSet presAssocID="{F457E215-A28D-478A-93EF-0B49BE1675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897C8AC-0B69-481A-BBD2-5DB6A88EE68F}" type="pres">
      <dgm:prSet presAssocID="{F457E215-A28D-478A-93EF-0B49BE1675FB}" presName="spaceRect" presStyleCnt="0"/>
      <dgm:spPr/>
    </dgm:pt>
    <dgm:pt modelId="{64D1BF96-758C-4078-BBCD-9627E0232214}" type="pres">
      <dgm:prSet presAssocID="{F457E215-A28D-478A-93EF-0B49BE1675FB}" presName="parTx" presStyleLbl="revTx" presStyleIdx="2" presStyleCnt="4">
        <dgm:presLayoutVars>
          <dgm:chMax val="0"/>
          <dgm:chPref val="0"/>
        </dgm:presLayoutVars>
      </dgm:prSet>
      <dgm:spPr/>
    </dgm:pt>
    <dgm:pt modelId="{C79CE76B-92A1-4B00-9D83-E7ECB12B8259}" type="pres">
      <dgm:prSet presAssocID="{3179E351-406D-44EB-A967-427CB3293B5D}" presName="sibTrans" presStyleCnt="0"/>
      <dgm:spPr/>
    </dgm:pt>
    <dgm:pt modelId="{290D0568-0D96-42EE-AD19-FF32DF4FB4D3}" type="pres">
      <dgm:prSet presAssocID="{CD08C592-CF90-4985-9FCE-3D7B26D41844}" presName="compNode" presStyleCnt="0"/>
      <dgm:spPr/>
    </dgm:pt>
    <dgm:pt modelId="{1F5AD5C5-0424-469A-B149-BC10D76675C3}" type="pres">
      <dgm:prSet presAssocID="{CD08C592-CF90-4985-9FCE-3D7B26D41844}" presName="bgRect" presStyleLbl="bgShp" presStyleIdx="3" presStyleCnt="4"/>
      <dgm:spPr/>
    </dgm:pt>
    <dgm:pt modelId="{C251B9B4-3455-487D-A239-F269FB9BE5F5}" type="pres">
      <dgm:prSet presAssocID="{CD08C592-CF90-4985-9FCE-3D7B26D418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950FEFCD-4257-4426-B5FF-E17659E8D4F7}" type="pres">
      <dgm:prSet presAssocID="{CD08C592-CF90-4985-9FCE-3D7B26D41844}" presName="spaceRect" presStyleCnt="0"/>
      <dgm:spPr/>
    </dgm:pt>
    <dgm:pt modelId="{E494CFA5-ECB1-4406-B7C7-6BE1322449A1}" type="pres">
      <dgm:prSet presAssocID="{CD08C592-CF90-4985-9FCE-3D7B26D418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4A0A12-0D0A-4283-9A80-4F8E12F9DBED}" type="presOf" srcId="{4E6A23ED-7F4E-4E69-96CE-BF4267EB7134}" destId="{4149FE42-7091-4B95-AF54-3973B753244B}" srcOrd="0" destOrd="0" presId="urn:microsoft.com/office/officeart/2018/2/layout/IconVerticalSolidList"/>
    <dgm:cxn modelId="{274DE31E-03A5-4959-BCCD-C5ED1B12FB2D}" type="presOf" srcId="{CD08C592-CF90-4985-9FCE-3D7B26D41844}" destId="{E494CFA5-ECB1-4406-B7C7-6BE1322449A1}" srcOrd="0" destOrd="0" presId="urn:microsoft.com/office/officeart/2018/2/layout/IconVerticalSolidList"/>
    <dgm:cxn modelId="{AC316934-1ADB-4448-98DF-89609AAFCBEF}" srcId="{4E6A23ED-7F4E-4E69-96CE-BF4267EB7134}" destId="{F457E215-A28D-478A-93EF-0B49BE1675FB}" srcOrd="2" destOrd="0" parTransId="{18BE01F1-2181-4C82-A5CA-57667ED8335D}" sibTransId="{3179E351-406D-44EB-A967-427CB3293B5D}"/>
    <dgm:cxn modelId="{1C9F5E45-8309-45C1-9ED6-D2110789640F}" type="presOf" srcId="{F457E215-A28D-478A-93EF-0B49BE1675FB}" destId="{64D1BF96-758C-4078-BBCD-9627E0232214}" srcOrd="0" destOrd="0" presId="urn:microsoft.com/office/officeart/2018/2/layout/IconVerticalSolidList"/>
    <dgm:cxn modelId="{CFCA6E4F-594A-417F-8B41-585DC2C6C568}" type="presOf" srcId="{E12EDFDF-8AD3-47C5-AB2D-DF46A8C7CD5A}" destId="{1DDFF44A-3912-4F2C-B4E4-6272AB2AA84C}" srcOrd="0" destOrd="0" presId="urn:microsoft.com/office/officeart/2018/2/layout/IconVerticalSolidList"/>
    <dgm:cxn modelId="{9CE48581-8F74-4622-8E64-9C16993F2FC1}" srcId="{4E6A23ED-7F4E-4E69-96CE-BF4267EB7134}" destId="{5C6A0AD0-9B11-4CA2-8C6D-D62EBDA49011}" srcOrd="0" destOrd="0" parTransId="{7428D59A-15E9-42F6-AFD3-8BFCF813F8F9}" sibTransId="{23F27F43-AAAF-4D78-8544-EC2503330E01}"/>
    <dgm:cxn modelId="{E1F6E7A3-B64D-4194-A5F6-F71C94BC7733}" type="presOf" srcId="{5C6A0AD0-9B11-4CA2-8C6D-D62EBDA49011}" destId="{2976F621-4782-40D4-8472-141FD1DCD89A}" srcOrd="0" destOrd="0" presId="urn:microsoft.com/office/officeart/2018/2/layout/IconVerticalSolidList"/>
    <dgm:cxn modelId="{7D2ECED0-96CD-425A-8896-4A3ECA5BDE66}" srcId="{4E6A23ED-7F4E-4E69-96CE-BF4267EB7134}" destId="{E12EDFDF-8AD3-47C5-AB2D-DF46A8C7CD5A}" srcOrd="1" destOrd="0" parTransId="{1676BE1D-293B-480C-A2DF-61AF46CB73FF}" sibTransId="{7F3E73CB-981D-4FD3-9F40-F745AEEF7A43}"/>
    <dgm:cxn modelId="{83AB6BE3-8FB6-4CCA-8BC9-AA4F531DF2E9}" srcId="{4E6A23ED-7F4E-4E69-96CE-BF4267EB7134}" destId="{CD08C592-CF90-4985-9FCE-3D7B26D41844}" srcOrd="3" destOrd="0" parTransId="{FD0E229C-A2E0-49DD-B4F9-2CDE973E79FF}" sibTransId="{F21FB27F-A227-4390-9D61-78D3FDB140BC}"/>
    <dgm:cxn modelId="{A9B3A3FD-7B5B-4A7D-80FC-714259D9536B}" type="presParOf" srcId="{4149FE42-7091-4B95-AF54-3973B753244B}" destId="{7990EDEE-1E0A-415B-A446-32A77875C464}" srcOrd="0" destOrd="0" presId="urn:microsoft.com/office/officeart/2018/2/layout/IconVerticalSolidList"/>
    <dgm:cxn modelId="{6973A07B-9033-418E-AD36-A60FD4B0C242}" type="presParOf" srcId="{7990EDEE-1E0A-415B-A446-32A77875C464}" destId="{4EB3524F-A081-4527-A44B-D07A60F20BEF}" srcOrd="0" destOrd="0" presId="urn:microsoft.com/office/officeart/2018/2/layout/IconVerticalSolidList"/>
    <dgm:cxn modelId="{F9B7EFD5-4971-4597-AA6C-30408145487F}" type="presParOf" srcId="{7990EDEE-1E0A-415B-A446-32A77875C464}" destId="{13597E52-B709-4FDD-A2FF-11FFCC6F2845}" srcOrd="1" destOrd="0" presId="urn:microsoft.com/office/officeart/2018/2/layout/IconVerticalSolidList"/>
    <dgm:cxn modelId="{FD2334EE-56B2-4A84-9399-832E4B7A6F42}" type="presParOf" srcId="{7990EDEE-1E0A-415B-A446-32A77875C464}" destId="{9C604CB6-4F63-4BE8-A4DD-BE76D633B873}" srcOrd="2" destOrd="0" presId="urn:microsoft.com/office/officeart/2018/2/layout/IconVerticalSolidList"/>
    <dgm:cxn modelId="{3104544E-C398-4E1E-B4D5-FE1E85DD7D6F}" type="presParOf" srcId="{7990EDEE-1E0A-415B-A446-32A77875C464}" destId="{2976F621-4782-40D4-8472-141FD1DCD89A}" srcOrd="3" destOrd="0" presId="urn:microsoft.com/office/officeart/2018/2/layout/IconVerticalSolidList"/>
    <dgm:cxn modelId="{BE5EADEF-E71D-4A56-AEFC-D99F84362176}" type="presParOf" srcId="{4149FE42-7091-4B95-AF54-3973B753244B}" destId="{E1E5DD23-DB9F-4498-9438-D153AE94607B}" srcOrd="1" destOrd="0" presId="urn:microsoft.com/office/officeart/2018/2/layout/IconVerticalSolidList"/>
    <dgm:cxn modelId="{C4D68E82-0AC1-42FD-BB86-9F3C1620A859}" type="presParOf" srcId="{4149FE42-7091-4B95-AF54-3973B753244B}" destId="{B9D31259-4EBA-4754-9277-5492E49C4160}" srcOrd="2" destOrd="0" presId="urn:microsoft.com/office/officeart/2018/2/layout/IconVerticalSolidList"/>
    <dgm:cxn modelId="{FC7A5BF9-C80B-43DB-AC44-D8C774DDFB63}" type="presParOf" srcId="{B9D31259-4EBA-4754-9277-5492E49C4160}" destId="{0F6E1E23-94F0-449D-9037-D16B9220B637}" srcOrd="0" destOrd="0" presId="urn:microsoft.com/office/officeart/2018/2/layout/IconVerticalSolidList"/>
    <dgm:cxn modelId="{6D6002DB-67D3-496B-8255-5DEDA3CC2B60}" type="presParOf" srcId="{B9D31259-4EBA-4754-9277-5492E49C4160}" destId="{61225387-9BE2-4D71-B1B6-647574E49B5E}" srcOrd="1" destOrd="0" presId="urn:microsoft.com/office/officeart/2018/2/layout/IconVerticalSolidList"/>
    <dgm:cxn modelId="{1E30C055-4731-4C86-90A6-89C54913DAB8}" type="presParOf" srcId="{B9D31259-4EBA-4754-9277-5492E49C4160}" destId="{B0D6D58F-69FE-4B4D-8723-87CB8C603F65}" srcOrd="2" destOrd="0" presId="urn:microsoft.com/office/officeart/2018/2/layout/IconVerticalSolidList"/>
    <dgm:cxn modelId="{D887CC01-0DEA-43FB-924C-2A61C4B40B1A}" type="presParOf" srcId="{B9D31259-4EBA-4754-9277-5492E49C4160}" destId="{1DDFF44A-3912-4F2C-B4E4-6272AB2AA84C}" srcOrd="3" destOrd="0" presId="urn:microsoft.com/office/officeart/2018/2/layout/IconVerticalSolidList"/>
    <dgm:cxn modelId="{DD6859A5-BD9F-44FD-8294-5BC0FEFCBEED}" type="presParOf" srcId="{4149FE42-7091-4B95-AF54-3973B753244B}" destId="{C9EAEBBA-A9CD-44FA-9455-CF33BF5EEED8}" srcOrd="3" destOrd="0" presId="urn:microsoft.com/office/officeart/2018/2/layout/IconVerticalSolidList"/>
    <dgm:cxn modelId="{21692D41-99C1-440F-AE3C-D50160B754B9}" type="presParOf" srcId="{4149FE42-7091-4B95-AF54-3973B753244B}" destId="{C5D3255F-D0F6-41C6-B17A-19A11E36BA44}" srcOrd="4" destOrd="0" presId="urn:microsoft.com/office/officeart/2018/2/layout/IconVerticalSolidList"/>
    <dgm:cxn modelId="{D30369D5-F43A-4321-B0BE-8F35FF295401}" type="presParOf" srcId="{C5D3255F-D0F6-41C6-B17A-19A11E36BA44}" destId="{E6AF3653-1F22-4E78-A50A-D2295E889797}" srcOrd="0" destOrd="0" presId="urn:microsoft.com/office/officeart/2018/2/layout/IconVerticalSolidList"/>
    <dgm:cxn modelId="{5253F28A-8876-44D3-9F4D-8E248C0C2740}" type="presParOf" srcId="{C5D3255F-D0F6-41C6-B17A-19A11E36BA44}" destId="{636BB9BB-54BF-4C32-8691-359FACFB0C0C}" srcOrd="1" destOrd="0" presId="urn:microsoft.com/office/officeart/2018/2/layout/IconVerticalSolidList"/>
    <dgm:cxn modelId="{F922F572-8F8D-4F1F-B890-CE18A3068296}" type="presParOf" srcId="{C5D3255F-D0F6-41C6-B17A-19A11E36BA44}" destId="{A897C8AC-0B69-481A-BBD2-5DB6A88EE68F}" srcOrd="2" destOrd="0" presId="urn:microsoft.com/office/officeart/2018/2/layout/IconVerticalSolidList"/>
    <dgm:cxn modelId="{7A922B99-A1F8-4730-A71D-55422E431C80}" type="presParOf" srcId="{C5D3255F-D0F6-41C6-B17A-19A11E36BA44}" destId="{64D1BF96-758C-4078-BBCD-9627E0232214}" srcOrd="3" destOrd="0" presId="urn:microsoft.com/office/officeart/2018/2/layout/IconVerticalSolidList"/>
    <dgm:cxn modelId="{8ACA6180-7E27-4889-B2A2-19E6EA011B14}" type="presParOf" srcId="{4149FE42-7091-4B95-AF54-3973B753244B}" destId="{C79CE76B-92A1-4B00-9D83-E7ECB12B8259}" srcOrd="5" destOrd="0" presId="urn:microsoft.com/office/officeart/2018/2/layout/IconVerticalSolidList"/>
    <dgm:cxn modelId="{E8A65782-8C65-4235-A528-8B2D96B76337}" type="presParOf" srcId="{4149FE42-7091-4B95-AF54-3973B753244B}" destId="{290D0568-0D96-42EE-AD19-FF32DF4FB4D3}" srcOrd="6" destOrd="0" presId="urn:microsoft.com/office/officeart/2018/2/layout/IconVerticalSolidList"/>
    <dgm:cxn modelId="{D2F197CA-5377-4B1A-BC2D-7CB0DD899C65}" type="presParOf" srcId="{290D0568-0D96-42EE-AD19-FF32DF4FB4D3}" destId="{1F5AD5C5-0424-469A-B149-BC10D76675C3}" srcOrd="0" destOrd="0" presId="urn:microsoft.com/office/officeart/2018/2/layout/IconVerticalSolidList"/>
    <dgm:cxn modelId="{9FD240D1-A5BD-4287-94D2-69BE4380AC27}" type="presParOf" srcId="{290D0568-0D96-42EE-AD19-FF32DF4FB4D3}" destId="{C251B9B4-3455-487D-A239-F269FB9BE5F5}" srcOrd="1" destOrd="0" presId="urn:microsoft.com/office/officeart/2018/2/layout/IconVerticalSolidList"/>
    <dgm:cxn modelId="{592E9431-1A64-4D35-8C1A-BA3173362BBA}" type="presParOf" srcId="{290D0568-0D96-42EE-AD19-FF32DF4FB4D3}" destId="{950FEFCD-4257-4426-B5FF-E17659E8D4F7}" srcOrd="2" destOrd="0" presId="urn:microsoft.com/office/officeart/2018/2/layout/IconVerticalSolidList"/>
    <dgm:cxn modelId="{7D0E1F47-3E62-4DF8-A48B-1A1A790EC9D6}" type="presParOf" srcId="{290D0568-0D96-42EE-AD19-FF32DF4FB4D3}" destId="{E494CFA5-ECB1-4406-B7C7-6BE1322449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4A243-DE96-4249-86F9-F365A554906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8A8FC-4583-41DE-8ECC-83F8F3D65D5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</a:t>
          </a:r>
          <a:r>
            <a:rPr lang="en-US" sz="2900" b="1" kern="1200" dirty="0"/>
            <a:t>One-Axis Ball Balancing Robot</a:t>
          </a:r>
          <a:r>
            <a:rPr lang="en-US" sz="2900" kern="1200" dirty="0"/>
            <a:t> is a feedback-controlled system that maintains the position of a ball on a beam by adjusting the beam's tilt using a servo motor.</a:t>
          </a:r>
        </a:p>
      </dsp:txBody>
      <dsp:txXfrm>
        <a:off x="0" y="2124"/>
        <a:ext cx="10515600" cy="1449029"/>
      </dsp:txXfrm>
    </dsp:sp>
    <dsp:sp modelId="{B55A78C3-42EE-4294-B593-6A9E5BBEBF39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862512-EAD6-49D6-876D-3D22DD4B7D5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Our objective is to design and implement a </a:t>
          </a:r>
          <a:r>
            <a:rPr lang="en-US" sz="2900" b="1" kern="1200"/>
            <a:t>real-time closed-loop control system</a:t>
          </a:r>
          <a:r>
            <a:rPr lang="en-US" sz="2900" kern="1200"/>
            <a:t> that senses the ball's position and stabilizes it using a </a:t>
          </a:r>
          <a:r>
            <a:rPr lang="en-US" sz="2900" b="1" kern="1200"/>
            <a:t>PID controller</a:t>
          </a:r>
          <a:r>
            <a:rPr lang="en-US" sz="2900" kern="1200"/>
            <a:t>.</a:t>
          </a:r>
        </a:p>
      </dsp:txBody>
      <dsp:txXfrm>
        <a:off x="0" y="1451154"/>
        <a:ext cx="10515600" cy="1449029"/>
      </dsp:txXfrm>
    </dsp:sp>
    <dsp:sp modelId="{24F071E5-B299-40AB-BD57-04A9ABA89CF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ABF7E-AC7D-47FC-A8AB-F89E24CA8807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project demonstrates the core concepts of </a:t>
          </a:r>
          <a:r>
            <a:rPr lang="en-US" sz="2900" b="1" kern="1200"/>
            <a:t>control systems and </a:t>
          </a:r>
          <a:r>
            <a:rPr lang="en-US" sz="2900" kern="1200"/>
            <a:t>provides practical exposure to </a:t>
          </a:r>
          <a:r>
            <a:rPr lang="en-US" sz="2900" b="1" kern="1200"/>
            <a:t>feedback and system stability</a:t>
          </a:r>
          <a:endParaRPr lang="en-US" sz="2900" kern="120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3524F-A081-4527-A44B-D07A60F20BEF}">
      <dsp:nvSpPr>
        <dsp:cNvPr id="0" name=""/>
        <dsp:cNvSpPr/>
      </dsp:nvSpPr>
      <dsp:spPr>
        <a:xfrm>
          <a:off x="0" y="3927"/>
          <a:ext cx="5012955" cy="8602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7E52-B709-4FDD-A2FF-11FFCC6F2845}">
      <dsp:nvSpPr>
        <dsp:cNvPr id="0" name=""/>
        <dsp:cNvSpPr/>
      </dsp:nvSpPr>
      <dsp:spPr>
        <a:xfrm>
          <a:off x="260215" y="197475"/>
          <a:ext cx="473581" cy="473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6F621-4782-40D4-8472-141FD1DCD89A}">
      <dsp:nvSpPr>
        <dsp:cNvPr id="0" name=""/>
        <dsp:cNvSpPr/>
      </dsp:nvSpPr>
      <dsp:spPr>
        <a:xfrm>
          <a:off x="994012" y="3927"/>
          <a:ext cx="3988834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Theoretical Expectation</a:t>
          </a:r>
          <a:endParaRPr lang="en-US" sz="2400" u="none" kern="1200" dirty="0"/>
        </a:p>
      </dsp:txBody>
      <dsp:txXfrm>
        <a:off x="994012" y="3927"/>
        <a:ext cx="3988834" cy="913980"/>
      </dsp:txXfrm>
    </dsp:sp>
    <dsp:sp modelId="{0F6E1E23-94F0-449D-9037-D16B9220B637}">
      <dsp:nvSpPr>
        <dsp:cNvPr id="0" name=""/>
        <dsp:cNvSpPr/>
      </dsp:nvSpPr>
      <dsp:spPr>
        <a:xfrm>
          <a:off x="0" y="1146402"/>
          <a:ext cx="5012955" cy="8602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25387-9BE2-4D71-B1B6-647574E49B5E}">
      <dsp:nvSpPr>
        <dsp:cNvPr id="0" name=""/>
        <dsp:cNvSpPr/>
      </dsp:nvSpPr>
      <dsp:spPr>
        <a:xfrm>
          <a:off x="260215" y="1339951"/>
          <a:ext cx="473581" cy="473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FF44A-3912-4F2C-B4E4-6272AB2AA84C}">
      <dsp:nvSpPr>
        <dsp:cNvPr id="0" name=""/>
        <dsp:cNvSpPr/>
      </dsp:nvSpPr>
      <dsp:spPr>
        <a:xfrm>
          <a:off x="994012" y="1146402"/>
          <a:ext cx="3988834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PID promises stable, smooth and accurate control</a:t>
          </a:r>
        </a:p>
      </dsp:txBody>
      <dsp:txXfrm>
        <a:off x="994012" y="1146402"/>
        <a:ext cx="3988834" cy="913980"/>
      </dsp:txXfrm>
    </dsp:sp>
    <dsp:sp modelId="{E6AF3653-1F22-4E78-A50A-D2295E889797}">
      <dsp:nvSpPr>
        <dsp:cNvPr id="0" name=""/>
        <dsp:cNvSpPr/>
      </dsp:nvSpPr>
      <dsp:spPr>
        <a:xfrm>
          <a:off x="0" y="2288878"/>
          <a:ext cx="5012955" cy="8602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BB9BB-54BF-4C32-8691-359FACFB0C0C}">
      <dsp:nvSpPr>
        <dsp:cNvPr id="0" name=""/>
        <dsp:cNvSpPr/>
      </dsp:nvSpPr>
      <dsp:spPr>
        <a:xfrm>
          <a:off x="260215" y="2482426"/>
          <a:ext cx="473581" cy="473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BF96-758C-4078-BBCD-9627E0232214}">
      <dsp:nvSpPr>
        <dsp:cNvPr id="0" name=""/>
        <dsp:cNvSpPr/>
      </dsp:nvSpPr>
      <dsp:spPr>
        <a:xfrm>
          <a:off x="994012" y="2288878"/>
          <a:ext cx="3988834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Tuning gains should yield predictable system responses (Tr,Ts,%</a:t>
          </a:r>
          <a:r>
            <a:rPr lang="en-US" sz="1600" kern="1200" dirty="0" err="1"/>
            <a:t>OS,steady</a:t>
          </a:r>
          <a:r>
            <a:rPr lang="en-US" sz="1600" kern="1200" dirty="0"/>
            <a:t> state error)</a:t>
          </a:r>
        </a:p>
      </dsp:txBody>
      <dsp:txXfrm>
        <a:off x="994012" y="2288878"/>
        <a:ext cx="3988834" cy="913980"/>
      </dsp:txXfrm>
    </dsp:sp>
    <dsp:sp modelId="{1F5AD5C5-0424-469A-B149-BC10D76675C3}">
      <dsp:nvSpPr>
        <dsp:cNvPr id="0" name=""/>
        <dsp:cNvSpPr/>
      </dsp:nvSpPr>
      <dsp:spPr>
        <a:xfrm>
          <a:off x="0" y="3431353"/>
          <a:ext cx="5012955" cy="8602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B9B4-3455-487D-A239-F269FB9BE5F5}">
      <dsp:nvSpPr>
        <dsp:cNvPr id="0" name=""/>
        <dsp:cNvSpPr/>
      </dsp:nvSpPr>
      <dsp:spPr>
        <a:xfrm>
          <a:off x="260469" y="3624902"/>
          <a:ext cx="473581" cy="473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4CFA5-ECB1-4406-B7C7-6BE1322449A1}">
      <dsp:nvSpPr>
        <dsp:cNvPr id="0" name=""/>
        <dsp:cNvSpPr/>
      </dsp:nvSpPr>
      <dsp:spPr>
        <a:xfrm>
          <a:off x="994521" y="3431353"/>
          <a:ext cx="3956275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conditions are assumed </a:t>
          </a:r>
          <a:r>
            <a:rPr lang="en-US" sz="1600" kern="1200" dirty="0" err="1"/>
            <a:t>i.e</a:t>
          </a:r>
          <a:r>
            <a:rPr lang="en-US" sz="1600" kern="1200" dirty="0"/>
            <a:t> linearity, no noise,  no air of fan, no delay, no friction, and the list goes on</a:t>
          </a:r>
        </a:p>
      </dsp:txBody>
      <dsp:txXfrm>
        <a:off x="994521" y="3431353"/>
        <a:ext cx="3956275" cy="913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3524F-A081-4527-A44B-D07A60F20BEF}">
      <dsp:nvSpPr>
        <dsp:cNvPr id="0" name=""/>
        <dsp:cNvSpPr/>
      </dsp:nvSpPr>
      <dsp:spPr>
        <a:xfrm>
          <a:off x="0" y="3927"/>
          <a:ext cx="5012955" cy="860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7E52-B709-4FDD-A2FF-11FFCC6F2845}">
      <dsp:nvSpPr>
        <dsp:cNvPr id="0" name=""/>
        <dsp:cNvSpPr/>
      </dsp:nvSpPr>
      <dsp:spPr>
        <a:xfrm>
          <a:off x="260215" y="197475"/>
          <a:ext cx="473581" cy="473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6F621-4782-40D4-8472-141FD1DCD89A}">
      <dsp:nvSpPr>
        <dsp:cNvPr id="0" name=""/>
        <dsp:cNvSpPr/>
      </dsp:nvSpPr>
      <dsp:spPr>
        <a:xfrm>
          <a:off x="994012" y="3927"/>
          <a:ext cx="3988834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/>
            <a:t>Practical Reality</a:t>
          </a:r>
          <a:endParaRPr lang="en-US" sz="2800" u="none" kern="1200" dirty="0"/>
        </a:p>
      </dsp:txBody>
      <dsp:txXfrm>
        <a:off x="994012" y="3927"/>
        <a:ext cx="3988834" cy="913980"/>
      </dsp:txXfrm>
    </dsp:sp>
    <dsp:sp modelId="{0F6E1E23-94F0-449D-9037-D16B9220B637}">
      <dsp:nvSpPr>
        <dsp:cNvPr id="0" name=""/>
        <dsp:cNvSpPr/>
      </dsp:nvSpPr>
      <dsp:spPr>
        <a:xfrm>
          <a:off x="0" y="1146402"/>
          <a:ext cx="5012955" cy="860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25387-9BE2-4D71-B1B6-647574E49B5E}">
      <dsp:nvSpPr>
        <dsp:cNvPr id="0" name=""/>
        <dsp:cNvSpPr/>
      </dsp:nvSpPr>
      <dsp:spPr>
        <a:xfrm>
          <a:off x="260215" y="1339951"/>
          <a:ext cx="473581" cy="473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FF44A-3912-4F2C-B4E4-6272AB2AA84C}">
      <dsp:nvSpPr>
        <dsp:cNvPr id="0" name=""/>
        <dsp:cNvSpPr/>
      </dsp:nvSpPr>
      <dsp:spPr>
        <a:xfrm>
          <a:off x="994012" y="1146402"/>
          <a:ext cx="3988834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PID tuning was not intuitive- small changes caused instability </a:t>
          </a:r>
        </a:p>
      </dsp:txBody>
      <dsp:txXfrm>
        <a:off x="994012" y="1146402"/>
        <a:ext cx="3988834" cy="913980"/>
      </dsp:txXfrm>
    </dsp:sp>
    <dsp:sp modelId="{E6AF3653-1F22-4E78-A50A-D2295E889797}">
      <dsp:nvSpPr>
        <dsp:cNvPr id="0" name=""/>
        <dsp:cNvSpPr/>
      </dsp:nvSpPr>
      <dsp:spPr>
        <a:xfrm>
          <a:off x="0" y="2288878"/>
          <a:ext cx="5012955" cy="860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BB9BB-54BF-4C32-8691-359FACFB0C0C}">
      <dsp:nvSpPr>
        <dsp:cNvPr id="0" name=""/>
        <dsp:cNvSpPr/>
      </dsp:nvSpPr>
      <dsp:spPr>
        <a:xfrm>
          <a:off x="260215" y="2482426"/>
          <a:ext cx="473581" cy="473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BF96-758C-4078-BBCD-9627E0232214}">
      <dsp:nvSpPr>
        <dsp:cNvPr id="0" name=""/>
        <dsp:cNvSpPr/>
      </dsp:nvSpPr>
      <dsp:spPr>
        <a:xfrm>
          <a:off x="994012" y="2288878"/>
          <a:ext cx="3988834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Sensor noise (ultrasonic jitter) and actuator lag introduced unpredictability</a:t>
          </a:r>
        </a:p>
      </dsp:txBody>
      <dsp:txXfrm>
        <a:off x="994012" y="2288878"/>
        <a:ext cx="3988834" cy="913980"/>
      </dsp:txXfrm>
    </dsp:sp>
    <dsp:sp modelId="{1F5AD5C5-0424-469A-B149-BC10D76675C3}">
      <dsp:nvSpPr>
        <dsp:cNvPr id="0" name=""/>
        <dsp:cNvSpPr/>
      </dsp:nvSpPr>
      <dsp:spPr>
        <a:xfrm>
          <a:off x="0" y="3431353"/>
          <a:ext cx="5012955" cy="8602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B9B4-3455-487D-A239-F269FB9BE5F5}">
      <dsp:nvSpPr>
        <dsp:cNvPr id="0" name=""/>
        <dsp:cNvSpPr/>
      </dsp:nvSpPr>
      <dsp:spPr>
        <a:xfrm>
          <a:off x="260469" y="3624902"/>
          <a:ext cx="473581" cy="473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4CFA5-ECB1-4406-B7C7-6BE1322449A1}">
      <dsp:nvSpPr>
        <dsp:cNvPr id="0" name=""/>
        <dsp:cNvSpPr/>
      </dsp:nvSpPr>
      <dsp:spPr>
        <a:xfrm>
          <a:off x="994521" y="3431353"/>
          <a:ext cx="3956275" cy="91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30" tIns="96730" rIns="96730" bIns="9673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 behaved non linearly due to friction, backlash and motor throwing the beam off the hinge</a:t>
          </a:r>
        </a:p>
      </dsp:txBody>
      <dsp:txXfrm>
        <a:off x="994521" y="3431353"/>
        <a:ext cx="3956275" cy="913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07309-D629-4EB5-A126-94D2E245B4B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80BA-7FE8-48A1-A473-6315568B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00E4-32CB-E05C-140A-8B90531FD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00A3-F0B7-D139-6D9D-5128E7706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53AE-DF51-8345-1CEE-740B5374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CAC2-7793-4C81-AD9A-4455753F06D3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72A6-1732-ABFA-3AD5-8FC665F9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C8F-D0FA-77AE-DF19-128C046C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AA96-0570-FEEB-3D23-0F18FFF9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EE3D3-3A83-C495-1EFE-77D7B09E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716E-6F1A-C80C-8882-0E8445F7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6A7-DCCB-4163-8169-329B5D0D2D3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9A6B-E0DC-9A6B-A235-96C4CCF3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1068-569F-5C83-8667-BEAD3258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57E59-126E-6EE3-A4A8-1C4031CD8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05CD-735F-C4E8-98E0-AA15C9228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26BE-83E4-70C9-1BB9-36CE3A8B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864-9D38-4F21-94E8-D73D43B363DA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B189-CADC-3E07-9540-D652DBEC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D6E0-EFBF-9C25-BFD5-2062C2A0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046E-21DD-0A74-E6AB-62B7415C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F7C0-43A9-0366-0DE2-C2F1354F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F7CE-8DF9-D5F2-8868-9159E197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1F70-4DD0-41AF-BA5E-901E2201711A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C5E8-FBA5-341C-141E-98C9FA18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EE50-A079-E613-A0DE-D490A5BA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C000"/>
                </a:solidFill>
              </a:defRPr>
            </a:lvl1pPr>
          </a:lstStyle>
          <a:p>
            <a:fld id="{A4B1A2CC-7D69-473E-9735-4F662E6D1A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D79E-A15D-08DE-B0B4-2E37BF68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FDF1-FFE0-03E6-9CC5-F18ECA91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5676-98B0-B639-1C21-B44F9FB8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AA39-07EB-4B2A-8549-6848C6FA1CF8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B0B7-7A33-E745-8839-71BD4F7D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4D8B-2B17-B565-5CE4-08B5B751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381A-7F51-91CF-6322-E58EEE83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506F-2D0A-E23E-748C-8840AA03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300A2-2A89-BCFF-34E1-01FB705B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DDBD-21D9-90B7-9B98-A9405556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5ECA-0213-48F4-984E-8C669BA321B5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6411-E219-535A-B5D6-5C460A15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30EF-E69E-6A80-1B87-01DF7AA1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0D73-ADF5-236D-3CAD-8B4F02B1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B4016-FD21-C54C-50CF-1D78E4D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A2024-C331-892E-7103-D6BC1095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71FAD-1EF0-8688-0949-15A0E7FC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47609-5E03-0AEA-D264-A891C7D85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F7471-8A95-052C-D97F-029597A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E9B6-9F40-4AE0-8854-AC9C6C837561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15828-9E8E-FCB0-400B-0AB5F1B5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C60BF-FCD6-6908-3D4B-B7EEE4E6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418-D1F3-71E7-50CD-4723B220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74122-2136-DAAD-5134-27B3D83F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46C3-B9C1-490F-B334-6E00A05637EE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E85B-56E7-C69E-0076-95B11296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9AF9-8068-1B54-4206-BEF66198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C49D7-04DE-A050-48A8-851B76BB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CCE0-21C7-46DD-A06E-25603D43CE80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BCF86-72E0-7641-E5D0-816A028A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94032-4A3F-841F-E8D5-468FDA8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135A-5858-1AB1-C152-0C000935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ADDC-5081-448A-E2DE-0B45BA4A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6B74C-C7B5-C711-051D-ABEC7E2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CA02-AD8F-C71B-DDC9-CC1F39C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F5A-0D14-4C5D-89D2-793E8B11EED2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8CAA-A6EB-F7F6-03AE-D954615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CD82-D1BA-33CC-AE8E-5CAE568B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4A43-6511-9C7B-9312-FA82BA97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F1328-82FE-50A5-9022-1EC7582D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C71-22DF-F4C0-0C1B-147A30FFC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7EFF-3A44-9C74-FEAC-96B673D1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524-1387-42EE-919D-2FFF841465DF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DB23-B06D-9900-80E4-6C1EED9A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E4D9-6C6B-F65F-41F0-6A19D1E3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E883D-C556-68B7-9412-8057CC39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B6A7-B3A3-EF9A-87CE-34ACAA4F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90D8-B28B-537D-3DBB-9D9AFE3BC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685A-6BA9-4169-BDF6-A512A5F53FC7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2D81-0106-DC2B-B39C-7DF1A7159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EBA6-E4E1-A121-BA7A-F2CE4104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A2CC-7D69-473E-9735-4F662E6D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10502217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1687850723002881" TargetMode="External"/><Relationship Id="rId4" Type="http://schemas.openxmlformats.org/officeDocument/2006/relationships/hyperlink" Target="https://proceedings.neurips.cc/paper_files/paper/2023/hash/47f2fad8c1111d07f83c91be7870f8db-Abstract-Conferenc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rome.net/product/ball-and-be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C4084-C982-FE02-46C5-BDB1B006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442136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 dirty="0"/>
              <a:t>One Axis ball balancing Robot</a:t>
            </a:r>
            <a:endParaRPr lang="en-US" sz="54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etal object with a ball on it&#10;&#10;Description automatically generated">
            <a:extLst>
              <a:ext uri="{FF2B5EF4-FFF2-40B4-BE49-F238E27FC236}">
                <a16:creationId xmlns:a16="http://schemas.microsoft.com/office/drawing/2014/main" id="{5C4FEBFF-096C-569B-CD6F-B2807CFC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28" r="2360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7064-A423-D649-86E8-EF4F488C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B1A2CC-7D69-473E-9735-4F662E6D1A68}" type="slidenum"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28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8EBB3E71-A291-BD43-DCEF-F891FCA1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DBFCD-2370-71BB-F155-1529E127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3460-8EA9-E41E-C18C-11C977D7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552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Advanced Control Strategies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fuzzy </a:t>
            </a:r>
            <a:r>
              <a:rPr lang="en-US" sz="2000" b="1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PID</a:t>
            </a:r>
            <a:r>
              <a:rPr lang="en-US" sz="2000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-incorporated stochastic gradient descent algorithm for fast and accurate latent factor analysis</a:t>
            </a:r>
            <a:endParaRPr lang="en-US" sz="2400" u="sng" dirty="0"/>
          </a:p>
          <a:p>
            <a:r>
              <a:rPr lang="en-US" sz="2400" b="1" dirty="0">
                <a:solidFill>
                  <a:srgbClr val="FFFFFF"/>
                </a:solidFill>
              </a:rPr>
              <a:t>Machine Learning for Control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Conformal </a:t>
            </a:r>
            <a:r>
              <a:rPr lang="en-US" sz="2000" b="1" i="0" u="none" strike="noStrike" dirty="0" err="1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pid</a:t>
            </a:r>
            <a:r>
              <a:rPr lang="en-US" sz="2000" b="1" i="0" u="none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 for time series prediction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Multi-axis Extension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Expanding from 1D to 2D/3D balancing platforms for drone landing pads, humanoid robots, and mobile platforms.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Miniaturization &amp; Embedded Systems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000" b="1" i="0" u="sng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PID </a:t>
            </a:r>
            <a:r>
              <a:rPr lang="en-US" sz="2000" b="0" i="0" u="sng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controller design with a new method based on proportional gain for cruise control system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FAE2-0EA1-FEA4-6EC4-4A474260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A13FB-FDE1-74AA-481B-CB6C70F9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11EE-E060-CB36-D0C9-E5A0F128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387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PID Controller remains a cornerstone in modern control systems  due to its simplicity, robustness and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Through this project, we implemented and analyzed the behavior of a PID-controlled system, tuning parameters to achieve optimal system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Advanced tuning techniques and adaptive PID variations offer exciting research directions to handle nonlinearity, time delay, and system uncertainties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 industries continue to demand smarter and more efficient control systems, PID control—especially in adaptive and intelligent forms—remains highly relevant in robotics, automation, and electrical systems</a:t>
            </a:r>
            <a:endParaRPr lang="en-PK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694E-131B-B037-C361-D4666925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5D42B-68E5-58EE-F342-3982086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References</a:t>
            </a:r>
          </a:p>
        </p:txBody>
      </p:sp>
      <p:pic>
        <p:nvPicPr>
          <p:cNvPr id="42" name="Graphic 41" descr="Fingerprint">
            <a:extLst>
              <a:ext uri="{FF2B5EF4-FFF2-40B4-BE49-F238E27FC236}">
                <a16:creationId xmlns:a16="http://schemas.microsoft.com/office/drawing/2014/main" id="{8A4A4246-80D1-50BE-2CBE-F42F587C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6782-54B3-8EC5-8F93-3F2A2630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62045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Ogata, K. (2010). </a:t>
            </a:r>
            <a:r>
              <a:rPr lang="en-US" sz="1800" i="1" dirty="0">
                <a:solidFill>
                  <a:schemeClr val="tx2"/>
                </a:solidFill>
              </a:rPr>
              <a:t>Modern Control Engineering</a:t>
            </a:r>
            <a:r>
              <a:rPr lang="en-US" sz="1800" dirty="0">
                <a:solidFill>
                  <a:schemeClr val="tx2"/>
                </a:solidFill>
              </a:rPr>
              <a:t> (5th ed.). Prentice Hall.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Dorf, R. C., &amp; Bishop, R. H. (2016). </a:t>
            </a:r>
            <a:r>
              <a:rPr lang="en-US" sz="1800" i="1" dirty="0">
                <a:solidFill>
                  <a:schemeClr val="tx2"/>
                </a:solidFill>
              </a:rPr>
              <a:t>Modern Control Systems</a:t>
            </a:r>
            <a:r>
              <a:rPr lang="en-US" sz="1800" dirty="0">
                <a:solidFill>
                  <a:schemeClr val="tx2"/>
                </a:solidFill>
              </a:rPr>
              <a:t> (13th ed.). Pearson.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Arduino.cc. </a:t>
            </a:r>
            <a:r>
              <a:rPr lang="en-US" sz="1800" i="1" dirty="0">
                <a:solidFill>
                  <a:schemeClr val="tx2"/>
                </a:solidFill>
              </a:rPr>
              <a:t>Arduino Reference &amp; Servo Library Documentation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>Levine, W. S. (Ed.). (2011). </a:t>
            </a:r>
            <a:r>
              <a:rPr lang="en-US" sz="1800" i="1" dirty="0">
                <a:solidFill>
                  <a:schemeClr val="tx2"/>
                </a:solidFill>
              </a:rPr>
              <a:t>The Control Handbook</a:t>
            </a:r>
            <a:r>
              <a:rPr lang="en-US" sz="1800" dirty="0">
                <a:solidFill>
                  <a:schemeClr val="tx2"/>
                </a:solidFill>
              </a:rPr>
              <a:t> (3rd ed.). CRC Press.</a:t>
            </a:r>
          </a:p>
          <a:p>
            <a:r>
              <a:rPr lang="en-US" sz="1800" dirty="0">
                <a:solidFill>
                  <a:schemeClr val="tx2"/>
                </a:solidFill>
                <a:hlinkClick r:id="rId4"/>
              </a:rPr>
              <a:t>https://acrome.net/product/ball-and-beam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A8DD-047E-E242-553F-63E2CB8C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etal object with a ball on it&#10;&#10;Description automatically generated">
            <a:extLst>
              <a:ext uri="{FF2B5EF4-FFF2-40B4-BE49-F238E27FC236}">
                <a16:creationId xmlns:a16="http://schemas.microsoft.com/office/drawing/2014/main" id="{C5890456-CF76-2DD3-53CC-E9D90701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F118F-801A-5C9A-6EE2-0479905F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BC7887-87EB-6267-1DC3-078C5A545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001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0384-DA18-2CBF-C0C9-CEB08364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>
                <a:solidFill>
                  <a:srgbClr val="FFC000"/>
                </a:solidFill>
              </a:rPr>
              <a:t>2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82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 with wires&#10;&#10;AI-generated content may be incorrect.">
            <a:extLst>
              <a:ext uri="{FF2B5EF4-FFF2-40B4-BE49-F238E27FC236}">
                <a16:creationId xmlns:a16="http://schemas.microsoft.com/office/drawing/2014/main" id="{94FAA616-88C0-0D3B-085D-F0F59074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5801"/>
          <a:stretch/>
        </p:blipFill>
        <p:spPr>
          <a:xfrm>
            <a:off x="20" y="8399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AF8B5-C9BD-455F-9296-98287520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4051883"/>
            <a:ext cx="9144000" cy="1442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Circuit Diagram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30ED4-E50A-A184-8294-46B4F000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evice with wires connected to it&#10;&#10;Description automatically generated with medium confidence">
            <a:extLst>
              <a:ext uri="{FF2B5EF4-FFF2-40B4-BE49-F238E27FC236}">
                <a16:creationId xmlns:a16="http://schemas.microsoft.com/office/drawing/2014/main" id="{EE3B6BE9-767C-EA1C-72A7-A3667C49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556" r="-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4F14F-E920-33F8-A8DA-41E0087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Working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F379B-FBE4-95F0-ABB6-2D1BF4EB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5626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Sensing the Ball Position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Moving Average Filter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Error Calculation between the measured and the desired setpoint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PID Control Logic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Proportional (P):</a:t>
            </a:r>
            <a:r>
              <a:rPr lang="en-US" sz="2400" dirty="0">
                <a:solidFill>
                  <a:schemeClr val="bg1"/>
                </a:solidFill>
              </a:rPr>
              <a:t> Reacts to current error.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Integral (I):</a:t>
            </a:r>
            <a:r>
              <a:rPr lang="en-US" sz="2400" dirty="0">
                <a:solidFill>
                  <a:schemeClr val="bg1"/>
                </a:solidFill>
              </a:rPr>
              <a:t> Accounts for past error accumulation.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Derivative (D):</a:t>
            </a:r>
            <a:r>
              <a:rPr lang="en-US" sz="2400" dirty="0">
                <a:solidFill>
                  <a:schemeClr val="bg1"/>
                </a:solidFill>
              </a:rPr>
              <a:t> Predicts future error trend.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servo motor</a:t>
            </a:r>
            <a:r>
              <a:rPr lang="en-US" sz="2400" dirty="0">
                <a:solidFill>
                  <a:schemeClr val="bg1"/>
                </a:solidFill>
              </a:rPr>
              <a:t> tilts the beam in real time to counteract the ball’s movement and restore it to the setpoint.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Stability Monitoring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53FF0A-4AE0-A938-25D5-537E783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925E6F4-F2B1-09A4-240A-15586387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Flowchart </a:t>
            </a:r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F8D2BA4B-BDA7-BCB3-A0B4-B252ADF3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64" y="405992"/>
            <a:ext cx="4935484" cy="575566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E642E7-6504-15E3-8509-88FB27E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brain with a white background&#10;&#10;Description automatically generated">
            <a:extLst>
              <a:ext uri="{FF2B5EF4-FFF2-40B4-BE49-F238E27FC236}">
                <a16:creationId xmlns:a16="http://schemas.microsoft.com/office/drawing/2014/main" id="{436AEB88-F492-9409-8B93-CE5C1D92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6F350-3AE9-8B55-F170-2C5F56EE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PID control: The Brain Behind balance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082B06-34F4-A8A0-8A54-EEB7EBB6402D}"/>
              </a:ext>
            </a:extLst>
          </p:cNvPr>
          <p:cNvSpPr txBox="1">
            <a:spLocks/>
          </p:cNvSpPr>
          <p:nvPr/>
        </p:nvSpPr>
        <p:spPr>
          <a:xfrm>
            <a:off x="779477" y="1690688"/>
            <a:ext cx="6795782" cy="309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solidFill>
                  <a:srgbClr val="FFFFFF"/>
                </a:solidFill>
              </a:rPr>
              <a:t>e(t)=error =|measured distance - setpoint|</a:t>
            </a:r>
          </a:p>
          <a:p>
            <a:pPr marL="0"/>
            <a:r>
              <a:rPr lang="en-US" dirty="0">
                <a:solidFill>
                  <a:srgbClr val="FFFFFF"/>
                </a:solidFill>
              </a:rPr>
              <a:t>Output= angle sent to servo motor</a:t>
            </a:r>
          </a:p>
          <a:p>
            <a:pPr marL="0"/>
            <a:r>
              <a:rPr lang="en-US" b="1" dirty="0">
                <a:solidFill>
                  <a:srgbClr val="FFFFFF"/>
                </a:solidFill>
              </a:rPr>
              <a:t>Tuning Constants:</a:t>
            </a:r>
          </a:p>
          <a:p>
            <a:pPr marL="285750"/>
            <a:r>
              <a:rPr lang="en-US" dirty="0">
                <a:solidFill>
                  <a:srgbClr val="FFFFFF"/>
                </a:solidFill>
              </a:rPr>
              <a:t>K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US" dirty="0">
                <a:solidFill>
                  <a:srgbClr val="FFFFFF"/>
                </a:solidFill>
              </a:rPr>
              <a:t>: Fast response </a:t>
            </a:r>
          </a:p>
          <a:p>
            <a:pPr marL="285750"/>
            <a:r>
              <a:rPr lang="en-US" dirty="0">
                <a:solidFill>
                  <a:srgbClr val="FFFFFF"/>
                </a:solidFill>
              </a:rPr>
              <a:t>K</a:t>
            </a:r>
            <a:r>
              <a:rPr lang="en-US" sz="1800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: Reduce steady state error</a:t>
            </a:r>
          </a:p>
          <a:p>
            <a:pPr marL="285750"/>
            <a:r>
              <a:rPr lang="en-US" dirty="0" err="1">
                <a:solidFill>
                  <a:srgbClr val="FFFFFF"/>
                </a:solidFill>
              </a:rPr>
              <a:t>K</a:t>
            </a:r>
            <a:r>
              <a:rPr lang="en-US" sz="1800" dirty="0" err="1">
                <a:solidFill>
                  <a:srgbClr val="FFFFFF"/>
                </a:solidFill>
              </a:rPr>
              <a:t>d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/>
              <a:t>Predicts </a:t>
            </a:r>
            <a:r>
              <a:rPr lang="en-US" b="1" dirty="0"/>
              <a:t>future error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9FCB5-2D43-4B2C-0E9F-8D5CA9B3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01" y="2793420"/>
            <a:ext cx="4646403" cy="324860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63428-4995-61C2-9C3A-8EF8862BF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300" y="2172749"/>
            <a:ext cx="4621787" cy="62067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05581E-AB2F-A4DD-402F-835E3D59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0FA2C-80E7-893D-B553-1EEF43CD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376BC7-F6BB-3FF5-7062-FDE3281D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160576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X axis:  time </a:t>
            </a:r>
          </a:p>
          <a:p>
            <a:pPr marL="0" indent="0">
              <a:buNone/>
            </a:pPr>
            <a:r>
              <a:rPr lang="en-US" sz="1900" dirty="0"/>
              <a:t>Y axis: distance from edge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i="1" dirty="0"/>
              <a:t>achieved system stability within 30 seconds of the disturbance introduced</a:t>
            </a:r>
          </a:p>
          <a:p>
            <a:pPr marL="0" indent="0">
              <a:buNone/>
            </a:pPr>
            <a:r>
              <a:rPr lang="en-US" sz="1900" b="1" u="sng" dirty="0"/>
              <a:t>Final Values of gains after tuning:</a:t>
            </a:r>
          </a:p>
          <a:p>
            <a:pPr marL="0" indent="0">
              <a:buNone/>
            </a:pPr>
            <a:r>
              <a:rPr lang="en-US" sz="1900" dirty="0"/>
              <a:t>K</a:t>
            </a:r>
            <a:r>
              <a:rPr lang="en-US" sz="1400" dirty="0"/>
              <a:t>p</a:t>
            </a:r>
            <a:r>
              <a:rPr lang="en-US" sz="1900" dirty="0"/>
              <a:t>=5</a:t>
            </a:r>
          </a:p>
          <a:p>
            <a:pPr marL="0" indent="0">
              <a:buNone/>
            </a:pPr>
            <a:r>
              <a:rPr lang="en-US" sz="1900" dirty="0" err="1"/>
              <a:t>K</a:t>
            </a:r>
            <a:r>
              <a:rPr lang="en-US" sz="1600" dirty="0" err="1"/>
              <a:t>d</a:t>
            </a:r>
            <a:r>
              <a:rPr lang="en-US" sz="1900" dirty="0"/>
              <a:t>=9</a:t>
            </a:r>
            <a:br>
              <a:rPr lang="en-US" sz="1900" dirty="0"/>
            </a:br>
            <a:r>
              <a:rPr lang="en-US" sz="1900" dirty="0"/>
              <a:t>K</a:t>
            </a:r>
            <a:r>
              <a:rPr lang="en-US" sz="1800" dirty="0"/>
              <a:t>i</a:t>
            </a:r>
            <a:r>
              <a:rPr lang="en-US" sz="1900" dirty="0"/>
              <a:t>=0.01</a:t>
            </a:r>
          </a:p>
        </p:txBody>
      </p:sp>
      <p:pic>
        <p:nvPicPr>
          <p:cNvPr id="5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AABFF6-707C-4DDE-14B6-8FB1E821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06"/>
          <a:stretch/>
        </p:blipFill>
        <p:spPr>
          <a:xfrm>
            <a:off x="4858526" y="1666245"/>
            <a:ext cx="6909366" cy="4074175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07D6-8821-2644-B15A-BA5BFB27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583C-4108-E6F3-3097-176865F5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Practice: Lessons from PID Tuning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B87BD71-AA58-DC65-4E20-7DE6D650C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15828"/>
              </p:ext>
            </p:extLst>
          </p:nvPr>
        </p:nvGraphicFramePr>
        <p:xfrm>
          <a:off x="921705" y="1485927"/>
          <a:ext cx="5012955" cy="434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247DAA9-9338-47CB-46CA-EB26EF69B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079405"/>
              </p:ext>
            </p:extLst>
          </p:nvPr>
        </p:nvGraphicFramePr>
        <p:xfrm>
          <a:off x="6257340" y="1485927"/>
          <a:ext cx="5012955" cy="434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7DD6F-7189-2183-4F61-6CB7378D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ECB0C-167A-D9AF-57D7-90C8D32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Discussion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0A79-F479-0A80-5EC2-DAEB48E1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/>
              <a:t>Theoretical concepts</a:t>
            </a:r>
            <a:r>
              <a:rPr lang="en-US" sz="2200"/>
              <a:t> provided a clear picture of what to expect — but </a:t>
            </a:r>
            <a:r>
              <a:rPr lang="en-US" sz="2200" b="1"/>
              <a:t>not how to achieve it</a:t>
            </a:r>
            <a:r>
              <a:rPr lang="en-US" sz="2200"/>
              <a:t> in practice.</a:t>
            </a:r>
          </a:p>
          <a:p>
            <a:r>
              <a:rPr lang="en-US" sz="2200" b="1"/>
              <a:t>Empirical tuning</a:t>
            </a:r>
            <a:r>
              <a:rPr lang="en-US" sz="2200"/>
              <a:t> (trial-and-error) became essential to reach stability and desired performance.</a:t>
            </a:r>
          </a:p>
          <a:p>
            <a:r>
              <a:rPr lang="en-US" sz="2200"/>
              <a:t>Real-world tuning demanded:</a:t>
            </a:r>
          </a:p>
          <a:p>
            <a:pPr lvl="1"/>
            <a:r>
              <a:rPr lang="en-US" sz="2200"/>
              <a:t>Intuition and patience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A deep understanding of </a:t>
            </a:r>
            <a:r>
              <a:rPr lang="en-US" sz="2200" b="1"/>
              <a:t>system limitations</a:t>
            </a:r>
            <a:r>
              <a:rPr lang="en-US" sz="2200"/>
              <a:t>, such as sensor noise, mechanical imperfections, and response delays.</a:t>
            </a:r>
          </a:p>
          <a:p>
            <a:endParaRPr lang="en-US" sz="2200"/>
          </a:p>
        </p:txBody>
      </p:sp>
      <p:pic>
        <p:nvPicPr>
          <p:cNvPr id="7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4E54C020-5F3C-E478-DD02-2C6AA9EEA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" r="54" b="2"/>
          <a:stretch/>
        </p:blipFill>
        <p:spPr>
          <a:xfrm>
            <a:off x="7590922" y="1911493"/>
            <a:ext cx="4234863" cy="3510983"/>
          </a:xfrm>
          <a:prstGeom prst="rect">
            <a:avLst/>
          </a:prstGeom>
          <a:noFill/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81E323-70A4-5406-781B-69E6097B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A2CC-7D69-473E-9735-4F662E6D1A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672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One Axis ball balancing Robot</vt:lpstr>
      <vt:lpstr>Introduction</vt:lpstr>
      <vt:lpstr>Circuit Diagram</vt:lpstr>
      <vt:lpstr>Working</vt:lpstr>
      <vt:lpstr>Flowchart </vt:lpstr>
      <vt:lpstr>PID control: The Brain Behind balance</vt:lpstr>
      <vt:lpstr>Results</vt:lpstr>
      <vt:lpstr>Theory vs. Practice: Lessons from PID Tuning</vt:lpstr>
      <vt:lpstr>Analysis &amp; Discussion</vt:lpstr>
      <vt:lpstr>Current Research Areas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Axis ball balancing Robot</dc:title>
  <dc:creator>Awais Asghar</dc:creator>
  <cp:lastModifiedBy>Awais Asghar</cp:lastModifiedBy>
  <cp:revision>1</cp:revision>
  <dcterms:created xsi:type="dcterms:W3CDTF">2025-05-08T03:46:15Z</dcterms:created>
  <dcterms:modified xsi:type="dcterms:W3CDTF">2025-05-08T05:23:20Z</dcterms:modified>
</cp:coreProperties>
</file>