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6" r:id="rId12"/>
    <p:sldId id="277" r:id="rId13"/>
    <p:sldId id="278" r:id="rId14"/>
    <p:sldId id="283" r:id="rId15"/>
    <p:sldId id="266" r:id="rId16"/>
    <p:sldId id="279" r:id="rId17"/>
    <p:sldId id="282" r:id="rId18"/>
    <p:sldId id="280" r:id="rId19"/>
    <p:sldId id="284" r:id="rId20"/>
    <p:sldId id="265" r:id="rId21"/>
    <p:sldId id="267" r:id="rId22"/>
    <p:sldId id="273" r:id="rId23"/>
    <p:sldId id="272" r:id="rId24"/>
    <p:sldId id="269" r:id="rId25"/>
    <p:sldId id="268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45925-585B-44D7-89A1-B3E42CF3C232}" v="144" dt="2025-07-21T06:00:18.8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49445925-585B-44D7-89A1-B3E42CF3C232}"/>
    <pc:docChg chg="undo custSel addSld delSld modSld sldOrd addMainMaster delMainMaster">
      <pc:chgData name="Awais Asghar" userId="4e531a22-1881-423e-b958-a671f924ba4b" providerId="ADAL" clId="{49445925-585B-44D7-89A1-B3E42CF3C232}" dt="2025-07-21T06:00:18.832" v="1151"/>
      <pc:docMkLst>
        <pc:docMk/>
      </pc:docMkLst>
      <pc:sldChg chg="addSp delSp modSp new mod setBg modClrScheme addAnim delAnim modAnim setClrOvrMap chgLayout">
        <pc:chgData name="Awais Asghar" userId="4e531a22-1881-423e-b958-a671f924ba4b" providerId="ADAL" clId="{49445925-585B-44D7-89A1-B3E42CF3C232}" dt="2025-07-21T06:00:18.832" v="1151"/>
        <pc:sldMkLst>
          <pc:docMk/>
          <pc:sldMk cId="1542102835" sldId="256"/>
        </pc:sldMkLst>
        <pc:spChg chg="mod">
          <ac:chgData name="Awais Asghar" userId="4e531a22-1881-423e-b958-a671f924ba4b" providerId="ADAL" clId="{49445925-585B-44D7-89A1-B3E42CF3C232}" dt="2025-07-20T17:21:24.144" v="35" actId="1076"/>
          <ac:spMkLst>
            <pc:docMk/>
            <pc:sldMk cId="1542102835" sldId="256"/>
            <ac:spMk id="2" creationId="{84158070-3D29-6A82-6730-1AB883DD855A}"/>
          </ac:spMkLst>
        </pc:spChg>
        <pc:spChg chg="del">
          <ac:chgData name="Awais Asghar" userId="4e531a22-1881-423e-b958-a671f924ba4b" providerId="ADAL" clId="{49445925-585B-44D7-89A1-B3E42CF3C232}" dt="2025-07-20T17:17:56.669" v="9" actId="478"/>
          <ac:spMkLst>
            <pc:docMk/>
            <pc:sldMk cId="1542102835" sldId="256"/>
            <ac:spMk id="3" creationId="{B649A58D-B5C5-AF7B-6B47-612881B4CC9A}"/>
          </ac:spMkLst>
        </pc:spChg>
        <pc:spChg chg="add">
          <ac:chgData name="Awais Asghar" userId="4e531a22-1881-423e-b958-a671f924ba4b" providerId="ADAL" clId="{49445925-585B-44D7-89A1-B3E42CF3C232}" dt="2025-07-20T17:19:53.335" v="26" actId="26606"/>
          <ac:spMkLst>
            <pc:docMk/>
            <pc:sldMk cId="1542102835" sldId="256"/>
            <ac:spMk id="5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0T17:18:35.456" v="12" actId="26606"/>
          <ac:spMkLst>
            <pc:docMk/>
            <pc:sldMk cId="1542102835" sldId="256"/>
            <ac:spMk id="8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0T17:19:46.786" v="25" actId="26606"/>
          <ac:spMkLst>
            <pc:docMk/>
            <pc:sldMk cId="1542102835" sldId="256"/>
            <ac:spMk id="12" creationId="{0EECA69B-4C2A-7F31-8019-E90DB3BD49CB}"/>
          </ac:spMkLst>
        </pc:spChg>
        <pc:spChg chg="add del">
          <ac:chgData name="Awais Asghar" userId="4e531a22-1881-423e-b958-a671f924ba4b" providerId="ADAL" clId="{49445925-585B-44D7-89A1-B3E42CF3C232}" dt="2025-07-20T17:19:46.786" v="25" actId="26606"/>
          <ac:spMkLst>
            <pc:docMk/>
            <pc:sldMk cId="1542102835" sldId="256"/>
            <ac:spMk id="14" creationId="{857DEAC1-B3AA-6569-0A44-A191DF2F3C67}"/>
          </ac:spMkLst>
        </pc:spChg>
        <pc:graphicFrameChg chg="add mod">
          <ac:chgData name="Awais Asghar" userId="4e531a22-1881-423e-b958-a671f924ba4b" providerId="ADAL" clId="{49445925-585B-44D7-89A1-B3E42CF3C232}" dt="2025-07-20T17:24:59.928" v="78" actId="1076"/>
          <ac:graphicFrameMkLst>
            <pc:docMk/>
            <pc:sldMk cId="1542102835" sldId="256"/>
            <ac:graphicFrameMk id="9" creationId="{2088811D-B962-28A0-B57C-7D685E3849EC}"/>
          </ac:graphicFrameMkLst>
        </pc:graphicFrameChg>
        <pc:picChg chg="add del">
          <ac:chgData name="Awais Asghar" userId="4e531a22-1881-423e-b958-a671f924ba4b" providerId="ADAL" clId="{49445925-585B-44D7-89A1-B3E42CF3C232}" dt="2025-07-20T17:18:35.456" v="12" actId="26606"/>
          <ac:picMkLst>
            <pc:docMk/>
            <pc:sldMk cId="1542102835" sldId="256"/>
            <ac:picMk id="4" creationId="{AE2A1633-CDC6-28CB-F74E-4BCD19104B46}"/>
          </ac:picMkLst>
        </pc:picChg>
        <pc:picChg chg="add">
          <ac:chgData name="Awais Asghar" userId="4e531a22-1881-423e-b958-a671f924ba4b" providerId="ADAL" clId="{49445925-585B-44D7-89A1-B3E42CF3C232}" dt="2025-07-20T17:19:53.335" v="26" actId="26606"/>
          <ac:picMkLst>
            <pc:docMk/>
            <pc:sldMk cId="1542102835" sldId="256"/>
            <ac:picMk id="6" creationId="{3B0F4E08-C752-C388-8DF8-FB61BD78962F}"/>
          </ac:picMkLst>
        </pc:picChg>
        <pc:picChg chg="add mod">
          <ac:chgData name="Awais Asghar" userId="4e531a22-1881-423e-b958-a671f924ba4b" providerId="ADAL" clId="{49445925-585B-44D7-89A1-B3E42CF3C232}" dt="2025-07-20T17:25:46.888" v="89"/>
          <ac:picMkLst>
            <pc:docMk/>
            <pc:sldMk cId="1542102835" sldId="256"/>
            <ac:picMk id="11" creationId="{62F1A381-CFC8-31CA-96F1-4B82E0A3D03C}"/>
          </ac:picMkLst>
        </pc:picChg>
        <pc:picChg chg="add del">
          <ac:chgData name="Awais Asghar" userId="4e531a22-1881-423e-b958-a671f924ba4b" providerId="ADAL" clId="{49445925-585B-44D7-89A1-B3E42CF3C232}" dt="2025-07-20T17:19:46.786" v="25" actId="26606"/>
          <ac:picMkLst>
            <pc:docMk/>
            <pc:sldMk cId="1542102835" sldId="256"/>
            <ac:picMk id="13" creationId="{5A5A41C7-D9DA-2EED-FFF0-306C8D450070}"/>
          </ac:picMkLst>
        </pc:picChg>
        <pc:picChg chg="add mod">
          <ac:chgData name="Awais Asghar" userId="4e531a22-1881-423e-b958-a671f924ba4b" providerId="ADAL" clId="{49445925-585B-44D7-89A1-B3E42CF3C232}" dt="2025-07-20T17:25:46.888" v="89"/>
          <ac:picMkLst>
            <pc:docMk/>
            <pc:sldMk cId="1542102835" sldId="256"/>
            <ac:picMk id="15" creationId="{70873792-859C-CA7A-6D87-694F54A7109D}"/>
          </ac:picMkLst>
        </pc:picChg>
        <pc:cxnChg chg="add">
          <ac:chgData name="Awais Asghar" userId="4e531a22-1881-423e-b958-a671f924ba4b" providerId="ADAL" clId="{49445925-585B-44D7-89A1-B3E42CF3C232}" dt="2025-07-20T17:19:53.335" v="26" actId="26606"/>
          <ac:cxnSpMkLst>
            <pc:docMk/>
            <pc:sldMk cId="1542102835" sldId="256"/>
            <ac:cxnSpMk id="7" creationId="{6CA391F1-4B2C-521B-F6A5-52C74B30349D}"/>
          </ac:cxnSpMkLst>
        </pc:cxnChg>
        <pc:cxnChg chg="add del">
          <ac:chgData name="Awais Asghar" userId="4e531a22-1881-423e-b958-a671f924ba4b" providerId="ADAL" clId="{49445925-585B-44D7-89A1-B3E42CF3C232}" dt="2025-07-20T17:18:35.456" v="12" actId="26606"/>
          <ac:cxnSpMkLst>
            <pc:docMk/>
            <pc:sldMk cId="1542102835" sldId="256"/>
            <ac:cxnSpMk id="10" creationId="{6CA391F1-4B2C-521B-F6A5-52C74B30349D}"/>
          </ac:cxnSpMkLst>
        </pc:cxnChg>
      </pc:sldChg>
      <pc:sldChg chg="addSp delSp modSp add del mod setBg delDesignElem">
        <pc:chgData name="Awais Asghar" userId="4e531a22-1881-423e-b958-a671f924ba4b" providerId="ADAL" clId="{49445925-585B-44D7-89A1-B3E42CF3C232}" dt="2025-07-20T17:19:46.037" v="24"/>
        <pc:sldMkLst>
          <pc:docMk/>
          <pc:sldMk cId="517077921" sldId="257"/>
        </pc:sldMkLst>
        <pc:spChg chg="mod">
          <ac:chgData name="Awais Asghar" userId="4e531a22-1881-423e-b958-a671f924ba4b" providerId="ADAL" clId="{49445925-585B-44D7-89A1-B3E42CF3C232}" dt="2025-07-20T17:19:45.603" v="23" actId="14100"/>
          <ac:spMkLst>
            <pc:docMk/>
            <pc:sldMk cId="517077921" sldId="257"/>
            <ac:spMk id="2" creationId="{84158070-3D29-6A82-6730-1AB883DD855A}"/>
          </ac:spMkLst>
        </pc:spChg>
        <pc:spChg chg="add del">
          <ac:chgData name="Awais Asghar" userId="4e531a22-1881-423e-b958-a671f924ba4b" providerId="ADAL" clId="{49445925-585B-44D7-89A1-B3E42CF3C232}" dt="2025-07-20T17:19:46.037" v="24"/>
          <ac:spMkLst>
            <pc:docMk/>
            <pc:sldMk cId="517077921" sldId="257"/>
            <ac:spMk id="12" creationId="{0EECA69B-4C2A-7F31-8019-E90DB3BD49CB}"/>
          </ac:spMkLst>
        </pc:spChg>
        <pc:spChg chg="add del">
          <ac:chgData name="Awais Asghar" userId="4e531a22-1881-423e-b958-a671f924ba4b" providerId="ADAL" clId="{49445925-585B-44D7-89A1-B3E42CF3C232}" dt="2025-07-20T17:19:46.037" v="24"/>
          <ac:spMkLst>
            <pc:docMk/>
            <pc:sldMk cId="517077921" sldId="257"/>
            <ac:spMk id="14" creationId="{857DEAC1-B3AA-6569-0A44-A191DF2F3C67}"/>
          </ac:spMkLst>
        </pc:spChg>
      </pc:sldChg>
      <pc:sldChg chg="addSp delSp modSp add mod setBg delAnim">
        <pc:chgData name="Awais Asghar" userId="4e531a22-1881-423e-b958-a671f924ba4b" providerId="ADAL" clId="{49445925-585B-44D7-89A1-B3E42CF3C232}" dt="2025-07-20T17:30:58.751" v="142" actId="166"/>
        <pc:sldMkLst>
          <pc:docMk/>
          <pc:sldMk cId="1406265669" sldId="257"/>
        </pc:sldMkLst>
        <pc:spChg chg="del mod">
          <ac:chgData name="Awais Asghar" userId="4e531a22-1881-423e-b958-a671f924ba4b" providerId="ADAL" clId="{49445925-585B-44D7-89A1-B3E42CF3C232}" dt="2025-07-20T17:27:46.659" v="90" actId="478"/>
          <ac:spMkLst>
            <pc:docMk/>
            <pc:sldMk cId="1406265669" sldId="257"/>
            <ac:spMk id="2" creationId="{84158070-3D29-6A82-6730-1AB883DD855A}"/>
          </ac:spMkLst>
        </pc:spChg>
        <pc:spChg chg="add mod">
          <ac:chgData name="Awais Asghar" userId="4e531a22-1881-423e-b958-a671f924ba4b" providerId="ADAL" clId="{49445925-585B-44D7-89A1-B3E42CF3C232}" dt="2025-07-20T17:30:53.794" v="141" actId="1076"/>
          <ac:spMkLst>
            <pc:docMk/>
            <pc:sldMk cId="1406265669" sldId="257"/>
            <ac:spMk id="9" creationId="{7D90B777-418D-6E31-5A18-219F2E245FE9}"/>
          </ac:spMkLst>
        </pc:spChg>
        <pc:spChg chg="add del">
          <ac:chgData name="Awais Asghar" userId="4e531a22-1881-423e-b958-a671f924ba4b" providerId="ADAL" clId="{49445925-585B-44D7-89A1-B3E42CF3C232}" dt="2025-07-20T17:28:18.914" v="98"/>
          <ac:spMkLst>
            <pc:docMk/>
            <pc:sldMk cId="1406265669" sldId="257"/>
            <ac:spMk id="10" creationId="{AFF00F9C-9811-4B46-71D8-69588C4F5866}"/>
          </ac:spMkLst>
        </pc:spChg>
        <pc:spChg chg="add mod">
          <ac:chgData name="Awais Asghar" userId="4e531a22-1881-423e-b958-a671f924ba4b" providerId="ADAL" clId="{49445925-585B-44D7-89A1-B3E42CF3C232}" dt="2025-07-20T17:30:44.830" v="139" actId="1076"/>
          <ac:spMkLst>
            <pc:docMk/>
            <pc:sldMk cId="1406265669" sldId="257"/>
            <ac:spMk id="11" creationId="{7C5819AC-26FA-5966-CEBA-B3E2AD92B44D}"/>
          </ac:spMkLst>
        </pc:spChg>
        <pc:spChg chg="add del">
          <ac:chgData name="Awais Asghar" userId="4e531a22-1881-423e-b958-a671f924ba4b" providerId="ADAL" clId="{49445925-585B-44D7-89A1-B3E42CF3C232}" dt="2025-07-20T17:28:30.043" v="101"/>
          <ac:spMkLst>
            <pc:docMk/>
            <pc:sldMk cId="1406265669" sldId="257"/>
            <ac:spMk id="12" creationId="{847EE762-2F0C-58D9-DA5D-D8C9EB2600A8}"/>
          </ac:spMkLst>
        </pc:spChg>
        <pc:spChg chg="add del">
          <ac:chgData name="Awais Asghar" userId="4e531a22-1881-423e-b958-a671f924ba4b" providerId="ADAL" clId="{49445925-585B-44D7-89A1-B3E42CF3C232}" dt="2025-07-20T17:28:57.973" v="103" actId="26606"/>
          <ac:spMkLst>
            <pc:docMk/>
            <pc:sldMk cId="1406265669" sldId="257"/>
            <ac:spMk id="18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0T17:30:03.184" v="137" actId="26606"/>
          <ac:spMkLst>
            <pc:docMk/>
            <pc:sldMk cId="1406265669" sldId="257"/>
            <ac:spMk id="27" creationId="{744CAA32-F237-419C-A2DD-43C28D920D3C}"/>
          </ac:spMkLst>
        </pc:spChg>
        <pc:spChg chg="add del">
          <ac:chgData name="Awais Asghar" userId="4e531a22-1881-423e-b958-a671f924ba4b" providerId="ADAL" clId="{49445925-585B-44D7-89A1-B3E42CF3C232}" dt="2025-07-20T17:30:03.184" v="137" actId="26606"/>
          <ac:spMkLst>
            <pc:docMk/>
            <pc:sldMk cId="1406265669" sldId="257"/>
            <ac:spMk id="29" creationId="{F7017262-EEEC-4F5E-917D-A55E68A1194C}"/>
          </ac:spMkLst>
        </pc:spChg>
        <pc:spChg chg="add">
          <ac:chgData name="Awais Asghar" userId="4e531a22-1881-423e-b958-a671f924ba4b" providerId="ADAL" clId="{49445925-585B-44D7-89A1-B3E42CF3C232}" dt="2025-07-20T17:30:03.184" v="137" actId="26606"/>
          <ac:spMkLst>
            <pc:docMk/>
            <pc:sldMk cId="1406265669" sldId="257"/>
            <ac:spMk id="38" creationId="{744CAA32-F237-419C-A2DD-43C28D920D3C}"/>
          </ac:spMkLst>
        </pc:spChg>
        <pc:graphicFrameChg chg="add del mod modGraphic">
          <ac:chgData name="Awais Asghar" userId="4e531a22-1881-423e-b958-a671f924ba4b" providerId="ADAL" clId="{49445925-585B-44D7-89A1-B3E42CF3C232}" dt="2025-07-20T17:23:23.848" v="54" actId="478"/>
          <ac:graphicFrameMkLst>
            <pc:docMk/>
            <pc:sldMk cId="1406265669" sldId="257"/>
            <ac:graphicFrameMk id="3" creationId="{D7F8B909-CF12-F35F-FF3F-5E04A2C66A6C}"/>
          </ac:graphicFrameMkLst>
        </pc:graphicFrameChg>
        <pc:graphicFrameChg chg="add del mod">
          <ac:chgData name="Awais Asghar" userId="4e531a22-1881-423e-b958-a671f924ba4b" providerId="ADAL" clId="{49445925-585B-44D7-89A1-B3E42CF3C232}" dt="2025-07-20T17:22:22.563" v="42"/>
          <ac:graphicFrameMkLst>
            <pc:docMk/>
            <pc:sldMk cId="1406265669" sldId="257"/>
            <ac:graphicFrameMk id="4" creationId="{030CAF7A-881E-8229-C0D8-5B1F2F75B2F9}"/>
          </ac:graphicFrameMkLst>
        </pc:graphicFrameChg>
        <pc:graphicFrameChg chg="add del mod modGraphic">
          <ac:chgData name="Awais Asghar" userId="4e531a22-1881-423e-b958-a671f924ba4b" providerId="ADAL" clId="{49445925-585B-44D7-89A1-B3E42CF3C232}" dt="2025-07-20T17:27:46.659" v="90" actId="478"/>
          <ac:graphicFrameMkLst>
            <pc:docMk/>
            <pc:sldMk cId="1406265669" sldId="257"/>
            <ac:graphicFrameMk id="5" creationId="{04F7F670-87B9-4AA7-B8FD-20D7EDB327ED}"/>
          </ac:graphicFrameMkLst>
        </pc:graphicFrameChg>
        <pc:picChg chg="add del mod">
          <ac:chgData name="Awais Asghar" userId="4e531a22-1881-423e-b958-a671f924ba4b" providerId="ADAL" clId="{49445925-585B-44D7-89A1-B3E42CF3C232}" dt="2025-07-20T17:27:46.659" v="90" actId="478"/>
          <ac:picMkLst>
            <pc:docMk/>
            <pc:sldMk cId="1406265669" sldId="257"/>
            <ac:picMk id="6" creationId="{43D39552-8C3C-4D4C-2BDB-B8E1B5431FDE}"/>
          </ac:picMkLst>
        </pc:picChg>
        <pc:picChg chg="add del mod">
          <ac:chgData name="Awais Asghar" userId="4e531a22-1881-423e-b958-a671f924ba4b" providerId="ADAL" clId="{49445925-585B-44D7-89A1-B3E42CF3C232}" dt="2025-07-20T17:27:46.659" v="90" actId="478"/>
          <ac:picMkLst>
            <pc:docMk/>
            <pc:sldMk cId="1406265669" sldId="257"/>
            <ac:picMk id="7" creationId="{C9399E44-D14D-23D2-2219-E09489F3940F}"/>
          </ac:picMkLst>
        </pc:picChg>
        <pc:picChg chg="mod ord modCrop">
          <ac:chgData name="Awais Asghar" userId="4e531a22-1881-423e-b958-a671f924ba4b" providerId="ADAL" clId="{49445925-585B-44D7-89A1-B3E42CF3C232}" dt="2025-07-20T17:30:58.751" v="142" actId="166"/>
          <ac:picMkLst>
            <pc:docMk/>
            <pc:sldMk cId="1406265669" sldId="257"/>
            <ac:picMk id="13" creationId="{5A5A41C7-D9DA-2EED-FFF0-306C8D450070}"/>
          </ac:picMkLst>
        </pc:picChg>
        <pc:cxnChg chg="add del">
          <ac:chgData name="Awais Asghar" userId="4e531a22-1881-423e-b958-a671f924ba4b" providerId="ADAL" clId="{49445925-585B-44D7-89A1-B3E42CF3C232}" dt="2025-07-20T17:28:57.973" v="103" actId="26606"/>
          <ac:cxnSpMkLst>
            <pc:docMk/>
            <pc:sldMk cId="1406265669" sldId="257"/>
            <ac:cxnSpMk id="20" creationId="{6CA391F1-4B2C-521B-F6A5-52C74B30349D}"/>
          </ac:cxnSpMkLst>
        </pc:cxnChg>
        <pc:cxnChg chg="add del">
          <ac:chgData name="Awais Asghar" userId="4e531a22-1881-423e-b958-a671f924ba4b" providerId="ADAL" clId="{49445925-585B-44D7-89A1-B3E42CF3C232}" dt="2025-07-20T17:30:03.184" v="137" actId="26606"/>
          <ac:cxnSpMkLst>
            <pc:docMk/>
            <pc:sldMk cId="1406265669" sldId="257"/>
            <ac:cxnSpMk id="25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7:30:03.184" v="137" actId="26606"/>
          <ac:cxnSpMkLst>
            <pc:docMk/>
            <pc:sldMk cId="1406265669" sldId="257"/>
            <ac:cxnSpMk id="31" creationId="{9A3EDAAA-869E-4AA2-A7CE-BF2C025963E8}"/>
          </ac:cxnSpMkLst>
        </pc:cxnChg>
        <pc:cxnChg chg="add">
          <ac:chgData name="Awais Asghar" userId="4e531a22-1881-423e-b958-a671f924ba4b" providerId="ADAL" clId="{49445925-585B-44D7-89A1-B3E42CF3C232}" dt="2025-07-20T17:30:03.184" v="137" actId="26606"/>
          <ac:cxnSpMkLst>
            <pc:docMk/>
            <pc:sldMk cId="1406265669" sldId="257"/>
            <ac:cxnSpMk id="36" creationId="{118E06E4-607B-144B-382B-AD3D06B1EE8C}"/>
          </ac:cxnSpMkLst>
        </pc:cxnChg>
        <pc:cxnChg chg="add">
          <ac:chgData name="Awais Asghar" userId="4e531a22-1881-423e-b958-a671f924ba4b" providerId="ADAL" clId="{49445925-585B-44D7-89A1-B3E42CF3C232}" dt="2025-07-20T17:30:03.184" v="137" actId="26606"/>
          <ac:cxnSpMkLst>
            <pc:docMk/>
            <pc:sldMk cId="1406265669" sldId="257"/>
            <ac:cxnSpMk id="40" creationId="{691422F5-4221-4812-AFD9-5479C6D60AD9}"/>
          </ac:cxnSpMkLst>
        </pc:cxnChg>
      </pc:sldChg>
      <pc:sldChg chg="new del">
        <pc:chgData name="Awais Asghar" userId="4e531a22-1881-423e-b958-a671f924ba4b" providerId="ADAL" clId="{49445925-585B-44D7-89A1-B3E42CF3C232}" dt="2025-07-20T17:17:41.085" v="7" actId="680"/>
        <pc:sldMkLst>
          <pc:docMk/>
          <pc:sldMk cId="1958080941" sldId="257"/>
        </pc:sldMkLst>
      </pc:sldChg>
      <pc:sldChg chg="addSp delSp modSp new del mod setBg">
        <pc:chgData name="Awais Asghar" userId="4e531a22-1881-423e-b958-a671f924ba4b" providerId="ADAL" clId="{49445925-585B-44D7-89A1-B3E42CF3C232}" dt="2025-07-20T17:24:47.248" v="76" actId="47"/>
        <pc:sldMkLst>
          <pc:docMk/>
          <pc:sldMk cId="1830621452" sldId="258"/>
        </pc:sldMkLst>
        <pc:spChg chg="mod">
          <ac:chgData name="Awais Asghar" userId="4e531a22-1881-423e-b958-a671f924ba4b" providerId="ADAL" clId="{49445925-585B-44D7-89A1-B3E42CF3C232}" dt="2025-07-20T17:22:46.775" v="45" actId="26606"/>
          <ac:spMkLst>
            <pc:docMk/>
            <pc:sldMk cId="1830621452" sldId="258"/>
            <ac:spMk id="2" creationId="{48F6A821-B2F6-8A80-974A-6B4518C452EC}"/>
          </ac:spMkLst>
        </pc:spChg>
        <pc:spChg chg="del">
          <ac:chgData name="Awais Asghar" userId="4e531a22-1881-423e-b958-a671f924ba4b" providerId="ADAL" clId="{49445925-585B-44D7-89A1-B3E42CF3C232}" dt="2025-07-20T17:22:28.464" v="44"/>
          <ac:spMkLst>
            <pc:docMk/>
            <pc:sldMk cId="1830621452" sldId="258"/>
            <ac:spMk id="3" creationId="{B36F4A8C-0FFE-765A-D0A8-DE6678C1941E}"/>
          </ac:spMkLst>
        </pc:spChg>
        <pc:spChg chg="add">
          <ac:chgData name="Awais Asghar" userId="4e531a22-1881-423e-b958-a671f924ba4b" providerId="ADAL" clId="{49445925-585B-44D7-89A1-B3E42CF3C232}" dt="2025-07-20T17:22:46.775" v="45" actId="26606"/>
          <ac:spMkLst>
            <pc:docMk/>
            <pc:sldMk cId="1830621452" sldId="258"/>
            <ac:spMk id="9" creationId="{DBDA151C-5770-45E4-AAFF-59E7F403866D}"/>
          </ac:spMkLst>
        </pc:spChg>
        <pc:graphicFrameChg chg="add mod modGraphic">
          <ac:chgData name="Awais Asghar" userId="4e531a22-1881-423e-b958-a671f924ba4b" providerId="ADAL" clId="{49445925-585B-44D7-89A1-B3E42CF3C232}" dt="2025-07-20T17:23:06.325" v="53" actId="404"/>
          <ac:graphicFrameMkLst>
            <pc:docMk/>
            <pc:sldMk cId="1830621452" sldId="258"/>
            <ac:graphicFrameMk id="4" creationId="{D8C820D5-B801-808C-2BD9-8F56371AF8F3}"/>
          </ac:graphicFrameMkLst>
        </pc:graphicFrameChg>
        <pc:cxnChg chg="add">
          <ac:chgData name="Awais Asghar" userId="4e531a22-1881-423e-b958-a671f924ba4b" providerId="ADAL" clId="{49445925-585B-44D7-89A1-B3E42CF3C232}" dt="2025-07-20T17:22:46.775" v="45" actId="26606"/>
          <ac:cxnSpMkLst>
            <pc:docMk/>
            <pc:sldMk cId="1830621452" sldId="258"/>
            <ac:cxnSpMk id="11" creationId="{05ADA91C-AD52-A530-A898-AD6E69874598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0T17:33:04.011" v="147" actId="26606"/>
        <pc:sldMkLst>
          <pc:docMk/>
          <pc:sldMk cId="2151667722" sldId="258"/>
        </pc:sldMkLst>
        <pc:spChg chg="mod">
          <ac:chgData name="Awais Asghar" userId="4e531a22-1881-423e-b958-a671f924ba4b" providerId="ADAL" clId="{49445925-585B-44D7-89A1-B3E42CF3C232}" dt="2025-07-20T17:33:04.011" v="147" actId="26606"/>
          <ac:spMkLst>
            <pc:docMk/>
            <pc:sldMk cId="2151667722" sldId="258"/>
            <ac:spMk id="2" creationId="{D9076525-9561-7C31-B70B-CBB735F8C128}"/>
          </ac:spMkLst>
        </pc:spChg>
        <pc:spChg chg="del">
          <ac:chgData name="Awais Asghar" userId="4e531a22-1881-423e-b958-a671f924ba4b" providerId="ADAL" clId="{49445925-585B-44D7-89A1-B3E42CF3C232}" dt="2025-07-20T17:32:14.701" v="145"/>
          <ac:spMkLst>
            <pc:docMk/>
            <pc:sldMk cId="2151667722" sldId="258"/>
            <ac:spMk id="3" creationId="{B90C068D-D4EA-8317-1D8A-C1AF7382B01C}"/>
          </ac:spMkLst>
        </pc:spChg>
        <pc:spChg chg="add del mod">
          <ac:chgData name="Awais Asghar" userId="4e531a22-1881-423e-b958-a671f924ba4b" providerId="ADAL" clId="{49445925-585B-44D7-89A1-B3E42CF3C232}" dt="2025-07-20T17:32:28.982" v="146" actId="26606"/>
          <ac:spMkLst>
            <pc:docMk/>
            <pc:sldMk cId="2151667722" sldId="258"/>
            <ac:spMk id="4" creationId="{875BA323-4847-648F-628A-A9D2158601DF}"/>
          </ac:spMkLst>
        </pc:spChg>
        <pc:spChg chg="add">
          <ac:chgData name="Awais Asghar" userId="4e531a22-1881-423e-b958-a671f924ba4b" providerId="ADAL" clId="{49445925-585B-44D7-89A1-B3E42CF3C232}" dt="2025-07-20T17:33:04.011" v="147" actId="26606"/>
          <ac:spMkLst>
            <pc:docMk/>
            <pc:sldMk cId="2151667722" sldId="258"/>
            <ac:spMk id="11" creationId="{A637580D-1176-4083-A9A1-BD8ED08996EC}"/>
          </ac:spMkLst>
        </pc:spChg>
        <pc:graphicFrameChg chg="add mod modGraphic">
          <ac:chgData name="Awais Asghar" userId="4e531a22-1881-423e-b958-a671f924ba4b" providerId="ADAL" clId="{49445925-585B-44D7-89A1-B3E42CF3C232}" dt="2025-07-20T17:33:04.011" v="147" actId="26606"/>
          <ac:graphicFrameMkLst>
            <pc:docMk/>
            <pc:sldMk cId="2151667722" sldId="258"/>
            <ac:graphicFrameMk id="6" creationId="{A676C600-72A5-5A72-3C56-E921F1860F9B}"/>
          </ac:graphicFrameMkLst>
        </pc:graphicFrameChg>
        <pc:cxnChg chg="add">
          <ac:chgData name="Awais Asghar" userId="4e531a22-1881-423e-b958-a671f924ba4b" providerId="ADAL" clId="{49445925-585B-44D7-89A1-B3E42CF3C232}" dt="2025-07-20T17:33:04.011" v="147" actId="26606"/>
          <ac:cxnSpMkLst>
            <pc:docMk/>
            <pc:sldMk cId="2151667722" sldId="258"/>
            <ac:cxnSpMk id="13" creationId="{B9C96FDC-E4C2-7D8A-44BA-572E7CD9E899}"/>
          </ac:cxnSpMkLst>
        </pc:cxnChg>
      </pc:sldChg>
      <pc:sldChg chg="addSp delSp modSp new del mod setBg">
        <pc:chgData name="Awais Asghar" userId="4e531a22-1881-423e-b958-a671f924ba4b" providerId="ADAL" clId="{49445925-585B-44D7-89A1-B3E42CF3C232}" dt="2025-07-20T17:38:36.184" v="198" actId="47"/>
        <pc:sldMkLst>
          <pc:docMk/>
          <pc:sldMk cId="3358272765" sldId="259"/>
        </pc:sldMkLst>
        <pc:spChg chg="mod">
          <ac:chgData name="Awais Asghar" userId="4e531a22-1881-423e-b958-a671f924ba4b" providerId="ADAL" clId="{49445925-585B-44D7-89A1-B3E42CF3C232}" dt="2025-07-20T17:33:59.248" v="152" actId="26606"/>
          <ac:spMkLst>
            <pc:docMk/>
            <pc:sldMk cId="3358272765" sldId="259"/>
            <ac:spMk id="2" creationId="{DC300F7D-2207-B016-534C-B9AD1C163041}"/>
          </ac:spMkLst>
        </pc:spChg>
        <pc:spChg chg="add del mod">
          <ac:chgData name="Awais Asghar" userId="4e531a22-1881-423e-b958-a671f924ba4b" providerId="ADAL" clId="{49445925-585B-44D7-89A1-B3E42CF3C232}" dt="2025-07-20T17:35:03.025" v="165" actId="26606"/>
          <ac:spMkLst>
            <pc:docMk/>
            <pc:sldMk cId="3358272765" sldId="259"/>
            <ac:spMk id="3" creationId="{83D4A579-4BFB-CB07-15A6-21F59908CFBD}"/>
          </ac:spMkLst>
        </pc:spChg>
        <pc:spChg chg="add">
          <ac:chgData name="Awais Asghar" userId="4e531a22-1881-423e-b958-a671f924ba4b" providerId="ADAL" clId="{49445925-585B-44D7-89A1-B3E42CF3C232}" dt="2025-07-20T17:33:59.248" v="152" actId="26606"/>
          <ac:spMkLst>
            <pc:docMk/>
            <pc:sldMk cId="3358272765" sldId="259"/>
            <ac:spMk id="9" creationId="{744CAA32-F237-419C-A2DD-43C28D920D3C}"/>
          </ac:spMkLst>
        </pc:spChg>
        <pc:graphicFrameChg chg="add del">
          <ac:chgData name="Awais Asghar" userId="4e531a22-1881-423e-b958-a671f924ba4b" providerId="ADAL" clId="{49445925-585B-44D7-89A1-B3E42CF3C232}" dt="2025-07-20T17:35:03.025" v="165" actId="26606"/>
          <ac:graphicFrameMkLst>
            <pc:docMk/>
            <pc:sldMk cId="3358272765" sldId="259"/>
            <ac:graphicFrameMk id="13" creationId="{87A8BDEC-8D93-7546-633C-02E7BEFA57A5}"/>
          </ac:graphicFrameMkLst>
        </pc:graphicFrameChg>
        <pc:picChg chg="add">
          <ac:chgData name="Awais Asghar" userId="4e531a22-1881-423e-b958-a671f924ba4b" providerId="ADAL" clId="{49445925-585B-44D7-89A1-B3E42CF3C232}" dt="2025-07-20T17:33:59.248" v="152" actId="26606"/>
          <ac:picMkLst>
            <pc:docMk/>
            <pc:sldMk cId="3358272765" sldId="259"/>
            <ac:picMk id="5" creationId="{3C6EFD8D-287C-4760-9562-33FCC1ABD648}"/>
          </ac:picMkLst>
        </pc:picChg>
        <pc:cxnChg chg="add">
          <ac:chgData name="Awais Asghar" userId="4e531a22-1881-423e-b958-a671f924ba4b" providerId="ADAL" clId="{49445925-585B-44D7-89A1-B3E42CF3C232}" dt="2025-07-20T17:33:59.248" v="152" actId="26606"/>
          <ac:cxnSpMkLst>
            <pc:docMk/>
            <pc:sldMk cId="3358272765" sldId="259"/>
            <ac:cxnSpMk id="11" creationId="{753FE100-D0AB-4AE2-824B-60CFA31EC6A2}"/>
          </ac:cxnSpMkLst>
        </pc:cxnChg>
      </pc:sldChg>
      <pc:sldChg chg="addSp delSp modSp new mod setBg addAnim delAnim setClrOvrMap">
        <pc:chgData name="Awais Asghar" userId="4e531a22-1881-423e-b958-a671f924ba4b" providerId="ADAL" clId="{49445925-585B-44D7-89A1-B3E42CF3C232}" dt="2025-07-20T17:38:26.164" v="196" actId="1076"/>
        <pc:sldMkLst>
          <pc:docMk/>
          <pc:sldMk cId="684298701" sldId="260"/>
        </pc:sldMkLst>
        <pc:spChg chg="del mod">
          <ac:chgData name="Awais Asghar" userId="4e531a22-1881-423e-b958-a671f924ba4b" providerId="ADAL" clId="{49445925-585B-44D7-89A1-B3E42CF3C232}" dt="2025-07-20T17:35:59.265" v="179" actId="478"/>
          <ac:spMkLst>
            <pc:docMk/>
            <pc:sldMk cId="684298701" sldId="260"/>
            <ac:spMk id="2" creationId="{DD16DC10-BC99-C7AC-5410-62C410FA1F5E}"/>
          </ac:spMkLst>
        </pc:spChg>
        <pc:spChg chg="del">
          <ac:chgData name="Awais Asghar" userId="4e531a22-1881-423e-b958-a671f924ba4b" providerId="ADAL" clId="{49445925-585B-44D7-89A1-B3E42CF3C232}" dt="2025-07-20T17:35:24.356" v="176" actId="478"/>
          <ac:spMkLst>
            <pc:docMk/>
            <pc:sldMk cId="684298701" sldId="260"/>
            <ac:spMk id="3" creationId="{45578CED-10A2-92B6-54FB-A748360791BB}"/>
          </ac:spMkLst>
        </pc:spChg>
        <pc:spChg chg="add del mod">
          <ac:chgData name="Awais Asghar" userId="4e531a22-1881-423e-b958-a671f924ba4b" providerId="ADAL" clId="{49445925-585B-44D7-89A1-B3E42CF3C232}" dt="2025-07-20T17:36:03.461" v="180" actId="478"/>
          <ac:spMkLst>
            <pc:docMk/>
            <pc:sldMk cId="684298701" sldId="260"/>
            <ac:spMk id="6" creationId="{51A8A900-6870-2590-179D-93F0FC59C103}"/>
          </ac:spMkLst>
        </pc:spChg>
        <pc:spChg chg="add mod">
          <ac:chgData name="Awais Asghar" userId="4e531a22-1881-423e-b958-a671f924ba4b" providerId="ADAL" clId="{49445925-585B-44D7-89A1-B3E42CF3C232}" dt="2025-07-20T17:38:26.164" v="196" actId="1076"/>
          <ac:spMkLst>
            <pc:docMk/>
            <pc:sldMk cId="684298701" sldId="260"/>
            <ac:spMk id="7" creationId="{95074511-ADD5-5B22-1E11-AB8BACBB2D08}"/>
          </ac:spMkLst>
        </pc:spChg>
        <pc:spChg chg="add del mod">
          <ac:chgData name="Awais Asghar" userId="4e531a22-1881-423e-b958-a671f924ba4b" providerId="ADAL" clId="{49445925-585B-44D7-89A1-B3E42CF3C232}" dt="2025-07-20T17:37:24.374" v="188" actId="26606"/>
          <ac:spMkLst>
            <pc:docMk/>
            <pc:sldMk cId="684298701" sldId="260"/>
            <ac:spMk id="9" creationId="{8A860F32-D30B-C5FA-6DDA-59F16D87162E}"/>
          </ac:spMkLst>
        </pc:spChg>
        <pc:spChg chg="add del">
          <ac:chgData name="Awais Asghar" userId="4e531a22-1881-423e-b958-a671f924ba4b" providerId="ADAL" clId="{49445925-585B-44D7-89A1-B3E42CF3C232}" dt="2025-07-20T17:37:24.374" v="188" actId="26606"/>
          <ac:spMkLst>
            <pc:docMk/>
            <pc:sldMk cId="684298701" sldId="260"/>
            <ac:spMk id="10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0T17:37:24.374" v="188" actId="26606"/>
          <ac:spMkLst>
            <pc:docMk/>
            <pc:sldMk cId="684298701" sldId="260"/>
            <ac:spMk id="12" creationId="{9E9D00D9-C4F5-471E-BE2C-126CB112A6BD}"/>
          </ac:spMkLst>
        </pc:spChg>
        <pc:spChg chg="add">
          <ac:chgData name="Awais Asghar" userId="4e531a22-1881-423e-b958-a671f924ba4b" providerId="ADAL" clId="{49445925-585B-44D7-89A1-B3E42CF3C232}" dt="2025-07-20T17:37:24.374" v="188" actId="26606"/>
          <ac:spMkLst>
            <pc:docMk/>
            <pc:sldMk cId="684298701" sldId="260"/>
            <ac:spMk id="19" creationId="{744CAA32-F237-419C-A2DD-43C28D920D3C}"/>
          </ac:spMkLst>
        </pc:spChg>
        <pc:spChg chg="add mod">
          <ac:chgData name="Awais Asghar" userId="4e531a22-1881-423e-b958-a671f924ba4b" providerId="ADAL" clId="{49445925-585B-44D7-89A1-B3E42CF3C232}" dt="2025-07-20T17:38:26.164" v="196" actId="1076"/>
          <ac:spMkLst>
            <pc:docMk/>
            <pc:sldMk cId="684298701" sldId="260"/>
            <ac:spMk id="22" creationId="{8A860F32-D30B-C5FA-6DDA-59F16D87162E}"/>
          </ac:spMkLst>
        </pc:spChg>
        <pc:graphicFrameChg chg="add del">
          <ac:chgData name="Awais Asghar" userId="4e531a22-1881-423e-b958-a671f924ba4b" providerId="ADAL" clId="{49445925-585B-44D7-89A1-B3E42CF3C232}" dt="2025-07-20T17:37:05.493" v="183" actId="26606"/>
          <ac:graphicFrameMkLst>
            <pc:docMk/>
            <pc:sldMk cId="684298701" sldId="260"/>
            <ac:graphicFrameMk id="16" creationId="{C82DEE81-CE78-4A8B-17F7-29A5939EF90B}"/>
          </ac:graphicFrameMkLst>
        </pc:graphicFrameChg>
        <pc:graphicFrameChg chg="add del">
          <ac:chgData name="Awais Asghar" userId="4e531a22-1881-423e-b958-a671f924ba4b" providerId="ADAL" clId="{49445925-585B-44D7-89A1-B3E42CF3C232}" dt="2025-07-20T17:37:09.336" v="185" actId="26606"/>
          <ac:graphicFrameMkLst>
            <pc:docMk/>
            <pc:sldMk cId="684298701" sldId="260"/>
            <ac:graphicFrameMk id="18" creationId="{7799081C-2D50-6591-A136-BDE11A3A5B82}"/>
          </ac:graphicFrameMkLst>
        </pc:graphicFrameChg>
        <pc:graphicFrameChg chg="add del">
          <ac:chgData name="Awais Asghar" userId="4e531a22-1881-423e-b958-a671f924ba4b" providerId="ADAL" clId="{49445925-585B-44D7-89A1-B3E42CF3C232}" dt="2025-07-20T17:37:24.331" v="187" actId="26606"/>
          <ac:graphicFrameMkLst>
            <pc:docMk/>
            <pc:sldMk cId="684298701" sldId="260"/>
            <ac:graphicFrameMk id="20" creationId="{C82DEE81-CE78-4A8B-17F7-29A5939EF90B}"/>
          </ac:graphicFrameMkLst>
        </pc:graphicFrameChg>
        <pc:picChg chg="add mod ord modCrop">
          <ac:chgData name="Awais Asghar" userId="4e531a22-1881-423e-b958-a671f924ba4b" providerId="ADAL" clId="{49445925-585B-44D7-89A1-B3E42CF3C232}" dt="2025-07-20T17:38:18.758" v="195" actId="1076"/>
          <ac:picMkLst>
            <pc:docMk/>
            <pc:sldMk cId="684298701" sldId="260"/>
            <ac:picMk id="4" creationId="{6C81DDD9-7DD5-D4EB-9681-551B075DBD3A}"/>
          </ac:picMkLst>
        </pc:picChg>
        <pc:cxnChg chg="add del">
          <ac:chgData name="Awais Asghar" userId="4e531a22-1881-423e-b958-a671f924ba4b" providerId="ADAL" clId="{49445925-585B-44D7-89A1-B3E42CF3C232}" dt="2025-07-20T17:37:24.374" v="188" actId="26606"/>
          <ac:cxnSpMkLst>
            <pc:docMk/>
            <pc:sldMk cId="684298701" sldId="260"/>
            <ac:cxnSpMk id="8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7:37:24.374" v="188" actId="26606"/>
          <ac:cxnSpMkLst>
            <pc:docMk/>
            <pc:sldMk cId="684298701" sldId="260"/>
            <ac:cxnSpMk id="14" creationId="{97CC2FE6-3AD0-4131-B4BC-1F4D65E25E13}"/>
          </ac:cxnSpMkLst>
        </pc:cxnChg>
        <pc:cxnChg chg="add">
          <ac:chgData name="Awais Asghar" userId="4e531a22-1881-423e-b958-a671f924ba4b" providerId="ADAL" clId="{49445925-585B-44D7-89A1-B3E42CF3C232}" dt="2025-07-20T17:37:24.374" v="188" actId="26606"/>
          <ac:cxnSpMkLst>
            <pc:docMk/>
            <pc:sldMk cId="684298701" sldId="260"/>
            <ac:cxnSpMk id="21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1T05:55:56.605" v="1088" actId="1076"/>
        <pc:sldMkLst>
          <pc:docMk/>
          <pc:sldMk cId="48030415" sldId="261"/>
        </pc:sldMkLst>
        <pc:spChg chg="mod">
          <ac:chgData name="Awais Asghar" userId="4e531a22-1881-423e-b958-a671f924ba4b" providerId="ADAL" clId="{49445925-585B-44D7-89A1-B3E42CF3C232}" dt="2025-07-21T05:55:50.238" v="1086" actId="1076"/>
          <ac:spMkLst>
            <pc:docMk/>
            <pc:sldMk cId="48030415" sldId="261"/>
            <ac:spMk id="2" creationId="{E572278A-7E7B-6F5E-CBB1-D7F24328F1F2}"/>
          </ac:spMkLst>
        </pc:spChg>
        <pc:spChg chg="del">
          <ac:chgData name="Awais Asghar" userId="4e531a22-1881-423e-b958-a671f924ba4b" providerId="ADAL" clId="{49445925-585B-44D7-89A1-B3E42CF3C232}" dt="2025-07-20T17:40:49.863" v="202"/>
          <ac:spMkLst>
            <pc:docMk/>
            <pc:sldMk cId="48030415" sldId="261"/>
            <ac:spMk id="3" creationId="{BCF08860-AE74-66CA-F442-1A3CA29B68A9}"/>
          </ac:spMkLst>
        </pc:spChg>
        <pc:spChg chg="add mod">
          <ac:chgData name="Awais Asghar" userId="4e531a22-1881-423e-b958-a671f924ba4b" providerId="ADAL" clId="{49445925-585B-44D7-89A1-B3E42CF3C232}" dt="2025-07-21T05:55:53.817" v="1087" actId="1076"/>
          <ac:spMkLst>
            <pc:docMk/>
            <pc:sldMk cId="48030415" sldId="261"/>
            <ac:spMk id="6" creationId="{CE861E99-524F-4C9B-436F-5BAD8233E5CD}"/>
          </ac:spMkLst>
        </pc:spChg>
        <pc:spChg chg="add">
          <ac:chgData name="Awais Asghar" userId="4e531a22-1881-423e-b958-a671f924ba4b" providerId="ADAL" clId="{49445925-585B-44D7-89A1-B3E42CF3C232}" dt="2025-07-20T17:41:15.406" v="204" actId="26606"/>
          <ac:spMkLst>
            <pc:docMk/>
            <pc:sldMk cId="48030415" sldId="261"/>
            <ac:spMk id="13" creationId="{744CAA32-F237-419C-A2DD-43C28D920D3C}"/>
          </ac:spMkLst>
        </pc:spChg>
        <pc:picChg chg="add del mod">
          <ac:chgData name="Awais Asghar" userId="4e531a22-1881-423e-b958-a671f924ba4b" providerId="ADAL" clId="{49445925-585B-44D7-89A1-B3E42CF3C232}" dt="2025-07-20T17:41:01.735" v="203" actId="21"/>
          <ac:picMkLst>
            <pc:docMk/>
            <pc:sldMk cId="48030415" sldId="261"/>
            <ac:picMk id="5" creationId="{65CCE1C3-1D1D-BA9E-A471-7B0D4687DF37}"/>
          </ac:picMkLst>
        </pc:picChg>
        <pc:picChg chg="add mod">
          <ac:chgData name="Awais Asghar" userId="4e531a22-1881-423e-b958-a671f924ba4b" providerId="ADAL" clId="{49445925-585B-44D7-89A1-B3E42CF3C232}" dt="2025-07-21T05:55:56.605" v="1088" actId="1076"/>
          <ac:picMkLst>
            <pc:docMk/>
            <pc:sldMk cId="48030415" sldId="261"/>
            <ac:picMk id="7" creationId="{957DB8D7-8D1F-3306-2E6D-90F0222CB4C8}"/>
          </ac:picMkLst>
        </pc:picChg>
        <pc:picChg chg="add mod">
          <ac:chgData name="Awais Asghar" userId="4e531a22-1881-423e-b958-a671f924ba4b" providerId="ADAL" clId="{49445925-585B-44D7-89A1-B3E42CF3C232}" dt="2025-07-20T17:41:53.726" v="216" actId="1076"/>
          <ac:picMkLst>
            <pc:docMk/>
            <pc:sldMk cId="48030415" sldId="261"/>
            <ac:picMk id="10" creationId="{C13E05DA-1729-B4CC-260B-951E167440A9}"/>
          </ac:picMkLst>
        </pc:picChg>
        <pc:cxnChg chg="add">
          <ac:chgData name="Awais Asghar" userId="4e531a22-1881-423e-b958-a671f924ba4b" providerId="ADAL" clId="{49445925-585B-44D7-89A1-B3E42CF3C232}" dt="2025-07-20T17:41:15.406" v="204" actId="26606"/>
          <ac:cxnSpMkLst>
            <pc:docMk/>
            <pc:sldMk cId="48030415" sldId="261"/>
            <ac:cxnSpMk id="15" creationId="{753FE100-D0AB-4AE2-824B-60CFA31EC6A2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0T17:43:36.162" v="233" actId="26606"/>
        <pc:sldMkLst>
          <pc:docMk/>
          <pc:sldMk cId="2090392187" sldId="262"/>
        </pc:sldMkLst>
        <pc:spChg chg="mod">
          <ac:chgData name="Awais Asghar" userId="4e531a22-1881-423e-b958-a671f924ba4b" providerId="ADAL" clId="{49445925-585B-44D7-89A1-B3E42CF3C232}" dt="2025-07-20T17:43:36.162" v="233" actId="26606"/>
          <ac:spMkLst>
            <pc:docMk/>
            <pc:sldMk cId="2090392187" sldId="262"/>
            <ac:spMk id="2" creationId="{330BE28F-6281-DB2B-5816-7192CD6D4951}"/>
          </ac:spMkLst>
        </pc:spChg>
        <pc:spChg chg="del">
          <ac:chgData name="Awais Asghar" userId="4e531a22-1881-423e-b958-a671f924ba4b" providerId="ADAL" clId="{49445925-585B-44D7-89A1-B3E42CF3C232}" dt="2025-07-20T17:42:53.305" v="220"/>
          <ac:spMkLst>
            <pc:docMk/>
            <pc:sldMk cId="2090392187" sldId="262"/>
            <ac:spMk id="3" creationId="{3BD60792-70DB-3CE1-33AE-5A8BD92204DC}"/>
          </ac:spMkLst>
        </pc:spChg>
        <pc:spChg chg="add del mod">
          <ac:chgData name="Awais Asghar" userId="4e531a22-1881-423e-b958-a671f924ba4b" providerId="ADAL" clId="{49445925-585B-44D7-89A1-B3E42CF3C232}" dt="2025-07-20T17:43:36.162" v="233" actId="26606"/>
          <ac:spMkLst>
            <pc:docMk/>
            <pc:sldMk cId="2090392187" sldId="262"/>
            <ac:spMk id="4" creationId="{F8E7CE3F-D242-A7AA-3761-31FE635989CE}"/>
          </ac:spMkLst>
        </pc:spChg>
        <pc:spChg chg="add">
          <ac:chgData name="Awais Asghar" userId="4e531a22-1881-423e-b958-a671f924ba4b" providerId="ADAL" clId="{49445925-585B-44D7-89A1-B3E42CF3C232}" dt="2025-07-20T17:43:36.162" v="233" actId="26606"/>
          <ac:spMkLst>
            <pc:docMk/>
            <pc:sldMk cId="2090392187" sldId="262"/>
            <ac:spMk id="10" creationId="{DBDA151C-5770-45E4-AAFF-59E7F403866D}"/>
          </ac:spMkLst>
        </pc:spChg>
        <pc:graphicFrameChg chg="add">
          <ac:chgData name="Awais Asghar" userId="4e531a22-1881-423e-b958-a671f924ba4b" providerId="ADAL" clId="{49445925-585B-44D7-89A1-B3E42CF3C232}" dt="2025-07-20T17:43:36.162" v="233" actId="26606"/>
          <ac:graphicFrameMkLst>
            <pc:docMk/>
            <pc:sldMk cId="2090392187" sldId="262"/>
            <ac:graphicFrameMk id="6" creationId="{32FBC985-665E-603E-8310-FAB7D3334251}"/>
          </ac:graphicFrameMkLst>
        </pc:graphicFrameChg>
        <pc:cxnChg chg="add">
          <ac:chgData name="Awais Asghar" userId="4e531a22-1881-423e-b958-a671f924ba4b" providerId="ADAL" clId="{49445925-585B-44D7-89A1-B3E42CF3C232}" dt="2025-07-20T17:43:36.162" v="233" actId="26606"/>
          <ac:cxnSpMkLst>
            <pc:docMk/>
            <pc:sldMk cId="2090392187" sldId="262"/>
            <ac:cxnSpMk id="12" creationId="{E62D3963-2153-4637-96E6-E31BD2CE5D0D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0T17:45:00.031" v="241" actId="13782"/>
        <pc:sldMkLst>
          <pc:docMk/>
          <pc:sldMk cId="1373044532" sldId="263"/>
        </pc:sldMkLst>
        <pc:spChg chg="mod">
          <ac:chgData name="Awais Asghar" userId="4e531a22-1881-423e-b958-a671f924ba4b" providerId="ADAL" clId="{49445925-585B-44D7-89A1-B3E42CF3C232}" dt="2025-07-20T17:44:25.923" v="240" actId="26606"/>
          <ac:spMkLst>
            <pc:docMk/>
            <pc:sldMk cId="1373044532" sldId="263"/>
            <ac:spMk id="2" creationId="{262283CF-2ECC-3D5F-DBAD-908D452B8C1F}"/>
          </ac:spMkLst>
        </pc:spChg>
        <pc:spChg chg="del">
          <ac:chgData name="Awais Asghar" userId="4e531a22-1881-423e-b958-a671f924ba4b" providerId="ADAL" clId="{49445925-585B-44D7-89A1-B3E42CF3C232}" dt="2025-07-20T17:44:03.779" v="236"/>
          <ac:spMkLst>
            <pc:docMk/>
            <pc:sldMk cId="1373044532" sldId="263"/>
            <ac:spMk id="3" creationId="{866F535E-5C19-058F-04CB-E66A05949E61}"/>
          </ac:spMkLst>
        </pc:spChg>
        <pc:spChg chg="add del mod">
          <ac:chgData name="Awais Asghar" userId="4e531a22-1881-423e-b958-a671f924ba4b" providerId="ADAL" clId="{49445925-585B-44D7-89A1-B3E42CF3C232}" dt="2025-07-20T17:44:25.923" v="240" actId="26606"/>
          <ac:spMkLst>
            <pc:docMk/>
            <pc:sldMk cId="1373044532" sldId="263"/>
            <ac:spMk id="4" creationId="{58A79FD8-25B0-B1E3-A523-E90B5187098B}"/>
          </ac:spMkLst>
        </pc:spChg>
        <pc:spChg chg="add">
          <ac:chgData name="Awais Asghar" userId="4e531a22-1881-423e-b958-a671f924ba4b" providerId="ADAL" clId="{49445925-585B-44D7-89A1-B3E42CF3C232}" dt="2025-07-20T17:44:25.923" v="240" actId="26606"/>
          <ac:spMkLst>
            <pc:docMk/>
            <pc:sldMk cId="1373044532" sldId="263"/>
            <ac:spMk id="10" creationId="{DBDA151C-5770-45E4-AAFF-59E7F403866D}"/>
          </ac:spMkLst>
        </pc:spChg>
        <pc:graphicFrameChg chg="add mod">
          <ac:chgData name="Awais Asghar" userId="4e531a22-1881-423e-b958-a671f924ba4b" providerId="ADAL" clId="{49445925-585B-44D7-89A1-B3E42CF3C232}" dt="2025-07-20T17:45:00.031" v="241" actId="13782"/>
          <ac:graphicFrameMkLst>
            <pc:docMk/>
            <pc:sldMk cId="1373044532" sldId="263"/>
            <ac:graphicFrameMk id="6" creationId="{0279A485-2FE1-DEF2-F2BE-9FF83D9EA5FF}"/>
          </ac:graphicFrameMkLst>
        </pc:graphicFrameChg>
        <pc:cxnChg chg="add">
          <ac:chgData name="Awais Asghar" userId="4e531a22-1881-423e-b958-a671f924ba4b" providerId="ADAL" clId="{49445925-585B-44D7-89A1-B3E42CF3C232}" dt="2025-07-20T17:44:25.923" v="240" actId="26606"/>
          <ac:cxnSpMkLst>
            <pc:docMk/>
            <pc:sldMk cId="1373044532" sldId="263"/>
            <ac:cxnSpMk id="12" creationId="{E62D3963-2153-4637-96E6-E31BD2CE5D0D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0T17:46:27.243" v="246" actId="26606"/>
        <pc:sldMkLst>
          <pc:docMk/>
          <pc:sldMk cId="1184803784" sldId="264"/>
        </pc:sldMkLst>
        <pc:spChg chg="mod">
          <ac:chgData name="Awais Asghar" userId="4e531a22-1881-423e-b958-a671f924ba4b" providerId="ADAL" clId="{49445925-585B-44D7-89A1-B3E42CF3C232}" dt="2025-07-20T17:46:27.243" v="246" actId="26606"/>
          <ac:spMkLst>
            <pc:docMk/>
            <pc:sldMk cId="1184803784" sldId="264"/>
            <ac:spMk id="2" creationId="{4776AF7A-BF87-C6F8-23B1-09BC32DDB3AD}"/>
          </ac:spMkLst>
        </pc:spChg>
        <pc:spChg chg="del mod">
          <ac:chgData name="Awais Asghar" userId="4e531a22-1881-423e-b958-a671f924ba4b" providerId="ADAL" clId="{49445925-585B-44D7-89A1-B3E42CF3C232}" dt="2025-07-20T17:46:27.243" v="246" actId="26606"/>
          <ac:spMkLst>
            <pc:docMk/>
            <pc:sldMk cId="1184803784" sldId="264"/>
            <ac:spMk id="3" creationId="{8C40848A-6D61-C52F-EFB8-CCB6FAC60091}"/>
          </ac:spMkLst>
        </pc:spChg>
        <pc:spChg chg="add">
          <ac:chgData name="Awais Asghar" userId="4e531a22-1881-423e-b958-a671f924ba4b" providerId="ADAL" clId="{49445925-585B-44D7-89A1-B3E42CF3C232}" dt="2025-07-20T17:46:27.243" v="246" actId="26606"/>
          <ac:spMkLst>
            <pc:docMk/>
            <pc:sldMk cId="1184803784" sldId="264"/>
            <ac:spMk id="9" creationId="{DBDA151C-5770-45E4-AAFF-59E7F403866D}"/>
          </ac:spMkLst>
        </pc:spChg>
        <pc:graphicFrameChg chg="add">
          <ac:chgData name="Awais Asghar" userId="4e531a22-1881-423e-b958-a671f924ba4b" providerId="ADAL" clId="{49445925-585B-44D7-89A1-B3E42CF3C232}" dt="2025-07-20T17:46:27.243" v="246" actId="26606"/>
          <ac:graphicFrameMkLst>
            <pc:docMk/>
            <pc:sldMk cId="1184803784" sldId="264"/>
            <ac:graphicFrameMk id="5" creationId="{53218C6E-18F3-1999-F9C5-91854CFCD120}"/>
          </ac:graphicFrameMkLst>
        </pc:graphicFrameChg>
        <pc:cxnChg chg="add">
          <ac:chgData name="Awais Asghar" userId="4e531a22-1881-423e-b958-a671f924ba4b" providerId="ADAL" clId="{49445925-585B-44D7-89A1-B3E42CF3C232}" dt="2025-07-20T17:46:27.243" v="246" actId="26606"/>
          <ac:cxnSpMkLst>
            <pc:docMk/>
            <pc:sldMk cId="1184803784" sldId="264"/>
            <ac:cxnSpMk id="11" creationId="{E62D3963-2153-4637-96E6-E31BD2CE5D0D}"/>
          </ac:cxnSpMkLst>
        </pc:cxnChg>
      </pc:sldChg>
      <pc:sldChg chg="addSp delSp modSp new mod">
        <pc:chgData name="Awais Asghar" userId="4e531a22-1881-423e-b958-a671f924ba4b" providerId="ADAL" clId="{49445925-585B-44D7-89A1-B3E42CF3C232}" dt="2025-07-20T17:49:22.727" v="300" actId="1076"/>
        <pc:sldMkLst>
          <pc:docMk/>
          <pc:sldMk cId="1454374153" sldId="265"/>
        </pc:sldMkLst>
        <pc:spChg chg="mod">
          <ac:chgData name="Awais Asghar" userId="4e531a22-1881-423e-b958-a671f924ba4b" providerId="ADAL" clId="{49445925-585B-44D7-89A1-B3E42CF3C232}" dt="2025-07-20T17:49:12.829" v="297" actId="14100"/>
          <ac:spMkLst>
            <pc:docMk/>
            <pc:sldMk cId="1454374153" sldId="265"/>
            <ac:spMk id="2" creationId="{10B7DA03-8311-43DF-4553-37F2136985F8}"/>
          </ac:spMkLst>
        </pc:spChg>
        <pc:spChg chg="del">
          <ac:chgData name="Awais Asghar" userId="4e531a22-1881-423e-b958-a671f924ba4b" providerId="ADAL" clId="{49445925-585B-44D7-89A1-B3E42CF3C232}" dt="2025-07-20T17:48:24.121" v="249" actId="478"/>
          <ac:spMkLst>
            <pc:docMk/>
            <pc:sldMk cId="1454374153" sldId="265"/>
            <ac:spMk id="3" creationId="{69733AA1-B698-FD1F-B357-86495EFB9828}"/>
          </ac:spMkLst>
        </pc:spChg>
        <pc:picChg chg="add mod">
          <ac:chgData name="Awais Asghar" userId="4e531a22-1881-423e-b958-a671f924ba4b" providerId="ADAL" clId="{49445925-585B-44D7-89A1-B3E42CF3C232}" dt="2025-07-20T17:49:22.727" v="300" actId="1076"/>
          <ac:picMkLst>
            <pc:docMk/>
            <pc:sldMk cId="1454374153" sldId="265"/>
            <ac:picMk id="4" creationId="{4C15437C-9B0A-1EB5-10C2-5B5F1E9CA798}"/>
          </ac:picMkLst>
        </pc:picChg>
      </pc:sldChg>
      <pc:sldChg chg="addSp delSp modSp new mod ord">
        <pc:chgData name="Awais Asghar" userId="4e531a22-1881-423e-b958-a671f924ba4b" providerId="ADAL" clId="{49445925-585B-44D7-89A1-B3E42CF3C232}" dt="2025-07-21T05:48:59.789" v="1023"/>
        <pc:sldMkLst>
          <pc:docMk/>
          <pc:sldMk cId="2234247913" sldId="266"/>
        </pc:sldMkLst>
        <pc:spChg chg="mod">
          <ac:chgData name="Awais Asghar" userId="4e531a22-1881-423e-b958-a671f924ba4b" providerId="ADAL" clId="{49445925-585B-44D7-89A1-B3E42CF3C232}" dt="2025-07-20T18:00:29.151" v="343" actId="1076"/>
          <ac:spMkLst>
            <pc:docMk/>
            <pc:sldMk cId="2234247913" sldId="266"/>
            <ac:spMk id="2" creationId="{8D73D1FC-C994-DD8A-2BDE-C046C27BB7B8}"/>
          </ac:spMkLst>
        </pc:spChg>
        <pc:spChg chg="del">
          <ac:chgData name="Awais Asghar" userId="4e531a22-1881-423e-b958-a671f924ba4b" providerId="ADAL" clId="{49445925-585B-44D7-89A1-B3E42CF3C232}" dt="2025-07-20T17:52:47.511" v="321" actId="478"/>
          <ac:spMkLst>
            <pc:docMk/>
            <pc:sldMk cId="2234247913" sldId="266"/>
            <ac:spMk id="3" creationId="{0288726A-2BA9-DFA1-9F6E-2A35D826CCB6}"/>
          </ac:spMkLst>
        </pc:spChg>
        <pc:graphicFrameChg chg="add del mod modGraphic">
          <ac:chgData name="Awais Asghar" userId="4e531a22-1881-423e-b958-a671f924ba4b" providerId="ADAL" clId="{49445925-585B-44D7-89A1-B3E42CF3C232}" dt="2025-07-20T17:53:37.449" v="331" actId="478"/>
          <ac:graphicFrameMkLst>
            <pc:docMk/>
            <pc:sldMk cId="2234247913" sldId="266"/>
            <ac:graphicFrameMk id="4" creationId="{431B55FC-5469-5FBF-8638-3E38007514B1}"/>
          </ac:graphicFrameMkLst>
        </pc:graphicFrameChg>
        <pc:picChg chg="add mod">
          <ac:chgData name="Awais Asghar" userId="4e531a22-1881-423e-b958-a671f924ba4b" providerId="ADAL" clId="{49445925-585B-44D7-89A1-B3E42CF3C232}" dt="2025-07-20T18:00:35.165" v="344" actId="1076"/>
          <ac:picMkLst>
            <pc:docMk/>
            <pc:sldMk cId="2234247913" sldId="266"/>
            <ac:picMk id="6" creationId="{80FEFD28-9BF1-3C6C-359F-7C5235183B22}"/>
          </ac:picMkLst>
        </pc:picChg>
        <pc:picChg chg="add mod modCrop">
          <ac:chgData name="Awais Asghar" userId="4e531a22-1881-423e-b958-a671f924ba4b" providerId="ADAL" clId="{49445925-585B-44D7-89A1-B3E42CF3C232}" dt="2025-07-20T18:00:17.995" v="341" actId="732"/>
          <ac:picMkLst>
            <pc:docMk/>
            <pc:sldMk cId="2234247913" sldId="266"/>
            <ac:picMk id="7" creationId="{6BA799A2-4A4F-5594-9DA8-2301FE0607CD}"/>
          </ac:picMkLst>
        </pc:picChg>
        <pc:picChg chg="add del mod">
          <ac:chgData name="Awais Asghar" userId="4e531a22-1881-423e-b958-a671f924ba4b" providerId="ADAL" clId="{49445925-585B-44D7-89A1-B3E42CF3C232}" dt="2025-07-20T18:02:47.502" v="396" actId="478"/>
          <ac:picMkLst>
            <pc:docMk/>
            <pc:sldMk cId="2234247913" sldId="266"/>
            <ac:picMk id="8" creationId="{527C5475-14AB-9068-0A0A-16F94A70D55A}"/>
          </ac:picMkLst>
        </pc:picChg>
      </pc:sldChg>
      <pc:sldChg chg="addSp delSp modSp new mod ord">
        <pc:chgData name="Awais Asghar" userId="4e531a22-1881-423e-b958-a671f924ba4b" providerId="ADAL" clId="{49445925-585B-44D7-89A1-B3E42CF3C232}" dt="2025-07-20T18:08:07.561" v="421"/>
        <pc:sldMkLst>
          <pc:docMk/>
          <pc:sldMk cId="1471430104" sldId="267"/>
        </pc:sldMkLst>
        <pc:spChg chg="mod">
          <ac:chgData name="Awais Asghar" userId="4e531a22-1881-423e-b958-a671f924ba4b" providerId="ADAL" clId="{49445925-585B-44D7-89A1-B3E42CF3C232}" dt="2025-07-20T18:04:24.566" v="404" actId="1076"/>
          <ac:spMkLst>
            <pc:docMk/>
            <pc:sldMk cId="1471430104" sldId="267"/>
            <ac:spMk id="2" creationId="{AADEFB60-1150-7D77-5096-FF39F0CD32EA}"/>
          </ac:spMkLst>
        </pc:spChg>
        <pc:spChg chg="del">
          <ac:chgData name="Awais Asghar" userId="4e531a22-1881-423e-b958-a671f924ba4b" providerId="ADAL" clId="{49445925-585B-44D7-89A1-B3E42CF3C232}" dt="2025-07-20T18:03:57.403" v="400" actId="478"/>
          <ac:spMkLst>
            <pc:docMk/>
            <pc:sldMk cId="1471430104" sldId="267"/>
            <ac:spMk id="3" creationId="{431753C3-00BC-3F8B-DEE9-04059F54364F}"/>
          </ac:spMkLst>
        </pc:spChg>
        <pc:picChg chg="add mod">
          <ac:chgData name="Awais Asghar" userId="4e531a22-1881-423e-b958-a671f924ba4b" providerId="ADAL" clId="{49445925-585B-44D7-89A1-B3E42CF3C232}" dt="2025-07-20T18:04:35.989" v="406" actId="14100"/>
          <ac:picMkLst>
            <pc:docMk/>
            <pc:sldMk cId="1471430104" sldId="267"/>
            <ac:picMk id="4" creationId="{8434E5EB-5ABD-4F43-72F4-0B69B6E1FF41}"/>
          </ac:picMkLst>
        </pc:picChg>
      </pc:sldChg>
      <pc:sldChg chg="addSp delSp modSp new del mod setBg addAnim delAnim setClrOvrMap">
        <pc:chgData name="Awais Asghar" userId="4e531a22-1881-423e-b958-a671f924ba4b" providerId="ADAL" clId="{49445925-585B-44D7-89A1-B3E42CF3C232}" dt="2025-07-20T18:02:51.692" v="397" actId="47"/>
        <pc:sldMkLst>
          <pc:docMk/>
          <pc:sldMk cId="3702420590" sldId="267"/>
        </pc:sldMkLst>
        <pc:spChg chg="del mod">
          <ac:chgData name="Awais Asghar" userId="4e531a22-1881-423e-b958-a671f924ba4b" providerId="ADAL" clId="{49445925-585B-44D7-89A1-B3E42CF3C232}" dt="2025-07-20T18:01:56.258" v="383" actId="478"/>
          <ac:spMkLst>
            <pc:docMk/>
            <pc:sldMk cId="3702420590" sldId="267"/>
            <ac:spMk id="2" creationId="{D572737E-CABC-0859-D5DD-DA963693021F}"/>
          </ac:spMkLst>
        </pc:spChg>
        <pc:spChg chg="del">
          <ac:chgData name="Awais Asghar" userId="4e531a22-1881-423e-b958-a671f924ba4b" providerId="ADAL" clId="{49445925-585B-44D7-89A1-B3E42CF3C232}" dt="2025-07-20T18:01:12.052" v="361" actId="478"/>
          <ac:spMkLst>
            <pc:docMk/>
            <pc:sldMk cId="3702420590" sldId="267"/>
            <ac:spMk id="3" creationId="{D315416D-8C8F-6CEC-916A-728269DBA732}"/>
          </ac:spMkLst>
        </pc:spChg>
        <pc:spChg chg="add del mod">
          <ac:chgData name="Awais Asghar" userId="4e531a22-1881-423e-b958-a671f924ba4b" providerId="ADAL" clId="{49445925-585B-44D7-89A1-B3E42CF3C232}" dt="2025-07-20T18:02:02.945" v="384" actId="478"/>
          <ac:spMkLst>
            <pc:docMk/>
            <pc:sldMk cId="3702420590" sldId="267"/>
            <ac:spMk id="6" creationId="{0AFAD8BB-24B7-0281-1349-4E28E37CC8FF}"/>
          </ac:spMkLst>
        </pc:spChg>
        <pc:spChg chg="add del">
          <ac:chgData name="Awais Asghar" userId="4e531a22-1881-423e-b958-a671f924ba4b" providerId="ADAL" clId="{49445925-585B-44D7-89A1-B3E42CF3C232}" dt="2025-07-20T18:02:11.791" v="391" actId="26606"/>
          <ac:spMkLst>
            <pc:docMk/>
            <pc:sldMk cId="3702420590" sldId="267"/>
            <ac:spMk id="10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0T18:02:11.791" v="391" actId="26606"/>
          <ac:spMkLst>
            <pc:docMk/>
            <pc:sldMk cId="3702420590" sldId="267"/>
            <ac:spMk id="12" creationId="{9E9D00D9-C4F5-471E-BE2C-126CB112A6BD}"/>
          </ac:spMkLst>
        </pc:spChg>
        <pc:spChg chg="add del">
          <ac:chgData name="Awais Asghar" userId="4e531a22-1881-423e-b958-a671f924ba4b" providerId="ADAL" clId="{49445925-585B-44D7-89A1-B3E42CF3C232}" dt="2025-07-20T18:02:08.753" v="386" actId="26606"/>
          <ac:spMkLst>
            <pc:docMk/>
            <pc:sldMk cId="3702420590" sldId="267"/>
            <ac:spMk id="21" creationId="{149F9F0F-FB8C-5565-247C-BDCC156B5CAF}"/>
          </ac:spMkLst>
        </pc:spChg>
        <pc:spChg chg="add del">
          <ac:chgData name="Awais Asghar" userId="4e531a22-1881-423e-b958-a671f924ba4b" providerId="ADAL" clId="{49445925-585B-44D7-89A1-B3E42CF3C232}" dt="2025-07-20T18:02:08.753" v="386" actId="26606"/>
          <ac:spMkLst>
            <pc:docMk/>
            <pc:sldMk cId="3702420590" sldId="267"/>
            <ac:spMk id="23" creationId="{ABA4FDDF-F59C-428B-8603-3A86D75931AB}"/>
          </ac:spMkLst>
        </pc:spChg>
        <pc:spChg chg="add del">
          <ac:chgData name="Awais Asghar" userId="4e531a22-1881-423e-b958-a671f924ba4b" providerId="ADAL" clId="{49445925-585B-44D7-89A1-B3E42CF3C232}" dt="2025-07-20T18:02:10.716" v="388" actId="26606"/>
          <ac:spMkLst>
            <pc:docMk/>
            <pc:sldMk cId="3702420590" sldId="267"/>
            <ac:spMk id="25" creationId="{CDBAA4D9-7A8D-CE7B-3756-485ACF18AF72}"/>
          </ac:spMkLst>
        </pc:spChg>
        <pc:spChg chg="add del">
          <ac:chgData name="Awais Asghar" userId="4e531a22-1881-423e-b958-a671f924ba4b" providerId="ADAL" clId="{49445925-585B-44D7-89A1-B3E42CF3C232}" dt="2025-07-20T18:02:10.716" v="388" actId="26606"/>
          <ac:spMkLst>
            <pc:docMk/>
            <pc:sldMk cId="3702420590" sldId="267"/>
            <ac:spMk id="28" creationId="{149F9F0F-FB8C-5565-247C-BDCC156B5CAF}"/>
          </ac:spMkLst>
        </pc:spChg>
        <pc:spChg chg="add del">
          <ac:chgData name="Awais Asghar" userId="4e531a22-1881-423e-b958-a671f924ba4b" providerId="ADAL" clId="{49445925-585B-44D7-89A1-B3E42CF3C232}" dt="2025-07-20T18:02:10.716" v="388" actId="26606"/>
          <ac:spMkLst>
            <pc:docMk/>
            <pc:sldMk cId="3702420590" sldId="267"/>
            <ac:spMk id="29" creationId="{ABA4FDDF-F59C-428B-8603-3A86D75931AB}"/>
          </ac:spMkLst>
        </pc:spChg>
        <pc:spChg chg="add del">
          <ac:chgData name="Awais Asghar" userId="4e531a22-1881-423e-b958-a671f924ba4b" providerId="ADAL" clId="{49445925-585B-44D7-89A1-B3E42CF3C232}" dt="2025-07-20T18:02:11.768" v="390" actId="26606"/>
          <ac:spMkLst>
            <pc:docMk/>
            <pc:sldMk cId="3702420590" sldId="267"/>
            <ac:spMk id="32" creationId="{149F9F0F-FB8C-5565-247C-BDCC156B5CAF}"/>
          </ac:spMkLst>
        </pc:spChg>
        <pc:spChg chg="add del">
          <ac:chgData name="Awais Asghar" userId="4e531a22-1881-423e-b958-a671f924ba4b" providerId="ADAL" clId="{49445925-585B-44D7-89A1-B3E42CF3C232}" dt="2025-07-20T18:02:11.768" v="390" actId="26606"/>
          <ac:spMkLst>
            <pc:docMk/>
            <pc:sldMk cId="3702420590" sldId="267"/>
            <ac:spMk id="33" creationId="{ABA4FDDF-F59C-428B-8603-3A86D75931AB}"/>
          </ac:spMkLst>
        </pc:spChg>
        <pc:spChg chg="add">
          <ac:chgData name="Awais Asghar" userId="4e531a22-1881-423e-b958-a671f924ba4b" providerId="ADAL" clId="{49445925-585B-44D7-89A1-B3E42CF3C232}" dt="2025-07-20T18:02:11.791" v="391" actId="26606"/>
          <ac:spMkLst>
            <pc:docMk/>
            <pc:sldMk cId="3702420590" sldId="267"/>
            <ac:spMk id="37" creationId="{149F9F0F-FB8C-5565-247C-BDCC156B5CAF}"/>
          </ac:spMkLst>
        </pc:spChg>
        <pc:spChg chg="add">
          <ac:chgData name="Awais Asghar" userId="4e531a22-1881-423e-b958-a671f924ba4b" providerId="ADAL" clId="{49445925-585B-44D7-89A1-B3E42CF3C232}" dt="2025-07-20T18:02:11.791" v="391" actId="26606"/>
          <ac:spMkLst>
            <pc:docMk/>
            <pc:sldMk cId="3702420590" sldId="267"/>
            <ac:spMk id="38" creationId="{ABA4FDDF-F59C-428B-8603-3A86D75931AB}"/>
          </ac:spMkLst>
        </pc:spChg>
        <pc:picChg chg="add mod modCrop">
          <ac:chgData name="Awais Asghar" userId="4e531a22-1881-423e-b958-a671f924ba4b" providerId="ADAL" clId="{49445925-585B-44D7-89A1-B3E42CF3C232}" dt="2025-07-20T18:02:33.189" v="393" actId="732"/>
          <ac:picMkLst>
            <pc:docMk/>
            <pc:sldMk cId="3702420590" sldId="267"/>
            <ac:picMk id="4" creationId="{4E847F03-DEA5-6233-9F51-89295BB4D5D2}"/>
          </ac:picMkLst>
        </pc:picChg>
        <pc:cxnChg chg="add del">
          <ac:chgData name="Awais Asghar" userId="4e531a22-1881-423e-b958-a671f924ba4b" providerId="ADAL" clId="{49445925-585B-44D7-89A1-B3E42CF3C232}" dt="2025-07-20T18:02:11.791" v="391" actId="26606"/>
          <ac:cxnSpMkLst>
            <pc:docMk/>
            <pc:sldMk cId="3702420590" sldId="267"/>
            <ac:cxnSpMk id="8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02:11.791" v="391" actId="26606"/>
          <ac:cxnSpMkLst>
            <pc:docMk/>
            <pc:sldMk cId="3702420590" sldId="267"/>
            <ac:cxnSpMk id="14" creationId="{97CC2FE6-3AD0-4131-B4BC-1F4D65E25E13}"/>
          </ac:cxnSpMkLst>
        </pc:cxnChg>
        <pc:cxnChg chg="add del">
          <ac:chgData name="Awais Asghar" userId="4e531a22-1881-423e-b958-a671f924ba4b" providerId="ADAL" clId="{49445925-585B-44D7-89A1-B3E42CF3C232}" dt="2025-07-20T18:02:08.753" v="386" actId="26606"/>
          <ac:cxnSpMkLst>
            <pc:docMk/>
            <pc:sldMk cId="3702420590" sldId="267"/>
            <ac:cxnSpMk id="19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02:10.716" v="388" actId="26606"/>
          <ac:cxnSpMkLst>
            <pc:docMk/>
            <pc:sldMk cId="3702420590" sldId="267"/>
            <ac:cxnSpMk id="26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02:10.716" v="388" actId="26606"/>
          <ac:cxnSpMkLst>
            <pc:docMk/>
            <pc:sldMk cId="3702420590" sldId="267"/>
            <ac:cxnSpMk id="27" creationId="{9AE2764D-E1C7-4C0E-A5A4-12411550ABAD}"/>
          </ac:cxnSpMkLst>
        </pc:cxnChg>
        <pc:cxnChg chg="add del">
          <ac:chgData name="Awais Asghar" userId="4e531a22-1881-423e-b958-a671f924ba4b" providerId="ADAL" clId="{49445925-585B-44D7-89A1-B3E42CF3C232}" dt="2025-07-20T18:02:11.768" v="390" actId="26606"/>
          <ac:cxnSpMkLst>
            <pc:docMk/>
            <pc:sldMk cId="3702420590" sldId="267"/>
            <ac:cxnSpMk id="31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02:11.768" v="390" actId="26606"/>
          <ac:cxnSpMkLst>
            <pc:docMk/>
            <pc:sldMk cId="3702420590" sldId="267"/>
            <ac:cxnSpMk id="34" creationId="{3EAD13EF-74FA-4D38-8F15-B51F09C96B35}"/>
          </ac:cxnSpMkLst>
        </pc:cxnChg>
        <pc:cxnChg chg="add">
          <ac:chgData name="Awais Asghar" userId="4e531a22-1881-423e-b958-a671f924ba4b" providerId="ADAL" clId="{49445925-585B-44D7-89A1-B3E42CF3C232}" dt="2025-07-20T18:02:11.791" v="391" actId="26606"/>
          <ac:cxnSpMkLst>
            <pc:docMk/>
            <pc:sldMk cId="3702420590" sldId="267"/>
            <ac:cxnSpMk id="36" creationId="{118E06E4-607B-144B-382B-AD3D06B1EE8C}"/>
          </ac:cxnSpMkLst>
        </pc:cxnChg>
      </pc:sldChg>
      <pc:sldChg chg="addSp delSp modSp new mod ord setBg">
        <pc:chgData name="Awais Asghar" userId="4e531a22-1881-423e-b958-a671f924ba4b" providerId="ADAL" clId="{49445925-585B-44D7-89A1-B3E42CF3C232}" dt="2025-07-20T18:11:12.102" v="448" actId="1076"/>
        <pc:sldMkLst>
          <pc:docMk/>
          <pc:sldMk cId="1671839505" sldId="268"/>
        </pc:sldMkLst>
        <pc:spChg chg="mod">
          <ac:chgData name="Awais Asghar" userId="4e531a22-1881-423e-b958-a671f924ba4b" providerId="ADAL" clId="{49445925-585B-44D7-89A1-B3E42CF3C232}" dt="2025-07-20T18:11:12.102" v="448" actId="1076"/>
          <ac:spMkLst>
            <pc:docMk/>
            <pc:sldMk cId="1671839505" sldId="268"/>
            <ac:spMk id="2" creationId="{059B2F86-6E51-85C4-B2FD-A5E2F7D81842}"/>
          </ac:spMkLst>
        </pc:spChg>
        <pc:spChg chg="del">
          <ac:chgData name="Awais Asghar" userId="4e531a22-1881-423e-b958-a671f924ba4b" providerId="ADAL" clId="{49445925-585B-44D7-89A1-B3E42CF3C232}" dt="2025-07-20T18:08:21.424" v="425"/>
          <ac:spMkLst>
            <pc:docMk/>
            <pc:sldMk cId="1671839505" sldId="268"/>
            <ac:spMk id="3" creationId="{EA074582-326B-1EFE-CE7F-9980FA5238AC}"/>
          </ac:spMkLst>
        </pc:spChg>
        <pc:spChg chg="add del mod">
          <ac:chgData name="Awais Asghar" userId="4e531a22-1881-423e-b958-a671f924ba4b" providerId="ADAL" clId="{49445925-585B-44D7-89A1-B3E42CF3C232}" dt="2025-07-20T18:08:51.124" v="438" actId="26606"/>
          <ac:spMkLst>
            <pc:docMk/>
            <pc:sldMk cId="1671839505" sldId="268"/>
            <ac:spMk id="4" creationId="{76954E28-300F-2497-0286-3A8BCB49E37D}"/>
          </ac:spMkLst>
        </pc:spChg>
        <pc:spChg chg="add del">
          <ac:chgData name="Awais Asghar" userId="4e531a22-1881-423e-b958-a671f924ba4b" providerId="ADAL" clId="{49445925-585B-44D7-89A1-B3E42CF3C232}" dt="2025-07-20T18:08:51.003" v="437" actId="26606"/>
          <ac:spMkLst>
            <pc:docMk/>
            <pc:sldMk cId="1671839505" sldId="268"/>
            <ac:spMk id="10" creationId="{DBDA151C-5770-45E4-AAFF-59E7F403866D}"/>
          </ac:spMkLst>
        </pc:spChg>
        <pc:spChg chg="add del">
          <ac:chgData name="Awais Asghar" userId="4e531a22-1881-423e-b958-a671f924ba4b" providerId="ADAL" clId="{49445925-585B-44D7-89A1-B3E42CF3C232}" dt="2025-07-20T18:09:55.754" v="440" actId="26606"/>
          <ac:spMkLst>
            <pc:docMk/>
            <pc:sldMk cId="1671839505" sldId="268"/>
            <ac:spMk id="19" creationId="{063F27BC-7079-4FF7-8F7C-ABC82FA3C247}"/>
          </ac:spMkLst>
        </pc:spChg>
        <pc:spChg chg="add">
          <ac:chgData name="Awais Asghar" userId="4e531a22-1881-423e-b958-a671f924ba4b" providerId="ADAL" clId="{49445925-585B-44D7-89A1-B3E42CF3C232}" dt="2025-07-20T18:09:55.754" v="440" actId="26606"/>
          <ac:spMkLst>
            <pc:docMk/>
            <pc:sldMk cId="1671839505" sldId="268"/>
            <ac:spMk id="26" creationId="{063F27BC-7079-4FF7-8F7C-ABC82FA3C247}"/>
          </ac:spMkLst>
        </pc:spChg>
        <pc:graphicFrameChg chg="add del">
          <ac:chgData name="Awais Asghar" userId="4e531a22-1881-423e-b958-a671f924ba4b" providerId="ADAL" clId="{49445925-585B-44D7-89A1-B3E42CF3C232}" dt="2025-07-20T18:08:51.003" v="437" actId="26606"/>
          <ac:graphicFrameMkLst>
            <pc:docMk/>
            <pc:sldMk cId="1671839505" sldId="268"/>
            <ac:graphicFrameMk id="6" creationId="{79FFC69B-BDC0-F3E7-335D-1138D6A1F831}"/>
          </ac:graphicFrameMkLst>
        </pc:graphicFrameChg>
        <pc:graphicFrameChg chg="add mod modGraphic">
          <ac:chgData name="Awais Asghar" userId="4e531a22-1881-423e-b958-a671f924ba4b" providerId="ADAL" clId="{49445925-585B-44D7-89A1-B3E42CF3C232}" dt="2025-07-20T18:10:55.762" v="444" actId="14100"/>
          <ac:graphicFrameMkLst>
            <pc:docMk/>
            <pc:sldMk cId="1671839505" sldId="268"/>
            <ac:graphicFrameMk id="14" creationId="{69E8DAEF-D369-EED9-94C5-6A72368D6B07}"/>
          </ac:graphicFrameMkLst>
        </pc:graphicFrameChg>
        <pc:cxnChg chg="add del">
          <ac:chgData name="Awais Asghar" userId="4e531a22-1881-423e-b958-a671f924ba4b" providerId="ADAL" clId="{49445925-585B-44D7-89A1-B3E42CF3C232}" dt="2025-07-20T18:08:51.003" v="437" actId="26606"/>
          <ac:cxnSpMkLst>
            <pc:docMk/>
            <pc:sldMk cId="1671839505" sldId="268"/>
            <ac:cxnSpMk id="12" creationId="{05ADA91C-AD52-A530-A898-AD6E69874598}"/>
          </ac:cxnSpMkLst>
        </pc:cxnChg>
        <pc:cxnChg chg="add del">
          <ac:chgData name="Awais Asghar" userId="4e531a22-1881-423e-b958-a671f924ba4b" providerId="ADAL" clId="{49445925-585B-44D7-89A1-B3E42CF3C232}" dt="2025-07-20T18:09:55.754" v="440" actId="26606"/>
          <ac:cxnSpMkLst>
            <pc:docMk/>
            <pc:sldMk cId="1671839505" sldId="268"/>
            <ac:cxnSpMk id="21" creationId="{40BBF191-9CC8-4313-B1CA-8DF1A53AE4F9}"/>
          </ac:cxnSpMkLst>
        </pc:cxnChg>
        <pc:cxnChg chg="add">
          <ac:chgData name="Awais Asghar" userId="4e531a22-1881-423e-b958-a671f924ba4b" providerId="ADAL" clId="{49445925-585B-44D7-89A1-B3E42CF3C232}" dt="2025-07-20T18:09:55.754" v="440" actId="26606"/>
          <ac:cxnSpMkLst>
            <pc:docMk/>
            <pc:sldMk cId="1671839505" sldId="268"/>
            <ac:cxnSpMk id="28" creationId="{40BBF191-9CC8-4313-B1CA-8DF1A53AE4F9}"/>
          </ac:cxnSpMkLst>
        </pc:cxnChg>
      </pc:sldChg>
      <pc:sldChg chg="addSp delSp modSp new mod">
        <pc:chgData name="Awais Asghar" userId="4e531a22-1881-423e-b958-a671f924ba4b" providerId="ADAL" clId="{49445925-585B-44D7-89A1-B3E42CF3C232}" dt="2025-07-20T18:07:57.897" v="419" actId="26606"/>
        <pc:sldMkLst>
          <pc:docMk/>
          <pc:sldMk cId="1569032671" sldId="269"/>
        </pc:sldMkLst>
        <pc:spChg chg="mod">
          <ac:chgData name="Awais Asghar" userId="4e531a22-1881-423e-b958-a671f924ba4b" providerId="ADAL" clId="{49445925-585B-44D7-89A1-B3E42CF3C232}" dt="2025-07-20T18:06:38.499" v="414" actId="27636"/>
          <ac:spMkLst>
            <pc:docMk/>
            <pc:sldMk cId="1569032671" sldId="269"/>
            <ac:spMk id="2" creationId="{27CF4543-F9EF-4670-452F-EAD194AB0064}"/>
          </ac:spMkLst>
        </pc:spChg>
        <pc:spChg chg="add del mod">
          <ac:chgData name="Awais Asghar" userId="4e531a22-1881-423e-b958-a671f924ba4b" providerId="ADAL" clId="{49445925-585B-44D7-89A1-B3E42CF3C232}" dt="2025-07-20T18:07:57.897" v="419" actId="26606"/>
          <ac:spMkLst>
            <pc:docMk/>
            <pc:sldMk cId="1569032671" sldId="269"/>
            <ac:spMk id="3" creationId="{CD1AC82F-9356-541C-7BF2-1F9B5BB9FE85}"/>
          </ac:spMkLst>
        </pc:spChg>
        <pc:graphicFrameChg chg="add del">
          <ac:chgData name="Awais Asghar" userId="4e531a22-1881-423e-b958-a671f924ba4b" providerId="ADAL" clId="{49445925-585B-44D7-89A1-B3E42CF3C232}" dt="2025-07-20T18:07:56.079" v="416" actId="26606"/>
          <ac:graphicFrameMkLst>
            <pc:docMk/>
            <pc:sldMk cId="1569032671" sldId="269"/>
            <ac:graphicFrameMk id="5" creationId="{3EAAA36E-D937-5BEC-DABF-D05888E06EF4}"/>
          </ac:graphicFrameMkLst>
        </pc:graphicFrameChg>
        <pc:graphicFrameChg chg="add del">
          <ac:chgData name="Awais Asghar" userId="4e531a22-1881-423e-b958-a671f924ba4b" providerId="ADAL" clId="{49445925-585B-44D7-89A1-B3E42CF3C232}" dt="2025-07-20T18:07:57.827" v="418" actId="26606"/>
          <ac:graphicFrameMkLst>
            <pc:docMk/>
            <pc:sldMk cId="1569032671" sldId="269"/>
            <ac:graphicFrameMk id="7" creationId="{5125F6F2-AB4C-D021-A2E0-C67270FCA0DF}"/>
          </ac:graphicFrameMkLst>
        </pc:graphicFrameChg>
        <pc:graphicFrameChg chg="add">
          <ac:chgData name="Awais Asghar" userId="4e531a22-1881-423e-b958-a671f924ba4b" providerId="ADAL" clId="{49445925-585B-44D7-89A1-B3E42CF3C232}" dt="2025-07-20T18:07:57.897" v="419" actId="26606"/>
          <ac:graphicFrameMkLst>
            <pc:docMk/>
            <pc:sldMk cId="1569032671" sldId="269"/>
            <ac:graphicFrameMk id="9" creationId="{3EAAA36E-D937-5BEC-DABF-D05888E06EF4}"/>
          </ac:graphicFrameMkLst>
        </pc:graphicFrameChg>
      </pc:sldChg>
      <pc:sldChg chg="addSp delSp modSp new del mod setBg addAnim delAnim">
        <pc:chgData name="Awais Asghar" userId="4e531a22-1881-423e-b958-a671f924ba4b" providerId="ADAL" clId="{49445925-585B-44D7-89A1-B3E42CF3C232}" dt="2025-07-20T18:13:14.813" v="478" actId="47"/>
        <pc:sldMkLst>
          <pc:docMk/>
          <pc:sldMk cId="3698645873" sldId="270"/>
        </pc:sldMkLst>
        <pc:spChg chg="mod">
          <ac:chgData name="Awais Asghar" userId="4e531a22-1881-423e-b958-a671f924ba4b" providerId="ADAL" clId="{49445925-585B-44D7-89A1-B3E42CF3C232}" dt="2025-07-20T18:12:41.502" v="473" actId="26606"/>
          <ac:spMkLst>
            <pc:docMk/>
            <pc:sldMk cId="3698645873" sldId="270"/>
            <ac:spMk id="2" creationId="{269A0FFF-5D69-8F2B-1573-4EEDF4EE1F79}"/>
          </ac:spMkLst>
        </pc:spChg>
        <pc:spChg chg="del">
          <ac:chgData name="Awais Asghar" userId="4e531a22-1881-423e-b958-a671f924ba4b" providerId="ADAL" clId="{49445925-585B-44D7-89A1-B3E42CF3C232}" dt="2025-07-20T18:12:20.217" v="450" actId="478"/>
          <ac:spMkLst>
            <pc:docMk/>
            <pc:sldMk cId="3698645873" sldId="270"/>
            <ac:spMk id="3" creationId="{F00E0E0A-9551-6D79-02EF-13B6EFDE2B60}"/>
          </ac:spMkLst>
        </pc:spChg>
        <pc:spChg chg="add del">
          <ac:chgData name="Awais Asghar" userId="4e531a22-1881-423e-b958-a671f924ba4b" providerId="ADAL" clId="{49445925-585B-44D7-89A1-B3E42CF3C232}" dt="2025-07-20T18:12:41.469" v="472" actId="26606"/>
          <ac:spMkLst>
            <pc:docMk/>
            <pc:sldMk cId="3698645873" sldId="270"/>
            <ac:spMk id="11" creationId="{19F9BF86-FE94-4517-B97D-026C7515E589}"/>
          </ac:spMkLst>
        </pc:spChg>
        <pc:spChg chg="add">
          <ac:chgData name="Awais Asghar" userId="4e531a22-1881-423e-b958-a671f924ba4b" providerId="ADAL" clId="{49445925-585B-44D7-89A1-B3E42CF3C232}" dt="2025-07-20T18:12:41.502" v="473" actId="26606"/>
          <ac:spMkLst>
            <pc:docMk/>
            <pc:sldMk cId="3698645873" sldId="270"/>
            <ac:spMk id="15" creationId="{19F9BF86-FE94-4517-B97D-026C7515E589}"/>
          </ac:spMkLst>
        </pc:spChg>
        <pc:picChg chg="add del">
          <ac:chgData name="Awais Asghar" userId="4e531a22-1881-423e-b958-a671f924ba4b" providerId="ADAL" clId="{49445925-585B-44D7-89A1-B3E42CF3C232}" dt="2025-07-20T18:12:41.469" v="472" actId="26606"/>
          <ac:picMkLst>
            <pc:docMk/>
            <pc:sldMk cId="3698645873" sldId="270"/>
            <ac:picMk id="6" creationId="{31D1C9B9-1C0E-B9E3-25BE-95D2227D7A90}"/>
          </ac:picMkLst>
        </pc:picChg>
        <pc:cxnChg chg="add">
          <ac:chgData name="Awais Asghar" userId="4e531a22-1881-423e-b958-a671f924ba4b" providerId="ADAL" clId="{49445925-585B-44D7-89A1-B3E42CF3C232}" dt="2025-07-20T18:12:41.502" v="473" actId="26606"/>
          <ac:cxnSpMkLst>
            <pc:docMk/>
            <pc:sldMk cId="3698645873" sldId="270"/>
            <ac:cxnSpMk id="7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12:41.469" v="472" actId="26606"/>
          <ac:cxnSpMkLst>
            <pc:docMk/>
            <pc:sldMk cId="3698645873" sldId="270"/>
            <ac:cxnSpMk id="9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12:41.469" v="472" actId="26606"/>
          <ac:cxnSpMkLst>
            <pc:docMk/>
            <pc:sldMk cId="3698645873" sldId="270"/>
            <ac:cxnSpMk id="13" creationId="{59D7B6BE-A4E0-4483-BEC5-493AC3E5D2AD}"/>
          </ac:cxnSpMkLst>
        </pc:cxnChg>
        <pc:cxnChg chg="add">
          <ac:chgData name="Awais Asghar" userId="4e531a22-1881-423e-b958-a671f924ba4b" providerId="ADAL" clId="{49445925-585B-44D7-89A1-B3E42CF3C232}" dt="2025-07-20T18:12:41.502" v="473" actId="26606"/>
          <ac:cxnSpMkLst>
            <pc:docMk/>
            <pc:sldMk cId="3698645873" sldId="270"/>
            <ac:cxnSpMk id="16" creationId="{5E10C1D6-7EDE-467F-89EA-E0244EB62381}"/>
          </ac:cxnSpMkLst>
        </pc:cxnChg>
      </pc:sldChg>
      <pc:sldChg chg="addSp delSp modSp add mod setBg delDesignElem">
        <pc:chgData name="Awais Asghar" userId="4e531a22-1881-423e-b958-a671f924ba4b" providerId="ADAL" clId="{49445925-585B-44D7-89A1-B3E42CF3C232}" dt="2025-07-20T18:13:07.581" v="477" actId="26606"/>
        <pc:sldMkLst>
          <pc:docMk/>
          <pc:sldMk cId="313195822" sldId="271"/>
        </pc:sldMkLst>
        <pc:spChg chg="mod">
          <ac:chgData name="Awais Asghar" userId="4e531a22-1881-423e-b958-a671f924ba4b" providerId="ADAL" clId="{49445925-585B-44D7-89A1-B3E42CF3C232}" dt="2025-07-20T18:13:07.581" v="477" actId="26606"/>
          <ac:spMkLst>
            <pc:docMk/>
            <pc:sldMk cId="313195822" sldId="271"/>
            <ac:spMk id="2" creationId="{269A0FFF-5D69-8F2B-1573-4EEDF4EE1F79}"/>
          </ac:spMkLst>
        </pc:spChg>
        <pc:spChg chg="add del">
          <ac:chgData name="Awais Asghar" userId="4e531a22-1881-423e-b958-a671f924ba4b" providerId="ADAL" clId="{49445925-585B-44D7-89A1-B3E42CF3C232}" dt="2025-07-20T18:13:07.581" v="477" actId="26606"/>
          <ac:spMkLst>
            <pc:docMk/>
            <pc:sldMk cId="313195822" sldId="271"/>
            <ac:spMk id="11" creationId="{19F9BF86-FE94-4517-B97D-026C7515E589}"/>
          </ac:spMkLst>
        </pc:spChg>
        <pc:spChg chg="del">
          <ac:chgData name="Awais Asghar" userId="4e531a22-1881-423e-b958-a671f924ba4b" providerId="ADAL" clId="{49445925-585B-44D7-89A1-B3E42CF3C232}" dt="2025-07-20T18:12:53.089" v="475"/>
          <ac:spMkLst>
            <pc:docMk/>
            <pc:sldMk cId="313195822" sldId="271"/>
            <ac:spMk id="15" creationId="{19F9BF86-FE94-4517-B97D-026C7515E589}"/>
          </ac:spMkLst>
        </pc:spChg>
        <pc:spChg chg="add">
          <ac:chgData name="Awais Asghar" userId="4e531a22-1881-423e-b958-a671f924ba4b" providerId="ADAL" clId="{49445925-585B-44D7-89A1-B3E42CF3C232}" dt="2025-07-20T18:13:07.581" v="477" actId="26606"/>
          <ac:spMkLst>
            <pc:docMk/>
            <pc:sldMk cId="313195822" sldId="271"/>
            <ac:spMk id="20" creationId="{19F9BF86-FE94-4517-B97D-026C7515E589}"/>
          </ac:spMkLst>
        </pc:spChg>
        <pc:picChg chg="add mod">
          <ac:chgData name="Awais Asghar" userId="4e531a22-1881-423e-b958-a671f924ba4b" providerId="ADAL" clId="{49445925-585B-44D7-89A1-B3E42CF3C232}" dt="2025-07-20T18:13:07.581" v="477" actId="26606"/>
          <ac:picMkLst>
            <pc:docMk/>
            <pc:sldMk cId="313195822" sldId="271"/>
            <ac:picMk id="6" creationId="{2471A9BC-D957-94EB-336F-BF6B4D6B68DB}"/>
          </ac:picMkLst>
        </pc:picChg>
        <pc:cxnChg chg="del">
          <ac:chgData name="Awais Asghar" userId="4e531a22-1881-423e-b958-a671f924ba4b" providerId="ADAL" clId="{49445925-585B-44D7-89A1-B3E42CF3C232}" dt="2025-07-20T18:12:53.089" v="475"/>
          <ac:cxnSpMkLst>
            <pc:docMk/>
            <pc:sldMk cId="313195822" sldId="271"/>
            <ac:cxnSpMk id="7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13:07.581" v="477" actId="26606"/>
          <ac:cxnSpMkLst>
            <pc:docMk/>
            <pc:sldMk cId="313195822" sldId="271"/>
            <ac:cxnSpMk id="9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0T18:13:07.581" v="477" actId="26606"/>
          <ac:cxnSpMkLst>
            <pc:docMk/>
            <pc:sldMk cId="313195822" sldId="271"/>
            <ac:cxnSpMk id="13" creationId="{59D7B6BE-A4E0-4483-BEC5-493AC3E5D2AD}"/>
          </ac:cxnSpMkLst>
        </pc:cxnChg>
        <pc:cxnChg chg="del">
          <ac:chgData name="Awais Asghar" userId="4e531a22-1881-423e-b958-a671f924ba4b" providerId="ADAL" clId="{49445925-585B-44D7-89A1-B3E42CF3C232}" dt="2025-07-20T18:12:53.089" v="475"/>
          <ac:cxnSpMkLst>
            <pc:docMk/>
            <pc:sldMk cId="313195822" sldId="271"/>
            <ac:cxnSpMk id="16" creationId="{5E10C1D6-7EDE-467F-89EA-E0244EB62381}"/>
          </ac:cxnSpMkLst>
        </pc:cxnChg>
        <pc:cxnChg chg="add">
          <ac:chgData name="Awais Asghar" userId="4e531a22-1881-423e-b958-a671f924ba4b" providerId="ADAL" clId="{49445925-585B-44D7-89A1-B3E42CF3C232}" dt="2025-07-20T18:13:07.581" v="477" actId="26606"/>
          <ac:cxnSpMkLst>
            <pc:docMk/>
            <pc:sldMk cId="313195822" sldId="271"/>
            <ac:cxnSpMk id="18" creationId="{118E06E4-607B-144B-382B-AD3D06B1EE8C}"/>
          </ac:cxnSpMkLst>
        </pc:cxnChg>
        <pc:cxnChg chg="add">
          <ac:chgData name="Awais Asghar" userId="4e531a22-1881-423e-b958-a671f924ba4b" providerId="ADAL" clId="{49445925-585B-44D7-89A1-B3E42CF3C232}" dt="2025-07-20T18:13:07.581" v="477" actId="26606"/>
          <ac:cxnSpMkLst>
            <pc:docMk/>
            <pc:sldMk cId="313195822" sldId="271"/>
            <ac:cxnSpMk id="22" creationId="{503FCC9E-47A2-69B7-68E7-7FA95EAD538D}"/>
          </ac:cxnSpMkLst>
        </pc:cxnChg>
      </pc:sldChg>
      <pc:sldChg chg="addSp delSp modSp new mod">
        <pc:chgData name="Awais Asghar" userId="4e531a22-1881-423e-b958-a671f924ba4b" providerId="ADAL" clId="{49445925-585B-44D7-89A1-B3E42CF3C232}" dt="2025-07-20T18:21:18.070" v="593" actId="1076"/>
        <pc:sldMkLst>
          <pc:docMk/>
          <pc:sldMk cId="1210367789" sldId="272"/>
        </pc:sldMkLst>
        <pc:spChg chg="mod">
          <ac:chgData name="Awais Asghar" userId="4e531a22-1881-423e-b958-a671f924ba4b" providerId="ADAL" clId="{49445925-585B-44D7-89A1-B3E42CF3C232}" dt="2025-07-20T18:16:01.905" v="505" actId="1076"/>
          <ac:spMkLst>
            <pc:docMk/>
            <pc:sldMk cId="1210367789" sldId="272"/>
            <ac:spMk id="2" creationId="{390C6BB7-1846-5D12-1D79-1F46962CC9D6}"/>
          </ac:spMkLst>
        </pc:spChg>
        <pc:spChg chg="del">
          <ac:chgData name="Awais Asghar" userId="4e531a22-1881-423e-b958-a671f924ba4b" providerId="ADAL" clId="{49445925-585B-44D7-89A1-B3E42CF3C232}" dt="2025-07-20T18:16:04.386" v="506" actId="478"/>
          <ac:spMkLst>
            <pc:docMk/>
            <pc:sldMk cId="1210367789" sldId="272"/>
            <ac:spMk id="3" creationId="{2ACF0C0B-70F4-5381-0A29-7A83D4CBF00D}"/>
          </ac:spMkLst>
        </pc:spChg>
        <pc:graphicFrameChg chg="add del mod modGraphic">
          <ac:chgData name="Awais Asghar" userId="4e531a22-1881-423e-b958-a671f924ba4b" providerId="ADAL" clId="{49445925-585B-44D7-89A1-B3E42CF3C232}" dt="2025-07-20T18:17:14.090" v="525" actId="478"/>
          <ac:graphicFrameMkLst>
            <pc:docMk/>
            <pc:sldMk cId="1210367789" sldId="272"/>
            <ac:graphicFrameMk id="4" creationId="{A8407FAB-3CD8-D819-6CA1-ECF5DA938C6E}"/>
          </ac:graphicFrameMkLst>
        </pc:graphicFrameChg>
        <pc:graphicFrameChg chg="add del mod modGraphic">
          <ac:chgData name="Awais Asghar" userId="4e531a22-1881-423e-b958-a671f924ba4b" providerId="ADAL" clId="{49445925-585B-44D7-89A1-B3E42CF3C232}" dt="2025-07-20T18:20:17.291" v="585" actId="478"/>
          <ac:graphicFrameMkLst>
            <pc:docMk/>
            <pc:sldMk cId="1210367789" sldId="272"/>
            <ac:graphicFrameMk id="5" creationId="{7F2DD9E8-9202-2688-F1BD-065398916161}"/>
          </ac:graphicFrameMkLst>
        </pc:graphicFrameChg>
        <pc:graphicFrameChg chg="add mod modGraphic">
          <ac:chgData name="Awais Asghar" userId="4e531a22-1881-423e-b958-a671f924ba4b" providerId="ADAL" clId="{49445925-585B-44D7-89A1-B3E42CF3C232}" dt="2025-07-20T18:21:18.070" v="593" actId="1076"/>
          <ac:graphicFrameMkLst>
            <pc:docMk/>
            <pc:sldMk cId="1210367789" sldId="272"/>
            <ac:graphicFrameMk id="6" creationId="{D11A890A-1F82-3120-D3E6-88A685A2F2E1}"/>
          </ac:graphicFrameMkLst>
        </pc:graphicFrameChg>
      </pc:sldChg>
      <pc:sldChg chg="addSp modSp new mod setBg">
        <pc:chgData name="Awais Asghar" userId="4e531a22-1881-423e-b958-a671f924ba4b" providerId="ADAL" clId="{49445925-585B-44D7-89A1-B3E42CF3C232}" dt="2025-07-21T05:58:28.951" v="1149" actId="1076"/>
        <pc:sldMkLst>
          <pc:docMk/>
          <pc:sldMk cId="415103444" sldId="273"/>
        </pc:sldMkLst>
        <pc:spChg chg="mod">
          <ac:chgData name="Awais Asghar" userId="4e531a22-1881-423e-b958-a671f924ba4b" providerId="ADAL" clId="{49445925-585B-44D7-89A1-B3E42CF3C232}" dt="2025-07-21T05:58:00.779" v="1121" actId="14100"/>
          <ac:spMkLst>
            <pc:docMk/>
            <pc:sldMk cId="415103444" sldId="273"/>
            <ac:spMk id="2" creationId="{95727464-E81C-BD61-CC03-1396B453AB9A}"/>
          </ac:spMkLst>
        </pc:spChg>
        <pc:spChg chg="mod">
          <ac:chgData name="Awais Asghar" userId="4e531a22-1881-423e-b958-a671f924ba4b" providerId="ADAL" clId="{49445925-585B-44D7-89A1-B3E42CF3C232}" dt="2025-07-21T05:58:19.324" v="1145" actId="14100"/>
          <ac:spMkLst>
            <pc:docMk/>
            <pc:sldMk cId="415103444" sldId="273"/>
            <ac:spMk id="3" creationId="{D2E6586E-C46A-2346-6196-C24C8D703581}"/>
          </ac:spMkLst>
        </pc:spChg>
        <pc:spChg chg="add">
          <ac:chgData name="Awais Asghar" userId="4e531a22-1881-423e-b958-a671f924ba4b" providerId="ADAL" clId="{49445925-585B-44D7-89A1-B3E42CF3C232}" dt="2025-07-21T05:57:47.095" v="1119" actId="26606"/>
          <ac:spMkLst>
            <pc:docMk/>
            <pc:sldMk cId="415103444" sldId="273"/>
            <ac:spMk id="9" creationId="{744CAA32-F237-419C-A2DD-43C28D920D3C}"/>
          </ac:spMkLst>
        </pc:spChg>
        <pc:picChg chg="add">
          <ac:chgData name="Awais Asghar" userId="4e531a22-1881-423e-b958-a671f924ba4b" providerId="ADAL" clId="{49445925-585B-44D7-89A1-B3E42CF3C232}" dt="2025-07-21T05:57:47.095" v="1119" actId="26606"/>
          <ac:picMkLst>
            <pc:docMk/>
            <pc:sldMk cId="415103444" sldId="273"/>
            <ac:picMk id="5" creationId="{ACA75CDE-E7E5-88C7-BE35-67B8806DB2D7}"/>
          </ac:picMkLst>
        </pc:picChg>
        <pc:picChg chg="add mod">
          <ac:chgData name="Awais Asghar" userId="4e531a22-1881-423e-b958-a671f924ba4b" providerId="ADAL" clId="{49445925-585B-44D7-89A1-B3E42CF3C232}" dt="2025-07-21T05:58:28.951" v="1149" actId="1076"/>
          <ac:picMkLst>
            <pc:docMk/>
            <pc:sldMk cId="415103444" sldId="273"/>
            <ac:picMk id="6" creationId="{C401C58E-0A95-F0DF-F06A-CA32B32B8A60}"/>
          </ac:picMkLst>
        </pc:picChg>
        <pc:cxnChg chg="add">
          <ac:chgData name="Awais Asghar" userId="4e531a22-1881-423e-b958-a671f924ba4b" providerId="ADAL" clId="{49445925-585B-44D7-89A1-B3E42CF3C232}" dt="2025-07-21T05:57:47.095" v="1119" actId="26606"/>
          <ac:cxnSpMkLst>
            <pc:docMk/>
            <pc:sldMk cId="415103444" sldId="273"/>
            <ac:cxnSpMk id="11" creationId="{691422F5-4221-4812-AFD9-5479C6D60AD9}"/>
          </ac:cxnSpMkLst>
        </pc:cxnChg>
      </pc:sldChg>
      <pc:sldChg chg="addSp delSp modSp new del mod">
        <pc:chgData name="Awais Asghar" userId="4e531a22-1881-423e-b958-a671f924ba4b" providerId="ADAL" clId="{49445925-585B-44D7-89A1-B3E42CF3C232}" dt="2025-07-20T18:20:24.691" v="588" actId="47"/>
        <pc:sldMkLst>
          <pc:docMk/>
          <pc:sldMk cId="590665966" sldId="273"/>
        </pc:sldMkLst>
        <pc:spChg chg="del">
          <ac:chgData name="Awais Asghar" userId="4e531a22-1881-423e-b958-a671f924ba4b" providerId="ADAL" clId="{49445925-585B-44D7-89A1-B3E42CF3C232}" dt="2025-07-20T18:19:28.708" v="556" actId="478"/>
          <ac:spMkLst>
            <pc:docMk/>
            <pc:sldMk cId="590665966" sldId="273"/>
            <ac:spMk id="2" creationId="{0FF76B8F-D084-9F18-FD1D-01CD843D4BD2}"/>
          </ac:spMkLst>
        </pc:spChg>
        <pc:spChg chg="del">
          <ac:chgData name="Awais Asghar" userId="4e531a22-1881-423e-b958-a671f924ba4b" providerId="ADAL" clId="{49445925-585B-44D7-89A1-B3E42CF3C232}" dt="2025-07-20T18:19:28.708" v="556" actId="478"/>
          <ac:spMkLst>
            <pc:docMk/>
            <pc:sldMk cId="590665966" sldId="273"/>
            <ac:spMk id="3" creationId="{D1005025-B202-8E4B-36EC-E0EF5C95D614}"/>
          </ac:spMkLst>
        </pc:spChg>
        <pc:graphicFrameChg chg="add mod modGraphic">
          <ac:chgData name="Awais Asghar" userId="4e531a22-1881-423e-b958-a671f924ba4b" providerId="ADAL" clId="{49445925-585B-44D7-89A1-B3E42CF3C232}" dt="2025-07-20T18:20:07.812" v="584" actId="120"/>
          <ac:graphicFrameMkLst>
            <pc:docMk/>
            <pc:sldMk cId="590665966" sldId="273"/>
            <ac:graphicFrameMk id="4" creationId="{CF9DF614-C0DE-8D36-AD1E-8162A2D37C78}"/>
          </ac:graphicFrameMkLst>
        </pc:graphicFrameChg>
      </pc:sldChg>
      <pc:sldChg chg="addSp delSp modSp new mod setBg">
        <pc:chgData name="Awais Asghar" userId="4e531a22-1881-423e-b958-a671f924ba4b" providerId="ADAL" clId="{49445925-585B-44D7-89A1-B3E42CF3C232}" dt="2025-07-21T05:13:29.831" v="637" actId="14100"/>
        <pc:sldMkLst>
          <pc:docMk/>
          <pc:sldMk cId="200128049" sldId="274"/>
        </pc:sldMkLst>
        <pc:spChg chg="mod">
          <ac:chgData name="Awais Asghar" userId="4e531a22-1881-423e-b958-a671f924ba4b" providerId="ADAL" clId="{49445925-585B-44D7-89A1-B3E42CF3C232}" dt="2025-07-21T05:13:14.819" v="633" actId="26606"/>
          <ac:spMkLst>
            <pc:docMk/>
            <pc:sldMk cId="200128049" sldId="274"/>
            <ac:spMk id="2" creationId="{14621590-6518-6249-979F-9C8706AF1293}"/>
          </ac:spMkLst>
        </pc:spChg>
        <pc:spChg chg="del">
          <ac:chgData name="Awais Asghar" userId="4e531a22-1881-423e-b958-a671f924ba4b" providerId="ADAL" clId="{49445925-585B-44D7-89A1-B3E42CF3C232}" dt="2025-07-20T18:22:31.189" v="619" actId="26606"/>
          <ac:spMkLst>
            <pc:docMk/>
            <pc:sldMk cId="200128049" sldId="274"/>
            <ac:spMk id="3" creationId="{20538FDD-A2A8-EEA0-EECA-B334727B1E05}"/>
          </ac:spMkLst>
        </pc:spChg>
        <pc:spChg chg="add del">
          <ac:chgData name="Awais Asghar" userId="4e531a22-1881-423e-b958-a671f924ba4b" providerId="ADAL" clId="{49445925-585B-44D7-89A1-B3E42CF3C232}" dt="2025-07-21T05:12:05.973" v="621"/>
          <ac:spMkLst>
            <pc:docMk/>
            <pc:sldMk cId="200128049" sldId="274"/>
            <ac:spMk id="3" creationId="{F119B3BB-8DE5-8763-6890-AB3F4BF6AC5A}"/>
          </ac:spMkLst>
        </pc:spChg>
        <pc:spChg chg="add del mod">
          <ac:chgData name="Awais Asghar" userId="4e531a22-1881-423e-b958-a671f924ba4b" providerId="ADAL" clId="{49445925-585B-44D7-89A1-B3E42CF3C232}" dt="2025-07-21T05:12:48.322" v="631"/>
          <ac:spMkLst>
            <pc:docMk/>
            <pc:sldMk cId="200128049" sldId="274"/>
            <ac:spMk id="4" creationId="{2D75FD49-F86B-97F2-0833-3FC2C6401469}"/>
          </ac:spMkLst>
        </pc:spChg>
        <pc:spChg chg="add del">
          <ac:chgData name="Awais Asghar" userId="4e531a22-1881-423e-b958-a671f924ba4b" providerId="ADAL" clId="{49445925-585B-44D7-89A1-B3E42CF3C232}" dt="2025-07-21T05:12:15.844" v="624"/>
          <ac:spMkLst>
            <pc:docMk/>
            <pc:sldMk cId="200128049" sldId="274"/>
            <ac:spMk id="6" creationId="{843B71D1-9650-8D01-1BA0-B24EF793DCFA}"/>
          </ac:spMkLst>
        </pc:spChg>
        <pc:spChg chg="add mod ord">
          <ac:chgData name="Awais Asghar" userId="4e531a22-1881-423e-b958-a671f924ba4b" providerId="ADAL" clId="{49445925-585B-44D7-89A1-B3E42CF3C232}" dt="2025-07-21T05:13:29.831" v="637" actId="14100"/>
          <ac:spMkLst>
            <pc:docMk/>
            <pc:sldMk cId="200128049" sldId="274"/>
            <ac:spMk id="7" creationId="{1B5A461B-F5D5-FDA2-7F78-6E3A94E9CEAA}"/>
          </ac:spMkLst>
        </pc:spChg>
        <pc:spChg chg="add del">
          <ac:chgData name="Awais Asghar" userId="4e531a22-1881-423e-b958-a671f924ba4b" providerId="ADAL" clId="{49445925-585B-44D7-89A1-B3E42CF3C232}" dt="2025-07-21T05:12:43.215" v="628" actId="26606"/>
          <ac:spMkLst>
            <pc:docMk/>
            <pc:sldMk cId="200128049" sldId="274"/>
            <ac:spMk id="11" creationId="{CFD1D2CD-954D-4C4D-B505-05EAD159B230}"/>
          </ac:spMkLst>
        </pc:spChg>
        <pc:spChg chg="add del">
          <ac:chgData name="Awais Asghar" userId="4e531a22-1881-423e-b958-a671f924ba4b" providerId="ADAL" clId="{49445925-585B-44D7-89A1-B3E42CF3C232}" dt="2025-07-21T05:13:14.819" v="633" actId="26606"/>
          <ac:spMkLst>
            <pc:docMk/>
            <pc:sldMk cId="200128049" sldId="274"/>
            <ac:spMk id="18" creationId="{744CAA32-F237-419C-A2DD-43C28D920D3C}"/>
          </ac:spMkLst>
        </pc:spChg>
        <pc:spChg chg="add">
          <ac:chgData name="Awais Asghar" userId="4e531a22-1881-423e-b958-a671f924ba4b" providerId="ADAL" clId="{49445925-585B-44D7-89A1-B3E42CF3C232}" dt="2025-07-21T05:13:14.819" v="633" actId="26606"/>
          <ac:spMkLst>
            <pc:docMk/>
            <pc:sldMk cId="200128049" sldId="274"/>
            <ac:spMk id="25" creationId="{744CAA32-F237-419C-A2DD-43C28D920D3C}"/>
          </ac:spMkLst>
        </pc:spChg>
        <pc:picChg chg="add mod">
          <ac:chgData name="Awais Asghar" userId="4e531a22-1881-423e-b958-a671f924ba4b" providerId="ADAL" clId="{49445925-585B-44D7-89A1-B3E42CF3C232}" dt="2025-07-21T05:13:14.819" v="633" actId="26606"/>
          <ac:picMkLst>
            <pc:docMk/>
            <pc:sldMk cId="200128049" sldId="274"/>
            <ac:picMk id="5" creationId="{B2560053-6260-7C20-2CD6-C789EC1DAAF5}"/>
          </ac:picMkLst>
        </pc:picChg>
        <pc:cxnChg chg="add del">
          <ac:chgData name="Awais Asghar" userId="4e531a22-1881-423e-b958-a671f924ba4b" providerId="ADAL" clId="{49445925-585B-44D7-89A1-B3E42CF3C232}" dt="2025-07-21T05:12:43.215" v="628" actId="26606"/>
          <ac:cxnSpMkLst>
            <pc:docMk/>
            <pc:sldMk cId="200128049" sldId="274"/>
            <ac:cxnSpMk id="9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1T05:12:43.215" v="628" actId="26606"/>
          <ac:cxnSpMkLst>
            <pc:docMk/>
            <pc:sldMk cId="200128049" sldId="274"/>
            <ac:cxnSpMk id="13" creationId="{A2D508B3-A66C-833E-D929-8DC211635676}"/>
          </ac:cxnSpMkLst>
        </pc:cxnChg>
        <pc:cxnChg chg="add del">
          <ac:chgData name="Awais Asghar" userId="4e531a22-1881-423e-b958-a671f924ba4b" providerId="ADAL" clId="{49445925-585B-44D7-89A1-B3E42CF3C232}" dt="2025-07-21T05:13:14.819" v="633" actId="26606"/>
          <ac:cxnSpMkLst>
            <pc:docMk/>
            <pc:sldMk cId="200128049" sldId="274"/>
            <ac:cxnSpMk id="20" creationId="{753FE100-D0AB-4AE2-824B-60CFA31EC6A2}"/>
          </ac:cxnSpMkLst>
        </pc:cxnChg>
        <pc:cxnChg chg="add">
          <ac:chgData name="Awais Asghar" userId="4e531a22-1881-423e-b958-a671f924ba4b" providerId="ADAL" clId="{49445925-585B-44D7-89A1-B3E42CF3C232}" dt="2025-07-21T05:13:14.819" v="633" actId="26606"/>
          <ac:cxnSpMkLst>
            <pc:docMk/>
            <pc:sldMk cId="200128049" sldId="274"/>
            <ac:cxnSpMk id="27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1T05:48:01.177" v="1019" actId="478"/>
        <pc:sldMkLst>
          <pc:docMk/>
          <pc:sldMk cId="4112329705" sldId="275"/>
        </pc:sldMkLst>
        <pc:spChg chg="mod">
          <ac:chgData name="Awais Asghar" userId="4e531a22-1881-423e-b958-a671f924ba4b" providerId="ADAL" clId="{49445925-585B-44D7-89A1-B3E42CF3C232}" dt="2025-07-21T05:16:04.931" v="653" actId="1076"/>
          <ac:spMkLst>
            <pc:docMk/>
            <pc:sldMk cId="4112329705" sldId="275"/>
            <ac:spMk id="2" creationId="{BE9F7720-2790-1DD8-E5CF-30A0BFA186F6}"/>
          </ac:spMkLst>
        </pc:spChg>
        <pc:spChg chg="del">
          <ac:chgData name="Awais Asghar" userId="4e531a22-1881-423e-b958-a671f924ba4b" providerId="ADAL" clId="{49445925-585B-44D7-89A1-B3E42CF3C232}" dt="2025-07-21T05:15:03.346" v="640"/>
          <ac:spMkLst>
            <pc:docMk/>
            <pc:sldMk cId="4112329705" sldId="275"/>
            <ac:spMk id="3" creationId="{3068F2DD-A9EB-FA70-F8FA-0F987277DAE7}"/>
          </ac:spMkLst>
        </pc:spChg>
        <pc:spChg chg="add mod">
          <ac:chgData name="Awais Asghar" userId="4e531a22-1881-423e-b958-a671f924ba4b" providerId="ADAL" clId="{49445925-585B-44D7-89A1-B3E42CF3C232}" dt="2025-07-21T05:16:12.909" v="656" actId="14100"/>
          <ac:spMkLst>
            <pc:docMk/>
            <pc:sldMk cId="4112329705" sldId="275"/>
            <ac:spMk id="4" creationId="{F26BB8A6-9433-D1C9-39ED-483163FB51CE}"/>
          </ac:spMkLst>
        </pc:spChg>
        <pc:spChg chg="add">
          <ac:chgData name="Awais Asghar" userId="4e531a22-1881-423e-b958-a671f924ba4b" providerId="ADAL" clId="{49445925-585B-44D7-89A1-B3E42CF3C232}" dt="2025-07-21T05:15:21.566" v="647" actId="26606"/>
          <ac:spMkLst>
            <pc:docMk/>
            <pc:sldMk cId="4112329705" sldId="275"/>
            <ac:spMk id="10" creationId="{744CAA32-F237-419C-A2DD-43C28D920D3C}"/>
          </ac:spMkLst>
        </pc:spChg>
        <pc:picChg chg="add">
          <ac:chgData name="Awais Asghar" userId="4e531a22-1881-423e-b958-a671f924ba4b" providerId="ADAL" clId="{49445925-585B-44D7-89A1-B3E42CF3C232}" dt="2025-07-21T05:15:21.566" v="647" actId="26606"/>
          <ac:picMkLst>
            <pc:docMk/>
            <pc:sldMk cId="4112329705" sldId="275"/>
            <ac:picMk id="6" creationId="{5F75B4B6-54BA-76FB-F4BC-A4FE35CAB221}"/>
          </ac:picMkLst>
        </pc:picChg>
        <pc:picChg chg="add mod modCrop">
          <ac:chgData name="Awais Asghar" userId="4e531a22-1881-423e-b958-a671f924ba4b" providerId="ADAL" clId="{49445925-585B-44D7-89A1-B3E42CF3C232}" dt="2025-07-21T05:16:29.890" v="660" actId="732"/>
          <ac:picMkLst>
            <pc:docMk/>
            <pc:sldMk cId="4112329705" sldId="275"/>
            <ac:picMk id="7" creationId="{A4884B0F-9D45-0E2E-9BF4-F3026D7BC63E}"/>
          </ac:picMkLst>
        </pc:picChg>
        <pc:picChg chg="add del mod">
          <ac:chgData name="Awais Asghar" userId="4e531a22-1881-423e-b958-a671f924ba4b" providerId="ADAL" clId="{49445925-585B-44D7-89A1-B3E42CF3C232}" dt="2025-07-21T05:48:01.177" v="1019" actId="478"/>
          <ac:picMkLst>
            <pc:docMk/>
            <pc:sldMk cId="4112329705" sldId="275"/>
            <ac:picMk id="9" creationId="{DE083A40-A199-5390-979A-6CAEB71F5D6F}"/>
          </ac:picMkLst>
        </pc:picChg>
        <pc:cxnChg chg="add">
          <ac:chgData name="Awais Asghar" userId="4e531a22-1881-423e-b958-a671f924ba4b" providerId="ADAL" clId="{49445925-585B-44D7-89A1-B3E42CF3C232}" dt="2025-07-21T05:15:21.566" v="647" actId="26606"/>
          <ac:cxnSpMkLst>
            <pc:docMk/>
            <pc:sldMk cId="4112329705" sldId="275"/>
            <ac:cxnSpMk id="12" creationId="{753FE100-D0AB-4AE2-824B-60CFA31EC6A2}"/>
          </ac:cxnSpMkLst>
        </pc:cxnChg>
      </pc:sldChg>
      <pc:sldChg chg="addSp delSp modSp new mod">
        <pc:chgData name="Awais Asghar" userId="4e531a22-1881-423e-b958-a671f924ba4b" providerId="ADAL" clId="{49445925-585B-44D7-89A1-B3E42CF3C232}" dt="2025-07-21T05:19:11.487" v="697" actId="403"/>
        <pc:sldMkLst>
          <pc:docMk/>
          <pc:sldMk cId="1811333301" sldId="276"/>
        </pc:sldMkLst>
        <pc:spChg chg="mod">
          <ac:chgData name="Awais Asghar" userId="4e531a22-1881-423e-b958-a671f924ba4b" providerId="ADAL" clId="{49445925-585B-44D7-89A1-B3E42CF3C232}" dt="2025-07-21T05:16:58.809" v="667" actId="1076"/>
          <ac:spMkLst>
            <pc:docMk/>
            <pc:sldMk cId="1811333301" sldId="276"/>
            <ac:spMk id="2" creationId="{DD7B00D0-442A-09BF-A6EF-A12A0AB8DEB9}"/>
          </ac:spMkLst>
        </pc:spChg>
        <pc:spChg chg="del mod">
          <ac:chgData name="Awais Asghar" userId="4e531a22-1881-423e-b958-a671f924ba4b" providerId="ADAL" clId="{49445925-585B-44D7-89A1-B3E42CF3C232}" dt="2025-07-21T05:18:02.512" v="672"/>
          <ac:spMkLst>
            <pc:docMk/>
            <pc:sldMk cId="1811333301" sldId="276"/>
            <ac:spMk id="3" creationId="{6B939E8B-C6AB-94F7-ED39-7F023E981ACA}"/>
          </ac:spMkLst>
        </pc:spChg>
        <pc:spChg chg="add mod">
          <ac:chgData name="Awais Asghar" userId="4e531a22-1881-423e-b958-a671f924ba4b" providerId="ADAL" clId="{49445925-585B-44D7-89A1-B3E42CF3C232}" dt="2025-07-21T05:19:11.487" v="697" actId="403"/>
          <ac:spMkLst>
            <pc:docMk/>
            <pc:sldMk cId="1811333301" sldId="276"/>
            <ac:spMk id="7" creationId="{B43D5E57-DC86-8861-34C4-7172786A5BF5}"/>
          </ac:spMkLst>
        </pc:spChg>
        <pc:picChg chg="add mod">
          <ac:chgData name="Awais Asghar" userId="4e531a22-1881-423e-b958-a671f924ba4b" providerId="ADAL" clId="{49445925-585B-44D7-89A1-B3E42CF3C232}" dt="2025-07-21T05:18:46.362" v="691" actId="14100"/>
          <ac:picMkLst>
            <pc:docMk/>
            <pc:sldMk cId="1811333301" sldId="276"/>
            <ac:picMk id="5" creationId="{8E3CFEE0-6E9F-0F59-6FBF-081F1B726231}"/>
          </ac:picMkLst>
        </pc:picChg>
        <pc:picChg chg="add mod">
          <ac:chgData name="Awais Asghar" userId="4e531a22-1881-423e-b958-a671f924ba4b" providerId="ADAL" clId="{49445925-585B-44D7-89A1-B3E42CF3C232}" dt="2025-07-21T05:18:41.528" v="690" actId="1076"/>
          <ac:picMkLst>
            <pc:docMk/>
            <pc:sldMk cId="1811333301" sldId="276"/>
            <ac:picMk id="6" creationId="{62B95B08-90AF-4BBD-46AA-9361074E425B}"/>
          </ac:picMkLst>
        </pc:picChg>
      </pc:sldChg>
      <pc:sldChg chg="addSp delSp modSp new mod setBg">
        <pc:chgData name="Awais Asghar" userId="4e531a22-1881-423e-b958-a671f924ba4b" providerId="ADAL" clId="{49445925-585B-44D7-89A1-B3E42CF3C232}" dt="2025-07-21T05:21:42.462" v="720" actId="1076"/>
        <pc:sldMkLst>
          <pc:docMk/>
          <pc:sldMk cId="3346593645" sldId="277"/>
        </pc:sldMkLst>
        <pc:spChg chg="mod">
          <ac:chgData name="Awais Asghar" userId="4e531a22-1881-423e-b958-a671f924ba4b" providerId="ADAL" clId="{49445925-585B-44D7-89A1-B3E42CF3C232}" dt="2025-07-21T05:21:04.546" v="714" actId="1076"/>
          <ac:spMkLst>
            <pc:docMk/>
            <pc:sldMk cId="3346593645" sldId="277"/>
            <ac:spMk id="2" creationId="{A41484AE-C136-0072-8780-F40756D70967}"/>
          </ac:spMkLst>
        </pc:spChg>
        <pc:spChg chg="del">
          <ac:chgData name="Awais Asghar" userId="4e531a22-1881-423e-b958-a671f924ba4b" providerId="ADAL" clId="{49445925-585B-44D7-89A1-B3E42CF3C232}" dt="2025-07-21T05:20:27.683" v="703"/>
          <ac:spMkLst>
            <pc:docMk/>
            <pc:sldMk cId="3346593645" sldId="277"/>
            <ac:spMk id="3" creationId="{F2BD71CB-8539-C50C-176A-6681DCEA318E}"/>
          </ac:spMkLst>
        </pc:spChg>
        <pc:spChg chg="add mod">
          <ac:chgData name="Awais Asghar" userId="4e531a22-1881-423e-b958-a671f924ba4b" providerId="ADAL" clId="{49445925-585B-44D7-89A1-B3E42CF3C232}" dt="2025-07-21T05:21:13.650" v="716" actId="1076"/>
          <ac:spMkLst>
            <pc:docMk/>
            <pc:sldMk cId="3346593645" sldId="277"/>
            <ac:spMk id="4" creationId="{0F5FB265-39BB-D2E8-9DD9-76D3AC178EFE}"/>
          </ac:spMkLst>
        </pc:spChg>
        <pc:spChg chg="add">
          <ac:chgData name="Awais Asghar" userId="4e531a22-1881-423e-b958-a671f924ba4b" providerId="ADAL" clId="{49445925-585B-44D7-89A1-B3E42CF3C232}" dt="2025-07-21T05:20:56.268" v="710" actId="26606"/>
          <ac:spMkLst>
            <pc:docMk/>
            <pc:sldMk cId="3346593645" sldId="277"/>
            <ac:spMk id="10" creationId="{744CAA32-F237-419C-A2DD-43C28D920D3C}"/>
          </ac:spMkLst>
        </pc:spChg>
        <pc:picChg chg="add mod">
          <ac:chgData name="Awais Asghar" userId="4e531a22-1881-423e-b958-a671f924ba4b" providerId="ADAL" clId="{49445925-585B-44D7-89A1-B3E42CF3C232}" dt="2025-07-21T05:20:58.844" v="711" actId="27614"/>
          <ac:picMkLst>
            <pc:docMk/>
            <pc:sldMk cId="3346593645" sldId="277"/>
            <ac:picMk id="6" creationId="{A1CED3B7-D3D5-94D1-6E49-0C753E091083}"/>
          </ac:picMkLst>
        </pc:picChg>
        <pc:picChg chg="add mod">
          <ac:chgData name="Awais Asghar" userId="4e531a22-1881-423e-b958-a671f924ba4b" providerId="ADAL" clId="{49445925-585B-44D7-89A1-B3E42CF3C232}" dt="2025-07-21T05:21:42.462" v="720" actId="1076"/>
          <ac:picMkLst>
            <pc:docMk/>
            <pc:sldMk cId="3346593645" sldId="277"/>
            <ac:picMk id="7" creationId="{BAA85131-2113-E632-7094-E9E764B76DB3}"/>
          </ac:picMkLst>
        </pc:picChg>
        <pc:cxnChg chg="add">
          <ac:chgData name="Awais Asghar" userId="4e531a22-1881-423e-b958-a671f924ba4b" providerId="ADAL" clId="{49445925-585B-44D7-89A1-B3E42CF3C232}" dt="2025-07-21T05:20:56.268" v="710" actId="26606"/>
          <ac:cxnSpMkLst>
            <pc:docMk/>
            <pc:sldMk cId="3346593645" sldId="277"/>
            <ac:cxnSpMk id="12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1T05:29:24.951" v="815" actId="1076"/>
        <pc:sldMkLst>
          <pc:docMk/>
          <pc:sldMk cId="3326675640" sldId="278"/>
        </pc:sldMkLst>
        <pc:spChg chg="mod">
          <ac:chgData name="Awais Asghar" userId="4e531a22-1881-423e-b958-a671f924ba4b" providerId="ADAL" clId="{49445925-585B-44D7-89A1-B3E42CF3C232}" dt="2025-07-21T05:27:39.979" v="803" actId="14100"/>
          <ac:spMkLst>
            <pc:docMk/>
            <pc:sldMk cId="3326675640" sldId="278"/>
            <ac:spMk id="2" creationId="{0580A679-41CA-D6E0-FA51-8E296334602C}"/>
          </ac:spMkLst>
        </pc:spChg>
        <pc:spChg chg="del">
          <ac:chgData name="Awais Asghar" userId="4e531a22-1881-423e-b958-a671f924ba4b" providerId="ADAL" clId="{49445925-585B-44D7-89A1-B3E42CF3C232}" dt="2025-07-21T05:22:36.723" v="727"/>
          <ac:spMkLst>
            <pc:docMk/>
            <pc:sldMk cId="3326675640" sldId="278"/>
            <ac:spMk id="3" creationId="{B2498900-6338-B267-AF4A-6F181F91B3BF}"/>
          </ac:spMkLst>
        </pc:spChg>
        <pc:spChg chg="add mod ord">
          <ac:chgData name="Awais Asghar" userId="4e531a22-1881-423e-b958-a671f924ba4b" providerId="ADAL" clId="{49445925-585B-44D7-89A1-B3E42CF3C232}" dt="2025-07-21T05:29:18.234" v="812" actId="14100"/>
          <ac:spMkLst>
            <pc:docMk/>
            <pc:sldMk cId="3326675640" sldId="278"/>
            <ac:spMk id="4" creationId="{CF451517-7B4B-CCC9-7872-8C74759892D8}"/>
          </ac:spMkLst>
        </pc:spChg>
        <pc:spChg chg="add del">
          <ac:chgData name="Awais Asghar" userId="4e531a22-1881-423e-b958-a671f924ba4b" providerId="ADAL" clId="{49445925-585B-44D7-89A1-B3E42CF3C232}" dt="2025-07-21T05:26:18.860" v="789" actId="26606"/>
          <ac:spMkLst>
            <pc:docMk/>
            <pc:sldMk cId="3326675640" sldId="278"/>
            <ac:spMk id="10" creationId="{744CAA32-F237-419C-A2DD-43C28D920D3C}"/>
          </ac:spMkLst>
        </pc:spChg>
        <pc:spChg chg="add del">
          <ac:chgData name="Awais Asghar" userId="4e531a22-1881-423e-b958-a671f924ba4b" providerId="ADAL" clId="{49445925-585B-44D7-89A1-B3E42CF3C232}" dt="2025-07-21T05:27:23.476" v="800" actId="26606"/>
          <ac:spMkLst>
            <pc:docMk/>
            <pc:sldMk cId="3326675640" sldId="278"/>
            <ac:spMk id="5130" creationId="{744CAA32-F237-419C-A2DD-43C28D920D3C}"/>
          </ac:spMkLst>
        </pc:spChg>
        <pc:spChg chg="add">
          <ac:chgData name="Awais Asghar" userId="4e531a22-1881-423e-b958-a671f924ba4b" providerId="ADAL" clId="{49445925-585B-44D7-89A1-B3E42CF3C232}" dt="2025-07-21T05:27:23.476" v="800" actId="26606"/>
          <ac:spMkLst>
            <pc:docMk/>
            <pc:sldMk cId="3326675640" sldId="278"/>
            <ac:spMk id="5137" creationId="{744CAA32-F237-419C-A2DD-43C28D920D3C}"/>
          </ac:spMkLst>
        </pc:spChg>
        <pc:picChg chg="add del">
          <ac:chgData name="Awais Asghar" userId="4e531a22-1881-423e-b958-a671f924ba4b" providerId="ADAL" clId="{49445925-585B-44D7-89A1-B3E42CF3C232}" dt="2025-07-21T05:25:06.310" v="784" actId="478"/>
          <ac:picMkLst>
            <pc:docMk/>
            <pc:sldMk cId="3326675640" sldId="278"/>
            <ac:picMk id="6" creationId="{E5A7B0F5-24D0-5855-7C9C-BD6BB92FE9C7}"/>
          </ac:picMkLst>
        </pc:picChg>
        <pc:picChg chg="add mod">
          <ac:chgData name="Awais Asghar" userId="4e531a22-1881-423e-b958-a671f924ba4b" providerId="ADAL" clId="{49445925-585B-44D7-89A1-B3E42CF3C232}" dt="2025-07-21T05:29:24.951" v="815" actId="1076"/>
          <ac:picMkLst>
            <pc:docMk/>
            <pc:sldMk cId="3326675640" sldId="278"/>
            <ac:picMk id="7" creationId="{6C1173F2-5635-2197-F42A-3DB464D3D6ED}"/>
          </ac:picMkLst>
        </pc:picChg>
        <pc:picChg chg="add del mod">
          <ac:chgData name="Awais Asghar" userId="4e531a22-1881-423e-b958-a671f924ba4b" providerId="ADAL" clId="{49445925-585B-44D7-89A1-B3E42CF3C232}" dt="2025-07-21T05:24:57.446" v="782" actId="478"/>
          <ac:picMkLst>
            <pc:docMk/>
            <pc:sldMk cId="3326675640" sldId="278"/>
            <ac:picMk id="5123" creationId="{965B2184-631A-39A8-57CB-081B09A7AF0D}"/>
          </ac:picMkLst>
        </pc:picChg>
        <pc:picChg chg="add mod ord">
          <ac:chgData name="Awais Asghar" userId="4e531a22-1881-423e-b958-a671f924ba4b" providerId="ADAL" clId="{49445925-585B-44D7-89A1-B3E42CF3C232}" dt="2025-07-21T05:27:34.781" v="801" actId="1076"/>
          <ac:picMkLst>
            <pc:docMk/>
            <pc:sldMk cId="3326675640" sldId="278"/>
            <ac:picMk id="5125" creationId="{3BC44E80-2764-EB7A-862F-15E567D7E68A}"/>
          </ac:picMkLst>
        </pc:picChg>
        <pc:cxnChg chg="add del">
          <ac:chgData name="Awais Asghar" userId="4e531a22-1881-423e-b958-a671f924ba4b" providerId="ADAL" clId="{49445925-585B-44D7-89A1-B3E42CF3C232}" dt="2025-07-21T05:26:18.860" v="789" actId="26606"/>
          <ac:cxnSpMkLst>
            <pc:docMk/>
            <pc:sldMk cId="3326675640" sldId="278"/>
            <ac:cxnSpMk id="12" creationId="{691422F5-4221-4812-AFD9-5479C6D60AD9}"/>
          </ac:cxnSpMkLst>
        </pc:cxnChg>
        <pc:cxnChg chg="add del">
          <ac:chgData name="Awais Asghar" userId="4e531a22-1881-423e-b958-a671f924ba4b" providerId="ADAL" clId="{49445925-585B-44D7-89A1-B3E42CF3C232}" dt="2025-07-21T05:27:23.476" v="800" actId="26606"/>
          <ac:cxnSpMkLst>
            <pc:docMk/>
            <pc:sldMk cId="3326675640" sldId="278"/>
            <ac:cxnSpMk id="5132" creationId="{691422F5-4221-4812-AFD9-5479C6D60AD9}"/>
          </ac:cxnSpMkLst>
        </pc:cxnChg>
        <pc:cxnChg chg="add">
          <ac:chgData name="Awais Asghar" userId="4e531a22-1881-423e-b958-a671f924ba4b" providerId="ADAL" clId="{49445925-585B-44D7-89A1-B3E42CF3C232}" dt="2025-07-21T05:27:23.476" v="800" actId="26606"/>
          <ac:cxnSpMkLst>
            <pc:docMk/>
            <pc:sldMk cId="3326675640" sldId="278"/>
            <ac:cxnSpMk id="5139" creationId="{753FE100-D0AB-4AE2-824B-60CFA31EC6A2}"/>
          </ac:cxnSpMkLst>
        </pc:cxnChg>
      </pc:sldChg>
      <pc:sldChg chg="addSp delSp modSp new mod ord setBg">
        <pc:chgData name="Awais Asghar" userId="4e531a22-1881-423e-b958-a671f924ba4b" providerId="ADAL" clId="{49445925-585B-44D7-89A1-B3E42CF3C232}" dt="2025-07-21T05:55:30.539" v="1085" actId="1076"/>
        <pc:sldMkLst>
          <pc:docMk/>
          <pc:sldMk cId="378254649" sldId="279"/>
        </pc:sldMkLst>
        <pc:spChg chg="mod">
          <ac:chgData name="Awais Asghar" userId="4e531a22-1881-423e-b958-a671f924ba4b" providerId="ADAL" clId="{49445925-585B-44D7-89A1-B3E42CF3C232}" dt="2025-07-21T05:34:36.822" v="867" actId="26606"/>
          <ac:spMkLst>
            <pc:docMk/>
            <pc:sldMk cId="378254649" sldId="279"/>
            <ac:spMk id="2" creationId="{7D170F5C-4C01-8558-9B26-D98A1BDFCF85}"/>
          </ac:spMkLst>
        </pc:spChg>
        <pc:spChg chg="del">
          <ac:chgData name="Awais Asghar" userId="4e531a22-1881-423e-b958-a671f924ba4b" providerId="ADAL" clId="{49445925-585B-44D7-89A1-B3E42CF3C232}" dt="2025-07-21T05:30:38.017" v="824"/>
          <ac:spMkLst>
            <pc:docMk/>
            <pc:sldMk cId="378254649" sldId="279"/>
            <ac:spMk id="3" creationId="{E170F3C7-E5F0-D2A8-FE4B-775F940CCF8C}"/>
          </ac:spMkLst>
        </pc:spChg>
        <pc:spChg chg="add del mod">
          <ac:chgData name="Awais Asghar" userId="4e531a22-1881-423e-b958-a671f924ba4b" providerId="ADAL" clId="{49445925-585B-44D7-89A1-B3E42CF3C232}" dt="2025-07-21T05:32:49.512" v="846" actId="26606"/>
          <ac:spMkLst>
            <pc:docMk/>
            <pc:sldMk cId="378254649" sldId="279"/>
            <ac:spMk id="4" creationId="{6B643ABC-B283-9299-C2ED-32273B1FB7C7}"/>
          </ac:spMkLst>
        </pc:spChg>
        <pc:spChg chg="add del mod">
          <ac:chgData name="Awais Asghar" userId="4e531a22-1881-423e-b958-a671f924ba4b" providerId="ADAL" clId="{49445925-585B-44D7-89A1-B3E42CF3C232}" dt="2025-07-21T05:31:07.622" v="831"/>
          <ac:spMkLst>
            <pc:docMk/>
            <pc:sldMk cId="378254649" sldId="279"/>
            <ac:spMk id="5" creationId="{32CA5507-6374-3E01-862C-7617A6AAFB6C}"/>
          </ac:spMkLst>
        </pc:spChg>
        <pc:spChg chg="add del">
          <ac:chgData name="Awais Asghar" userId="4e531a22-1881-423e-b958-a671f924ba4b" providerId="ADAL" clId="{49445925-585B-44D7-89A1-B3E42CF3C232}" dt="2025-07-21T05:34:36.822" v="867" actId="26606"/>
          <ac:spMkLst>
            <pc:docMk/>
            <pc:sldMk cId="378254649" sldId="279"/>
            <ac:spMk id="10" creationId="{21C69525-1BE4-4BA0-A23C-3BB6C162EFB9}"/>
          </ac:spMkLst>
        </pc:spChg>
        <pc:spChg chg="add del">
          <ac:chgData name="Awais Asghar" userId="4e531a22-1881-423e-b958-a671f924ba4b" providerId="ADAL" clId="{49445925-585B-44D7-89A1-B3E42CF3C232}" dt="2025-07-21T05:34:36.822" v="867" actId="26606"/>
          <ac:spMkLst>
            <pc:docMk/>
            <pc:sldMk cId="378254649" sldId="279"/>
            <ac:spMk id="17" creationId="{744CAA32-F237-419C-A2DD-43C28D920D3C}"/>
          </ac:spMkLst>
        </pc:spChg>
        <pc:graphicFrameChg chg="add mod ord modGraphic">
          <ac:chgData name="Awais Asghar" userId="4e531a22-1881-423e-b958-a671f924ba4b" providerId="ADAL" clId="{49445925-585B-44D7-89A1-B3E42CF3C232}" dt="2025-07-21T05:55:30.539" v="1085" actId="1076"/>
          <ac:graphicFrameMkLst>
            <pc:docMk/>
            <pc:sldMk cId="378254649" sldId="279"/>
            <ac:graphicFrameMk id="6" creationId="{598BF053-8C72-2693-5305-E92CFB028DA9}"/>
          </ac:graphicFrameMkLst>
        </pc:graphicFrameChg>
        <pc:picChg chg="add del mod">
          <ac:chgData name="Awais Asghar" userId="4e531a22-1881-423e-b958-a671f924ba4b" providerId="ADAL" clId="{49445925-585B-44D7-89A1-B3E42CF3C232}" dt="2025-07-21T05:32:28.848" v="843" actId="21"/>
          <ac:picMkLst>
            <pc:docMk/>
            <pc:sldMk cId="378254649" sldId="279"/>
            <ac:picMk id="7" creationId="{BE4364A2-EB63-427C-8F1C-B45A9770CEBA}"/>
          </ac:picMkLst>
        </pc:picChg>
        <pc:picChg chg="add mod">
          <ac:chgData name="Awais Asghar" userId="4e531a22-1881-423e-b958-a671f924ba4b" providerId="ADAL" clId="{49445925-585B-44D7-89A1-B3E42CF3C232}" dt="2025-07-21T05:34:37.138" v="868" actId="27614"/>
          <ac:picMkLst>
            <pc:docMk/>
            <pc:sldMk cId="378254649" sldId="279"/>
            <ac:picMk id="8" creationId="{B2B85B03-8BA6-6C58-1551-F6F47DD637D9}"/>
          </ac:picMkLst>
        </pc:picChg>
        <pc:picChg chg="add mod">
          <ac:chgData name="Awais Asghar" userId="4e531a22-1881-423e-b958-a671f924ba4b" providerId="ADAL" clId="{49445925-585B-44D7-89A1-B3E42CF3C232}" dt="2025-07-21T05:34:41.657" v="871" actId="1076"/>
          <ac:picMkLst>
            <pc:docMk/>
            <pc:sldMk cId="378254649" sldId="279"/>
            <ac:picMk id="9" creationId="{45FF5A54-4BE0-3185-B457-4602A9760CFE}"/>
          </ac:picMkLst>
        </pc:picChg>
        <pc:cxnChg chg="add del">
          <ac:chgData name="Awais Asghar" userId="4e531a22-1881-423e-b958-a671f924ba4b" providerId="ADAL" clId="{49445925-585B-44D7-89A1-B3E42CF3C232}" dt="2025-07-21T05:34:36.822" v="867" actId="26606"/>
          <ac:cxnSpMkLst>
            <pc:docMk/>
            <pc:sldMk cId="378254649" sldId="279"/>
            <ac:cxnSpMk id="12" creationId="{B68AF875-C18B-4B48-AE4C-A63FD3CEFB11}"/>
          </ac:cxnSpMkLst>
        </pc:cxnChg>
        <pc:cxnChg chg="add del">
          <ac:chgData name="Awais Asghar" userId="4e531a22-1881-423e-b958-a671f924ba4b" providerId="ADAL" clId="{49445925-585B-44D7-89A1-B3E42CF3C232}" dt="2025-07-21T05:34:36.822" v="867" actId="26606"/>
          <ac:cxnSpMkLst>
            <pc:docMk/>
            <pc:sldMk cId="378254649" sldId="279"/>
            <ac:cxnSpMk id="19" creationId="{753FE100-D0AB-4AE2-824B-60CFA31EC6A2}"/>
          </ac:cxnSpMkLst>
        </pc:cxnChg>
      </pc:sldChg>
      <pc:sldChg chg="addSp delSp modSp new mod ord setBg">
        <pc:chgData name="Awais Asghar" userId="4e531a22-1881-423e-b958-a671f924ba4b" providerId="ADAL" clId="{49445925-585B-44D7-89A1-B3E42CF3C232}" dt="2025-07-21T05:53:48.140" v="1067" actId="1076"/>
        <pc:sldMkLst>
          <pc:docMk/>
          <pc:sldMk cId="899636437" sldId="280"/>
        </pc:sldMkLst>
        <pc:spChg chg="mod">
          <ac:chgData name="Awais Asghar" userId="4e531a22-1881-423e-b958-a671f924ba4b" providerId="ADAL" clId="{49445925-585B-44D7-89A1-B3E42CF3C232}" dt="2025-07-21T05:53:40.665" v="1063" actId="1076"/>
          <ac:spMkLst>
            <pc:docMk/>
            <pc:sldMk cId="899636437" sldId="280"/>
            <ac:spMk id="2" creationId="{F1E820D0-5E1B-CD61-1371-232AE240CA6B}"/>
          </ac:spMkLst>
        </pc:spChg>
        <pc:spChg chg="del">
          <ac:chgData name="Awais Asghar" userId="4e531a22-1881-423e-b958-a671f924ba4b" providerId="ADAL" clId="{49445925-585B-44D7-89A1-B3E42CF3C232}" dt="2025-07-21T05:35:37.790" v="872" actId="478"/>
          <ac:spMkLst>
            <pc:docMk/>
            <pc:sldMk cId="899636437" sldId="280"/>
            <ac:spMk id="3" creationId="{2D295432-E2DF-1ED9-111D-41976469C77B}"/>
          </ac:spMkLst>
        </pc:spChg>
        <pc:spChg chg="add del">
          <ac:chgData name="Awais Asghar" userId="4e531a22-1881-423e-b958-a671f924ba4b" providerId="ADAL" clId="{49445925-585B-44D7-89A1-B3E42CF3C232}" dt="2025-07-21T05:35:43.465" v="875" actId="26606"/>
          <ac:spMkLst>
            <pc:docMk/>
            <pc:sldMk cId="899636437" sldId="280"/>
            <ac:spMk id="12" creationId="{19F9BF86-FE94-4517-B97D-026C7515E589}"/>
          </ac:spMkLst>
        </pc:spChg>
        <pc:picChg chg="add mod">
          <ac:chgData name="Awais Asghar" userId="4e531a22-1881-423e-b958-a671f924ba4b" providerId="ADAL" clId="{49445925-585B-44D7-89A1-B3E42CF3C232}" dt="2025-07-21T05:53:46.765" v="1066" actId="1076"/>
          <ac:picMkLst>
            <pc:docMk/>
            <pc:sldMk cId="899636437" sldId="280"/>
            <ac:picMk id="5" creationId="{EB146D71-44E2-9682-5964-4AD5CB4D4953}"/>
          </ac:picMkLst>
        </pc:picChg>
        <pc:picChg chg="add mod">
          <ac:chgData name="Awais Asghar" userId="4e531a22-1881-423e-b958-a671f924ba4b" providerId="ADAL" clId="{49445925-585B-44D7-89A1-B3E42CF3C232}" dt="2025-07-21T05:53:48.140" v="1067" actId="1076"/>
          <ac:picMkLst>
            <pc:docMk/>
            <pc:sldMk cId="899636437" sldId="280"/>
            <ac:picMk id="7" creationId="{A845E456-D98A-48C7-B98D-D68B501C12FD}"/>
          </ac:picMkLst>
        </pc:picChg>
        <pc:cxnChg chg="add del">
          <ac:chgData name="Awais Asghar" userId="4e531a22-1881-423e-b958-a671f924ba4b" providerId="ADAL" clId="{49445925-585B-44D7-89A1-B3E42CF3C232}" dt="2025-07-21T05:35:43.465" v="875" actId="26606"/>
          <ac:cxnSpMkLst>
            <pc:docMk/>
            <pc:sldMk cId="899636437" sldId="280"/>
            <ac:cxnSpMk id="10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1T05:35:43.465" v="875" actId="26606"/>
          <ac:cxnSpMkLst>
            <pc:docMk/>
            <pc:sldMk cId="899636437" sldId="280"/>
            <ac:cxnSpMk id="14" creationId="{59D7B6BE-A4E0-4483-BEC5-493AC3E5D2AD}"/>
          </ac:cxnSpMkLst>
        </pc:cxnChg>
      </pc:sldChg>
      <pc:sldChg chg="addSp delSp modSp new del mod ord">
        <pc:chgData name="Awais Asghar" userId="4e531a22-1881-423e-b958-a671f924ba4b" providerId="ADAL" clId="{49445925-585B-44D7-89A1-B3E42CF3C232}" dt="2025-07-21T05:45:26.954" v="1012" actId="47"/>
        <pc:sldMkLst>
          <pc:docMk/>
          <pc:sldMk cId="418538807" sldId="281"/>
        </pc:sldMkLst>
        <pc:spChg chg="mod">
          <ac:chgData name="Awais Asghar" userId="4e531a22-1881-423e-b958-a671f924ba4b" providerId="ADAL" clId="{49445925-585B-44D7-89A1-B3E42CF3C232}" dt="2025-07-21T05:43:03.142" v="972" actId="1076"/>
          <ac:spMkLst>
            <pc:docMk/>
            <pc:sldMk cId="418538807" sldId="281"/>
            <ac:spMk id="2" creationId="{E79AEBD7-37FB-1F0D-09F3-386536D2D856}"/>
          </ac:spMkLst>
        </pc:spChg>
        <pc:spChg chg="del">
          <ac:chgData name="Awais Asghar" userId="4e531a22-1881-423e-b958-a671f924ba4b" providerId="ADAL" clId="{49445925-585B-44D7-89A1-B3E42CF3C232}" dt="2025-07-21T05:41:47.030" v="945"/>
          <ac:spMkLst>
            <pc:docMk/>
            <pc:sldMk cId="418538807" sldId="281"/>
            <ac:spMk id="3" creationId="{8E5D4289-3D30-7C03-9757-6FF680290459}"/>
          </ac:spMkLst>
        </pc:spChg>
        <pc:spChg chg="add mod">
          <ac:chgData name="Awais Asghar" userId="4e531a22-1881-423e-b958-a671f924ba4b" providerId="ADAL" clId="{49445925-585B-44D7-89A1-B3E42CF3C232}" dt="2025-07-21T05:43:13.157" v="974" actId="2710"/>
          <ac:spMkLst>
            <pc:docMk/>
            <pc:sldMk cId="418538807" sldId="281"/>
            <ac:spMk id="4" creationId="{A3FFD3E7-9F43-1BA9-0B02-0DF88F71C191}"/>
          </ac:spMkLst>
        </pc:spChg>
        <pc:picChg chg="add mod">
          <ac:chgData name="Awais Asghar" userId="4e531a22-1881-423e-b958-a671f924ba4b" providerId="ADAL" clId="{49445925-585B-44D7-89A1-B3E42CF3C232}" dt="2025-07-21T05:43:15.222" v="975" actId="1076"/>
          <ac:picMkLst>
            <pc:docMk/>
            <pc:sldMk cId="418538807" sldId="281"/>
            <ac:picMk id="5" creationId="{2A3187E9-9F37-EB3B-C1C7-D1BD2E037EB9}"/>
          </ac:picMkLst>
        </pc:picChg>
      </pc:sldChg>
      <pc:sldChg chg="addSp delSp modSp new mod setBg">
        <pc:chgData name="Awais Asghar" userId="4e531a22-1881-423e-b958-a671f924ba4b" providerId="ADAL" clId="{49445925-585B-44D7-89A1-B3E42CF3C232}" dt="2025-07-21T05:54:51.492" v="1076" actId="1076"/>
        <pc:sldMkLst>
          <pc:docMk/>
          <pc:sldMk cId="1847281829" sldId="282"/>
        </pc:sldMkLst>
        <pc:spChg chg="mod">
          <ac:chgData name="Awais Asghar" userId="4e531a22-1881-423e-b958-a671f924ba4b" providerId="ADAL" clId="{49445925-585B-44D7-89A1-B3E42CF3C232}" dt="2025-07-21T05:54:51.492" v="1076" actId="1076"/>
          <ac:spMkLst>
            <pc:docMk/>
            <pc:sldMk cId="1847281829" sldId="282"/>
            <ac:spMk id="2" creationId="{57C8E238-F390-C4B1-4E46-E6F83A7E6DB9}"/>
          </ac:spMkLst>
        </pc:spChg>
        <pc:spChg chg="del">
          <ac:chgData name="Awais Asghar" userId="4e531a22-1881-423e-b958-a671f924ba4b" providerId="ADAL" clId="{49445925-585B-44D7-89A1-B3E42CF3C232}" dt="2025-07-21T05:38:03.488" v="915"/>
          <ac:spMkLst>
            <pc:docMk/>
            <pc:sldMk cId="1847281829" sldId="282"/>
            <ac:spMk id="3" creationId="{2269E4B7-9B51-1C8C-2E4B-A335A0DA7979}"/>
          </ac:spMkLst>
        </pc:spChg>
        <pc:spChg chg="add mod">
          <ac:chgData name="Awais Asghar" userId="4e531a22-1881-423e-b958-a671f924ba4b" providerId="ADAL" clId="{49445925-585B-44D7-89A1-B3E42CF3C232}" dt="2025-07-21T05:54:37.032" v="1075" actId="14100"/>
          <ac:spMkLst>
            <pc:docMk/>
            <pc:sldMk cId="1847281829" sldId="282"/>
            <ac:spMk id="4" creationId="{8FB1F325-ED82-8A7D-CB6F-D57634526C80}"/>
          </ac:spMkLst>
        </pc:spChg>
        <pc:spChg chg="add">
          <ac:chgData name="Awais Asghar" userId="4e531a22-1881-423e-b958-a671f924ba4b" providerId="ADAL" clId="{49445925-585B-44D7-89A1-B3E42CF3C232}" dt="2025-07-21T05:40:32.885" v="932" actId="26606"/>
          <ac:spMkLst>
            <pc:docMk/>
            <pc:sldMk cId="1847281829" sldId="282"/>
            <ac:spMk id="11" creationId="{744CAA32-F237-419C-A2DD-43C28D920D3C}"/>
          </ac:spMkLst>
        </pc:spChg>
        <pc:picChg chg="add mod">
          <ac:chgData name="Awais Asghar" userId="4e531a22-1881-423e-b958-a671f924ba4b" providerId="ADAL" clId="{49445925-585B-44D7-89A1-B3E42CF3C232}" dt="2025-07-21T05:54:04.346" v="1070" actId="1076"/>
          <ac:picMkLst>
            <pc:docMk/>
            <pc:sldMk cId="1847281829" sldId="282"/>
            <ac:picMk id="6" creationId="{859E6F4C-35A2-368E-D9A5-961399985CEC}"/>
          </ac:picMkLst>
        </pc:picChg>
        <pc:cxnChg chg="add">
          <ac:chgData name="Awais Asghar" userId="4e531a22-1881-423e-b958-a671f924ba4b" providerId="ADAL" clId="{49445925-585B-44D7-89A1-B3E42CF3C232}" dt="2025-07-21T05:40:32.885" v="932" actId="26606"/>
          <ac:cxnSpMkLst>
            <pc:docMk/>
            <pc:sldMk cId="1847281829" sldId="282"/>
            <ac:cxnSpMk id="13" creationId="{753FE100-D0AB-4AE2-824B-60CFA31EC6A2}"/>
          </ac:cxnSpMkLst>
        </pc:cxnChg>
      </pc:sldChg>
      <pc:sldChg chg="addSp delSp modSp new mod ord setBg addAnim modAnim setClrOvrMap">
        <pc:chgData name="Awais Asghar" userId="4e531a22-1881-423e-b958-a671f924ba4b" providerId="ADAL" clId="{49445925-585B-44D7-89A1-B3E42CF3C232}" dt="2025-07-21T06:00:00.066" v="1150"/>
        <pc:sldMkLst>
          <pc:docMk/>
          <pc:sldMk cId="3615366385" sldId="283"/>
        </pc:sldMkLst>
        <pc:spChg chg="mod">
          <ac:chgData name="Awais Asghar" userId="4e531a22-1881-423e-b958-a671f924ba4b" providerId="ADAL" clId="{49445925-585B-44D7-89A1-B3E42CF3C232}" dt="2025-07-21T05:45:05.793" v="1006" actId="1076"/>
          <ac:spMkLst>
            <pc:docMk/>
            <pc:sldMk cId="3615366385" sldId="283"/>
            <ac:spMk id="2" creationId="{CDB7FC06-57CB-4908-7E3A-DF2D3451862C}"/>
          </ac:spMkLst>
        </pc:spChg>
        <pc:spChg chg="add del mod">
          <ac:chgData name="Awais Asghar" userId="4e531a22-1881-423e-b958-a671f924ba4b" providerId="ADAL" clId="{49445925-585B-44D7-89A1-B3E42CF3C232}" dt="2025-07-21T05:44:06.306" v="985" actId="21"/>
          <ac:spMkLst>
            <pc:docMk/>
            <pc:sldMk cId="3615366385" sldId="283"/>
            <ac:spMk id="3" creationId="{F7F8545A-AAFC-BC8E-A191-B4F5E35847A1}"/>
          </ac:spMkLst>
        </pc:spChg>
        <pc:spChg chg="add del mod">
          <ac:chgData name="Awais Asghar" userId="4e531a22-1881-423e-b958-a671f924ba4b" providerId="ADAL" clId="{49445925-585B-44D7-89A1-B3E42CF3C232}" dt="2025-07-21T05:44:08.558" v="986" actId="478"/>
          <ac:spMkLst>
            <pc:docMk/>
            <pc:sldMk cId="3615366385" sldId="283"/>
            <ac:spMk id="5" creationId="{48151964-06FC-727F-202B-FD16B5BB84CC}"/>
          </ac:spMkLst>
        </pc:spChg>
        <pc:spChg chg="add mod">
          <ac:chgData name="Awais Asghar" userId="4e531a22-1881-423e-b958-a671f924ba4b" providerId="ADAL" clId="{49445925-585B-44D7-89A1-B3E42CF3C232}" dt="2025-07-21T05:45:12.256" v="1008" actId="1076"/>
          <ac:spMkLst>
            <pc:docMk/>
            <pc:sldMk cId="3615366385" sldId="283"/>
            <ac:spMk id="6" creationId="{627EDD97-19DD-5D12-DD6E-29374E42B7ED}"/>
          </ac:spMkLst>
        </pc:spChg>
        <pc:spChg chg="add del">
          <ac:chgData name="Awais Asghar" userId="4e531a22-1881-423e-b958-a671f924ba4b" providerId="ADAL" clId="{49445925-585B-44D7-89A1-B3E42CF3C232}" dt="2025-07-21T05:44:52.724" v="1003" actId="26606"/>
          <ac:spMkLst>
            <pc:docMk/>
            <pc:sldMk cId="3615366385" sldId="283"/>
            <ac:spMk id="10" creationId="{19F9BF86-FE94-4517-B97D-026C7515E589}"/>
          </ac:spMkLst>
        </pc:spChg>
        <pc:spChg chg="add del">
          <ac:chgData name="Awais Asghar" userId="4e531a22-1881-423e-b958-a671f924ba4b" providerId="ADAL" clId="{49445925-585B-44D7-89A1-B3E42CF3C232}" dt="2025-07-21T05:44:52.724" v="1003" actId="26606"/>
          <ac:spMkLst>
            <pc:docMk/>
            <pc:sldMk cId="3615366385" sldId="283"/>
            <ac:spMk id="12" creationId="{D50741CA-59A3-4426-8205-D763C968E879}"/>
          </ac:spMkLst>
        </pc:spChg>
        <pc:spChg chg="add">
          <ac:chgData name="Awais Asghar" userId="4e531a22-1881-423e-b958-a671f924ba4b" providerId="ADAL" clId="{49445925-585B-44D7-89A1-B3E42CF3C232}" dt="2025-07-21T05:44:52.724" v="1003" actId="26606"/>
          <ac:spMkLst>
            <pc:docMk/>
            <pc:sldMk cId="3615366385" sldId="283"/>
            <ac:spMk id="19" creationId="{744CAA32-F237-419C-A2DD-43C28D920D3C}"/>
          </ac:spMkLst>
        </pc:spChg>
        <pc:picChg chg="add mod ord">
          <ac:chgData name="Awais Asghar" userId="4e531a22-1881-423e-b958-a671f924ba4b" providerId="ADAL" clId="{49445925-585B-44D7-89A1-B3E42CF3C232}" dt="2025-07-21T05:44:52.724" v="1003" actId="26606"/>
          <ac:picMkLst>
            <pc:docMk/>
            <pc:sldMk cId="3615366385" sldId="283"/>
            <ac:picMk id="4" creationId="{979F62FE-0341-BB08-E0EE-43BAAE83CB6E}"/>
          </ac:picMkLst>
        </pc:picChg>
        <pc:picChg chg="add mod">
          <ac:chgData name="Awais Asghar" userId="4e531a22-1881-423e-b958-a671f924ba4b" providerId="ADAL" clId="{49445925-585B-44D7-89A1-B3E42CF3C232}" dt="2025-07-21T05:45:23.281" v="1011" actId="1076"/>
          <ac:picMkLst>
            <pc:docMk/>
            <pc:sldMk cId="3615366385" sldId="283"/>
            <ac:picMk id="7" creationId="{A4E600FF-BFBA-99AF-0320-B3F956E7AC90}"/>
          </ac:picMkLst>
        </pc:picChg>
        <pc:cxnChg chg="add del">
          <ac:chgData name="Awais Asghar" userId="4e531a22-1881-423e-b958-a671f924ba4b" providerId="ADAL" clId="{49445925-585B-44D7-89A1-B3E42CF3C232}" dt="2025-07-21T05:44:52.724" v="1003" actId="26606"/>
          <ac:cxnSpMkLst>
            <pc:docMk/>
            <pc:sldMk cId="3615366385" sldId="283"/>
            <ac:cxnSpMk id="8" creationId="{118E06E4-607B-144B-382B-AD3D06B1EE8C}"/>
          </ac:cxnSpMkLst>
        </pc:cxnChg>
        <pc:cxnChg chg="add del">
          <ac:chgData name="Awais Asghar" userId="4e531a22-1881-423e-b958-a671f924ba4b" providerId="ADAL" clId="{49445925-585B-44D7-89A1-B3E42CF3C232}" dt="2025-07-21T05:44:52.724" v="1003" actId="26606"/>
          <ac:cxnSpMkLst>
            <pc:docMk/>
            <pc:sldMk cId="3615366385" sldId="283"/>
            <ac:cxnSpMk id="14" creationId="{B05D162C-996E-4B39-A3EF-DB9D0EEF2E33}"/>
          </ac:cxnSpMkLst>
        </pc:cxnChg>
        <pc:cxnChg chg="add">
          <ac:chgData name="Awais Asghar" userId="4e531a22-1881-423e-b958-a671f924ba4b" providerId="ADAL" clId="{49445925-585B-44D7-89A1-B3E42CF3C232}" dt="2025-07-21T05:44:52.724" v="1003" actId="26606"/>
          <ac:cxnSpMkLst>
            <pc:docMk/>
            <pc:sldMk cId="3615366385" sldId="283"/>
            <ac:cxnSpMk id="21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49445925-585B-44D7-89A1-B3E42CF3C232}" dt="2025-07-21T05:55:13.903" v="1081" actId="1076"/>
        <pc:sldMkLst>
          <pc:docMk/>
          <pc:sldMk cId="2468108966" sldId="284"/>
        </pc:sldMkLst>
        <pc:spChg chg="mod">
          <ac:chgData name="Awais Asghar" userId="4e531a22-1881-423e-b958-a671f924ba4b" providerId="ADAL" clId="{49445925-585B-44D7-89A1-B3E42CF3C232}" dt="2025-07-21T05:52:52.740" v="1053" actId="1076"/>
          <ac:spMkLst>
            <pc:docMk/>
            <pc:sldMk cId="2468108966" sldId="284"/>
            <ac:spMk id="2" creationId="{D8FB3174-AFE9-D207-E185-BE315510EB1B}"/>
          </ac:spMkLst>
        </pc:spChg>
        <pc:spChg chg="del">
          <ac:chgData name="Awais Asghar" userId="4e531a22-1881-423e-b958-a671f924ba4b" providerId="ADAL" clId="{49445925-585B-44D7-89A1-B3E42CF3C232}" dt="2025-07-21T05:50:26.697" v="1030"/>
          <ac:spMkLst>
            <pc:docMk/>
            <pc:sldMk cId="2468108966" sldId="284"/>
            <ac:spMk id="3" creationId="{E4B4DA45-127D-E30E-22D3-1544B14CB81B}"/>
          </ac:spMkLst>
        </pc:spChg>
        <pc:spChg chg="add del mod">
          <ac:chgData name="Awais Asghar" userId="4e531a22-1881-423e-b958-a671f924ba4b" providerId="ADAL" clId="{49445925-585B-44D7-89A1-B3E42CF3C232}" dt="2025-07-21T05:51:03.100" v="1035" actId="26606"/>
          <ac:spMkLst>
            <pc:docMk/>
            <pc:sldMk cId="2468108966" sldId="284"/>
            <ac:spMk id="4" creationId="{F9B5D55B-1D6A-A08A-39D0-F1ED8D7CF56C}"/>
          </ac:spMkLst>
        </pc:spChg>
        <pc:spChg chg="add del">
          <ac:chgData name="Awais Asghar" userId="4e531a22-1881-423e-b958-a671f924ba4b" providerId="ADAL" clId="{49445925-585B-44D7-89A1-B3E42CF3C232}" dt="2025-07-21T05:51:03.066" v="1034" actId="26606"/>
          <ac:spMkLst>
            <pc:docMk/>
            <pc:sldMk cId="2468108966" sldId="284"/>
            <ac:spMk id="10" creationId="{063F27BC-7079-4FF7-8F7C-ABC82FA3C247}"/>
          </ac:spMkLst>
        </pc:spChg>
        <pc:spChg chg="add del">
          <ac:chgData name="Awais Asghar" userId="4e531a22-1881-423e-b958-a671f924ba4b" providerId="ADAL" clId="{49445925-585B-44D7-89A1-B3E42CF3C232}" dt="2025-07-21T05:52:45.528" v="1051" actId="26606"/>
          <ac:spMkLst>
            <pc:docMk/>
            <pc:sldMk cId="2468108966" sldId="284"/>
            <ac:spMk id="14" creationId="{21C69525-1BE4-4BA0-A23C-3BB6C162EFB9}"/>
          </ac:spMkLst>
        </pc:spChg>
        <pc:spChg chg="add">
          <ac:chgData name="Awais Asghar" userId="4e531a22-1881-423e-b958-a671f924ba4b" providerId="ADAL" clId="{49445925-585B-44D7-89A1-B3E42CF3C232}" dt="2025-07-21T05:52:45.528" v="1051" actId="26606"/>
          <ac:spMkLst>
            <pc:docMk/>
            <pc:sldMk cId="2468108966" sldId="284"/>
            <ac:spMk id="18" creationId="{21C69525-1BE4-4BA0-A23C-3BB6C162EFB9}"/>
          </ac:spMkLst>
        </pc:spChg>
        <pc:spChg chg="add del">
          <ac:chgData name="Awais Asghar" userId="4e531a22-1881-423e-b958-a671f924ba4b" providerId="ADAL" clId="{49445925-585B-44D7-89A1-B3E42CF3C232}" dt="2025-07-21T05:51:45.173" v="1043" actId="26606"/>
          <ac:spMkLst>
            <pc:docMk/>
            <pc:sldMk cId="2468108966" sldId="284"/>
            <ac:spMk id="21" creationId="{21C69525-1BE4-4BA0-A23C-3BB6C162EFB9}"/>
          </ac:spMkLst>
        </pc:spChg>
        <pc:graphicFrameChg chg="add del">
          <ac:chgData name="Awais Asghar" userId="4e531a22-1881-423e-b958-a671f924ba4b" providerId="ADAL" clId="{49445925-585B-44D7-89A1-B3E42CF3C232}" dt="2025-07-21T05:51:03.066" v="1034" actId="26606"/>
          <ac:graphicFrameMkLst>
            <pc:docMk/>
            <pc:sldMk cId="2468108966" sldId="284"/>
            <ac:graphicFrameMk id="6" creationId="{6B16660A-B0C1-AD48-7A99-A724C0D6E121}"/>
          </ac:graphicFrameMkLst>
        </pc:graphicFrameChg>
        <pc:graphicFrameChg chg="add mod modGraphic">
          <ac:chgData name="Awais Asghar" userId="4e531a22-1881-423e-b958-a671f924ba4b" providerId="ADAL" clId="{49445925-585B-44D7-89A1-B3E42CF3C232}" dt="2025-07-21T05:55:09.827" v="1080" actId="1076"/>
          <ac:graphicFrameMkLst>
            <pc:docMk/>
            <pc:sldMk cId="2468108966" sldId="284"/>
            <ac:graphicFrameMk id="16" creationId="{1C60F8FF-06A3-C473-BC99-F8279E541FD2}"/>
          </ac:graphicFrameMkLst>
        </pc:graphicFrameChg>
        <pc:picChg chg="add del mod">
          <ac:chgData name="Awais Asghar" userId="4e531a22-1881-423e-b958-a671f924ba4b" providerId="ADAL" clId="{49445925-585B-44D7-89A1-B3E42CF3C232}" dt="2025-07-21T05:52:39.374" v="1050" actId="21"/>
          <ac:picMkLst>
            <pc:docMk/>
            <pc:sldMk cId="2468108966" sldId="284"/>
            <ac:picMk id="5" creationId="{23F79190-0197-1B1F-4CB1-C27303B92CD4}"/>
          </ac:picMkLst>
        </pc:picChg>
        <pc:picChg chg="add mod">
          <ac:chgData name="Awais Asghar" userId="4e531a22-1881-423e-b958-a671f924ba4b" providerId="ADAL" clId="{49445925-585B-44D7-89A1-B3E42CF3C232}" dt="2025-07-21T05:55:13.903" v="1081" actId="1076"/>
          <ac:picMkLst>
            <pc:docMk/>
            <pc:sldMk cId="2468108966" sldId="284"/>
            <ac:picMk id="7" creationId="{5E720047-5398-9E4C-6D8B-DAE334C8A530}"/>
          </ac:picMkLst>
        </pc:picChg>
        <pc:cxnChg chg="add del">
          <ac:chgData name="Awais Asghar" userId="4e531a22-1881-423e-b958-a671f924ba4b" providerId="ADAL" clId="{49445925-585B-44D7-89A1-B3E42CF3C232}" dt="2025-07-21T05:51:03.066" v="1034" actId="26606"/>
          <ac:cxnSpMkLst>
            <pc:docMk/>
            <pc:sldMk cId="2468108966" sldId="284"/>
            <ac:cxnSpMk id="12" creationId="{40BBF191-9CC8-4313-B1CA-8DF1A53AE4F9}"/>
          </ac:cxnSpMkLst>
        </pc:cxnChg>
        <pc:cxnChg chg="add del">
          <ac:chgData name="Awais Asghar" userId="4e531a22-1881-423e-b958-a671f924ba4b" providerId="ADAL" clId="{49445925-585B-44D7-89A1-B3E42CF3C232}" dt="2025-07-21T05:52:45.528" v="1051" actId="26606"/>
          <ac:cxnSpMkLst>
            <pc:docMk/>
            <pc:sldMk cId="2468108966" sldId="284"/>
            <ac:cxnSpMk id="15" creationId="{B68AF875-C18B-4B48-AE4C-A63FD3CEFB11}"/>
          </ac:cxnSpMkLst>
        </pc:cxnChg>
        <pc:cxnChg chg="add">
          <ac:chgData name="Awais Asghar" userId="4e531a22-1881-423e-b958-a671f924ba4b" providerId="ADAL" clId="{49445925-585B-44D7-89A1-B3E42CF3C232}" dt="2025-07-21T05:52:45.528" v="1051" actId="26606"/>
          <ac:cxnSpMkLst>
            <pc:docMk/>
            <pc:sldMk cId="2468108966" sldId="284"/>
            <ac:cxnSpMk id="19" creationId="{B68AF875-C18B-4B48-AE4C-A63FD3CEFB11}"/>
          </ac:cxnSpMkLst>
        </pc:cxnChg>
        <pc:cxnChg chg="add del">
          <ac:chgData name="Awais Asghar" userId="4e531a22-1881-423e-b958-a671f924ba4b" providerId="ADAL" clId="{49445925-585B-44D7-89A1-B3E42CF3C232}" dt="2025-07-21T05:51:45.173" v="1043" actId="26606"/>
          <ac:cxnSpMkLst>
            <pc:docMk/>
            <pc:sldMk cId="2468108966" sldId="284"/>
            <ac:cxnSpMk id="23" creationId="{B68AF875-C18B-4B48-AE4C-A63FD3CEFB11}"/>
          </ac:cxnSpMkLst>
        </pc:cxnChg>
      </pc:sldChg>
      <pc:sldMasterChg chg="add del addSldLayout delSldLayout">
        <pc:chgData name="Awais Asghar" userId="4e531a22-1881-423e-b958-a671f924ba4b" providerId="ADAL" clId="{49445925-585B-44D7-89A1-B3E42CF3C232}" dt="2025-07-20T17:19:53.335" v="26" actId="26606"/>
        <pc:sldMasterMkLst>
          <pc:docMk/>
          <pc:sldMasterMk cId="2254614246" sldId="2147483648"/>
        </pc:sldMasterMkLst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121165195" sldId="2147483649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1743852528" sldId="2147483650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334757610" sldId="2147483651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1866045889" sldId="2147483652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1052813657" sldId="2147483653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4250479158" sldId="2147483654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2753803818" sldId="2147483655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45796337" sldId="2147483656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2414237884" sldId="2147483657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2382105187" sldId="2147483658"/>
          </pc:sldLayoutMkLst>
        </pc:sldLayoutChg>
        <pc:sldLayoutChg chg="add del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254614246" sldId="2147483648"/>
            <pc:sldLayoutMk cId="2634990834" sldId="2147483659"/>
          </pc:sldLayoutMkLst>
        </pc:sldLayoutChg>
      </pc:sldMasterChg>
      <pc:sldMasterChg chg="add replId addSldLayout">
        <pc:chgData name="Awais Asghar" userId="4e531a22-1881-423e-b958-a671f924ba4b" providerId="ADAL" clId="{49445925-585B-44D7-89A1-B3E42CF3C232}" dt="2025-07-20T17:19:53.335" v="26" actId="26606"/>
        <pc:sldMasterMkLst>
          <pc:docMk/>
          <pc:sldMasterMk cId="2796570471" sldId="2147483660"/>
        </pc:sldMasterMkLst>
        <pc:sldLayoutChg chg="ad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480119169" sldId="2147483661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2470015890" sldId="2147483662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2064360382" sldId="2147483663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502869780" sldId="2147483664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188667641" sldId="2147483665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3269473138" sldId="2147483666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3125484324" sldId="2147483667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2917153924" sldId="2147483668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3029498934" sldId="2147483669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638459651" sldId="2147483670"/>
          </pc:sldLayoutMkLst>
        </pc:sldLayoutChg>
        <pc:sldLayoutChg chg="add replId">
          <pc:chgData name="Awais Asghar" userId="4e531a22-1881-423e-b958-a671f924ba4b" providerId="ADAL" clId="{49445925-585B-44D7-89A1-B3E42CF3C232}" dt="2025-07-20T17:19:53.335" v="26" actId="26606"/>
          <pc:sldLayoutMkLst>
            <pc:docMk/>
            <pc:sldMasterMk cId="2796570471" sldId="2147483660"/>
            <pc:sldLayoutMk cId="1207899986" sldId="2147483671"/>
          </pc:sldLayoutMkLst>
        </pc:sldLayoutChg>
      </pc:sldMasterChg>
      <pc:sldMasterChg chg="add del replId addSldLayout delSldLayout">
        <pc:chgData name="Awais Asghar" userId="4e531a22-1881-423e-b958-a671f924ba4b" providerId="ADAL" clId="{49445925-585B-44D7-89A1-B3E42CF3C232}" dt="2025-07-20T17:18:35.456" v="12" actId="26606"/>
        <pc:sldMasterMkLst>
          <pc:docMk/>
          <pc:sldMasterMk cId="3774613794" sldId="2147483660"/>
        </pc:sldMasterMkLst>
        <pc:sldLayoutChg chg="add del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2589726778" sldId="2147483661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1784938099" sldId="2147483662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3775576292" sldId="2147483663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1294323642" sldId="2147483664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2098975596" sldId="2147483665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893229921" sldId="2147483666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3581367775" sldId="2147483667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1452216007" sldId="2147483668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1204153634" sldId="2147483669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336139088" sldId="2147483670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8:35.456" v="12" actId="26606"/>
          <pc:sldLayoutMkLst>
            <pc:docMk/>
            <pc:sldMasterMk cId="3774613794" sldId="2147483660"/>
            <pc:sldLayoutMk cId="1957684424" sldId="2147483671"/>
          </pc:sldLayoutMkLst>
        </pc:sldLayoutChg>
      </pc:sldMasterChg>
      <pc:sldMasterChg chg="add del replId addSldLayout delSldLayout">
        <pc:chgData name="Awais Asghar" userId="4e531a22-1881-423e-b958-a671f924ba4b" providerId="ADAL" clId="{49445925-585B-44D7-89A1-B3E42CF3C232}" dt="2025-07-20T17:19:46.786" v="25" actId="26606"/>
        <pc:sldMasterMkLst>
          <pc:docMk/>
          <pc:sldMasterMk cId="3849884856" sldId="2147483660"/>
        </pc:sldMasterMkLst>
        <pc:sldLayoutChg chg="add del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695190799" sldId="2147483661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2685404352" sldId="2147483662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2310753249" sldId="2147483663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1343311889" sldId="2147483664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806437109" sldId="2147483665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177621632" sldId="2147483666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4126339988" sldId="2147483667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249243193" sldId="2147483668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447822936" sldId="2147483669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3477599366" sldId="2147483670"/>
          </pc:sldLayoutMkLst>
        </pc:sldLayoutChg>
        <pc:sldLayoutChg chg="add del replId">
          <pc:chgData name="Awais Asghar" userId="4e531a22-1881-423e-b958-a671f924ba4b" providerId="ADAL" clId="{49445925-585B-44D7-89A1-B3E42CF3C232}" dt="2025-07-20T17:19:46.786" v="25" actId="26606"/>
          <pc:sldLayoutMkLst>
            <pc:docMk/>
            <pc:sldMasterMk cId="3849884856" sldId="2147483660"/>
            <pc:sldLayoutMk cId="2135866594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6" Type="http://schemas.openxmlformats.org/officeDocument/2006/relationships/image" Target="../media/image34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7CC886-B43E-442B-BD84-E29659FCFD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1700F1-C914-4666-A78B-E4D1B43CF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Design a </a:t>
          </a:r>
          <a:r>
            <a:rPr lang="en-US" b="1" i="0" baseline="0"/>
            <a:t>Single-Cycle RISC-V Processor</a:t>
          </a:r>
          <a:r>
            <a:rPr lang="en-US" b="0" i="0" baseline="0"/>
            <a:t> supporting the full </a:t>
          </a:r>
          <a:r>
            <a:rPr lang="en-US" b="1" i="0" baseline="0"/>
            <a:t>RV32I ISA</a:t>
          </a:r>
          <a:endParaRPr lang="en-US"/>
        </a:p>
      </dgm:t>
    </dgm:pt>
    <dgm:pt modelId="{AAFC2849-0E1F-4AB1-9308-27303DDD0E53}" type="parTrans" cxnId="{DCC43644-6BBC-4C20-BC2E-51AD791F4C4F}">
      <dgm:prSet/>
      <dgm:spPr/>
      <dgm:t>
        <a:bodyPr/>
        <a:lstStyle/>
        <a:p>
          <a:endParaRPr lang="en-US"/>
        </a:p>
      </dgm:t>
    </dgm:pt>
    <dgm:pt modelId="{57CAED03-CFC1-464D-9EF0-34BA7B4C58F4}" type="sibTrans" cxnId="{DCC43644-6BBC-4C20-BC2E-51AD791F4C4F}">
      <dgm:prSet/>
      <dgm:spPr/>
      <dgm:t>
        <a:bodyPr/>
        <a:lstStyle/>
        <a:p>
          <a:endParaRPr lang="en-US"/>
        </a:p>
      </dgm:t>
    </dgm:pt>
    <dgm:pt modelId="{E3041A8C-791C-4C4C-A618-EA1ACB2D9E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Implement using </a:t>
          </a:r>
          <a:r>
            <a:rPr lang="en-US" b="1" i="0" baseline="0"/>
            <a:t>SystemVerilog</a:t>
          </a:r>
          <a:r>
            <a:rPr lang="en-US" b="0" i="0" baseline="0"/>
            <a:t> and </a:t>
          </a:r>
          <a:r>
            <a:rPr lang="en-US" b="1" i="0" baseline="0"/>
            <a:t>synthesize</a:t>
          </a:r>
          <a:r>
            <a:rPr lang="en-US" b="0" i="0" baseline="0"/>
            <a:t> for FPGA</a:t>
          </a:r>
          <a:endParaRPr lang="en-US"/>
        </a:p>
      </dgm:t>
    </dgm:pt>
    <dgm:pt modelId="{6EDF94D9-A89A-483F-B98C-94DE1AA52AC4}" type="parTrans" cxnId="{809C783D-DBBB-428F-9903-363D2E42CB3D}">
      <dgm:prSet/>
      <dgm:spPr/>
      <dgm:t>
        <a:bodyPr/>
        <a:lstStyle/>
        <a:p>
          <a:endParaRPr lang="en-US"/>
        </a:p>
      </dgm:t>
    </dgm:pt>
    <dgm:pt modelId="{FA044AEB-60E1-443C-88A2-E2500CCBB0D3}" type="sibTrans" cxnId="{809C783D-DBBB-428F-9903-363D2E42CB3D}">
      <dgm:prSet/>
      <dgm:spPr/>
      <dgm:t>
        <a:bodyPr/>
        <a:lstStyle/>
        <a:p>
          <a:endParaRPr lang="en-US"/>
        </a:p>
      </dgm:t>
    </dgm:pt>
    <dgm:pt modelId="{AE88E6CA-14DD-4C84-ABBF-B1A3A2D922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 a </a:t>
          </a:r>
          <a:r>
            <a:rPr lang="en-US" b="1" i="0" baseline="0"/>
            <a:t>modular design</a:t>
          </a:r>
          <a:r>
            <a:rPr lang="en-US" b="0" i="0" baseline="0"/>
            <a:t> with key components (ALU, PC, Register File, etc.)</a:t>
          </a:r>
          <a:endParaRPr lang="en-US"/>
        </a:p>
      </dgm:t>
    </dgm:pt>
    <dgm:pt modelId="{34AD8DDA-BCD5-46A2-823C-676019C6DE05}" type="parTrans" cxnId="{6FE31778-A340-4196-80F1-F935562994C4}">
      <dgm:prSet/>
      <dgm:spPr/>
      <dgm:t>
        <a:bodyPr/>
        <a:lstStyle/>
        <a:p>
          <a:endParaRPr lang="en-US"/>
        </a:p>
      </dgm:t>
    </dgm:pt>
    <dgm:pt modelId="{A63F5E60-9DD6-49D0-823D-09780B3DC16C}" type="sibTrans" cxnId="{6FE31778-A340-4196-80F1-F935562994C4}">
      <dgm:prSet/>
      <dgm:spPr/>
      <dgm:t>
        <a:bodyPr/>
        <a:lstStyle/>
        <a:p>
          <a:endParaRPr lang="en-US"/>
        </a:p>
      </dgm:t>
    </dgm:pt>
    <dgm:pt modelId="{9FFE1DDB-F747-449A-B454-D2228FC9D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Verify functionality through </a:t>
          </a:r>
          <a:r>
            <a:rPr lang="en-US" b="1" i="0" baseline="0"/>
            <a:t>testbenches and simulation</a:t>
          </a:r>
          <a:endParaRPr lang="en-US"/>
        </a:p>
      </dgm:t>
    </dgm:pt>
    <dgm:pt modelId="{69CE7398-B097-4D9F-94ED-10A72C507777}" type="parTrans" cxnId="{7CE8CDBD-D847-4968-8D70-125A9393519C}">
      <dgm:prSet/>
      <dgm:spPr/>
      <dgm:t>
        <a:bodyPr/>
        <a:lstStyle/>
        <a:p>
          <a:endParaRPr lang="en-US"/>
        </a:p>
      </dgm:t>
    </dgm:pt>
    <dgm:pt modelId="{D229D55C-55DA-44FB-B429-F69D6F1E892D}" type="sibTrans" cxnId="{7CE8CDBD-D847-4968-8D70-125A9393519C}">
      <dgm:prSet/>
      <dgm:spPr/>
      <dgm:t>
        <a:bodyPr/>
        <a:lstStyle/>
        <a:p>
          <a:endParaRPr lang="en-US"/>
        </a:p>
      </dgm:t>
    </dgm:pt>
    <dgm:pt modelId="{4B617E92-5788-4B83-9B05-C7AA441C8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Gain practical experience in </a:t>
          </a:r>
          <a:r>
            <a:rPr lang="en-US" b="1" i="0" baseline="0"/>
            <a:t>digital system design and hardware description languages</a:t>
          </a:r>
          <a:endParaRPr lang="en-US"/>
        </a:p>
      </dgm:t>
    </dgm:pt>
    <dgm:pt modelId="{0E2BFCB5-76D0-4C58-9CBD-F95BDF7BB99F}" type="parTrans" cxnId="{564F31C0-9351-48DB-8EFC-E5FC282D79B8}">
      <dgm:prSet/>
      <dgm:spPr/>
      <dgm:t>
        <a:bodyPr/>
        <a:lstStyle/>
        <a:p>
          <a:endParaRPr lang="en-US"/>
        </a:p>
      </dgm:t>
    </dgm:pt>
    <dgm:pt modelId="{9D945B53-9138-4052-9324-967677ACE69B}" type="sibTrans" cxnId="{564F31C0-9351-48DB-8EFC-E5FC282D79B8}">
      <dgm:prSet/>
      <dgm:spPr/>
      <dgm:t>
        <a:bodyPr/>
        <a:lstStyle/>
        <a:p>
          <a:endParaRPr lang="en-US"/>
        </a:p>
      </dgm:t>
    </dgm:pt>
    <dgm:pt modelId="{14C277DA-F8D4-4114-8C4C-E129882F3D0F}" type="pres">
      <dgm:prSet presAssocID="{B17CC886-B43E-442B-BD84-E29659FCFD58}" presName="root" presStyleCnt="0">
        <dgm:presLayoutVars>
          <dgm:dir/>
          <dgm:resizeHandles val="exact"/>
        </dgm:presLayoutVars>
      </dgm:prSet>
      <dgm:spPr/>
    </dgm:pt>
    <dgm:pt modelId="{2817A9E8-7D3C-43F1-B05A-8A64D0A01AF1}" type="pres">
      <dgm:prSet presAssocID="{5F1700F1-C914-4666-A78B-E4D1B43CFC2E}" presName="compNode" presStyleCnt="0"/>
      <dgm:spPr/>
    </dgm:pt>
    <dgm:pt modelId="{7DF071D0-0615-4C51-B1B8-60110B959DD0}" type="pres">
      <dgm:prSet presAssocID="{5F1700F1-C914-4666-A78B-E4D1B43CFC2E}" presName="bgRect" presStyleLbl="bgShp" presStyleIdx="0" presStyleCnt="5"/>
      <dgm:spPr/>
    </dgm:pt>
    <dgm:pt modelId="{378A0E7B-0303-46AC-AA91-1D5E41C7FB29}" type="pres">
      <dgm:prSet presAssocID="{5F1700F1-C914-4666-A78B-E4D1B43CFC2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9F425A-D0E7-4774-988D-BFC00F7EE8DE}" type="pres">
      <dgm:prSet presAssocID="{5F1700F1-C914-4666-A78B-E4D1B43CFC2E}" presName="spaceRect" presStyleCnt="0"/>
      <dgm:spPr/>
    </dgm:pt>
    <dgm:pt modelId="{2CD63256-4796-4E45-80FE-F8D40EF526EB}" type="pres">
      <dgm:prSet presAssocID="{5F1700F1-C914-4666-A78B-E4D1B43CFC2E}" presName="parTx" presStyleLbl="revTx" presStyleIdx="0" presStyleCnt="5">
        <dgm:presLayoutVars>
          <dgm:chMax val="0"/>
          <dgm:chPref val="0"/>
        </dgm:presLayoutVars>
      </dgm:prSet>
      <dgm:spPr/>
    </dgm:pt>
    <dgm:pt modelId="{4E3C0F2E-0E1E-4A76-B51F-44767E53A478}" type="pres">
      <dgm:prSet presAssocID="{57CAED03-CFC1-464D-9EF0-34BA7B4C58F4}" presName="sibTrans" presStyleCnt="0"/>
      <dgm:spPr/>
    </dgm:pt>
    <dgm:pt modelId="{34E02548-2291-49D5-836B-DAD6E3252D39}" type="pres">
      <dgm:prSet presAssocID="{E3041A8C-791C-4C4C-A618-EA1ACB2D9E82}" presName="compNode" presStyleCnt="0"/>
      <dgm:spPr/>
    </dgm:pt>
    <dgm:pt modelId="{46BE824B-B9DC-470E-85DE-228312A19F46}" type="pres">
      <dgm:prSet presAssocID="{E3041A8C-791C-4C4C-A618-EA1ACB2D9E82}" presName="bgRect" presStyleLbl="bgShp" presStyleIdx="1" presStyleCnt="5"/>
      <dgm:spPr/>
    </dgm:pt>
    <dgm:pt modelId="{8D77DE31-44DC-4C9B-8B0C-CC4140A9F35C}" type="pres">
      <dgm:prSet presAssocID="{E3041A8C-791C-4C4C-A618-EA1ACB2D9E8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63EF736-DDC4-4805-AE71-5F4BCFB152F6}" type="pres">
      <dgm:prSet presAssocID="{E3041A8C-791C-4C4C-A618-EA1ACB2D9E82}" presName="spaceRect" presStyleCnt="0"/>
      <dgm:spPr/>
    </dgm:pt>
    <dgm:pt modelId="{63216F6C-FC94-4D77-B6C5-0F553BCAA5EB}" type="pres">
      <dgm:prSet presAssocID="{E3041A8C-791C-4C4C-A618-EA1ACB2D9E82}" presName="parTx" presStyleLbl="revTx" presStyleIdx="1" presStyleCnt="5">
        <dgm:presLayoutVars>
          <dgm:chMax val="0"/>
          <dgm:chPref val="0"/>
        </dgm:presLayoutVars>
      </dgm:prSet>
      <dgm:spPr/>
    </dgm:pt>
    <dgm:pt modelId="{8B69A0B3-2FEE-4657-AC9E-3E2680014848}" type="pres">
      <dgm:prSet presAssocID="{FA044AEB-60E1-443C-88A2-E2500CCBB0D3}" presName="sibTrans" presStyleCnt="0"/>
      <dgm:spPr/>
    </dgm:pt>
    <dgm:pt modelId="{466FE941-6306-4FE4-833A-53091E42C133}" type="pres">
      <dgm:prSet presAssocID="{AE88E6CA-14DD-4C84-ABBF-B1A3A2D922F8}" presName="compNode" presStyleCnt="0"/>
      <dgm:spPr/>
    </dgm:pt>
    <dgm:pt modelId="{DC49405F-3CCF-4161-B5D1-1A95CCA4A112}" type="pres">
      <dgm:prSet presAssocID="{AE88E6CA-14DD-4C84-ABBF-B1A3A2D922F8}" presName="bgRect" presStyleLbl="bgShp" presStyleIdx="2" presStyleCnt="5"/>
      <dgm:spPr/>
    </dgm:pt>
    <dgm:pt modelId="{04DA9860-78F0-44EC-A6B0-B47CB18ED8A2}" type="pres">
      <dgm:prSet presAssocID="{AE88E6CA-14DD-4C84-ABBF-B1A3A2D922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CD92335-A69D-4E69-9055-0ED54B927589}" type="pres">
      <dgm:prSet presAssocID="{AE88E6CA-14DD-4C84-ABBF-B1A3A2D922F8}" presName="spaceRect" presStyleCnt="0"/>
      <dgm:spPr/>
    </dgm:pt>
    <dgm:pt modelId="{89EB23F5-262C-4978-8AF9-E1025535B370}" type="pres">
      <dgm:prSet presAssocID="{AE88E6CA-14DD-4C84-ABBF-B1A3A2D922F8}" presName="parTx" presStyleLbl="revTx" presStyleIdx="2" presStyleCnt="5">
        <dgm:presLayoutVars>
          <dgm:chMax val="0"/>
          <dgm:chPref val="0"/>
        </dgm:presLayoutVars>
      </dgm:prSet>
      <dgm:spPr/>
    </dgm:pt>
    <dgm:pt modelId="{D5093E4B-167A-480D-BC47-4C278B4C12DC}" type="pres">
      <dgm:prSet presAssocID="{A63F5E60-9DD6-49D0-823D-09780B3DC16C}" presName="sibTrans" presStyleCnt="0"/>
      <dgm:spPr/>
    </dgm:pt>
    <dgm:pt modelId="{30AB2100-B426-4DB9-BF9C-C2441E186CB9}" type="pres">
      <dgm:prSet presAssocID="{9FFE1DDB-F747-449A-B454-D2228FC9D5AA}" presName="compNode" presStyleCnt="0"/>
      <dgm:spPr/>
    </dgm:pt>
    <dgm:pt modelId="{063C59B2-D226-47C6-9E43-50AFF44750AA}" type="pres">
      <dgm:prSet presAssocID="{9FFE1DDB-F747-449A-B454-D2228FC9D5AA}" presName="bgRect" presStyleLbl="bgShp" presStyleIdx="3" presStyleCnt="5"/>
      <dgm:spPr/>
    </dgm:pt>
    <dgm:pt modelId="{107C02A0-8A8E-4C1D-B1C6-4A4234AC9555}" type="pres">
      <dgm:prSet presAssocID="{9FFE1DDB-F747-449A-B454-D2228FC9D5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40460F8-897D-4AF0-A6E8-1DF5FB22211E}" type="pres">
      <dgm:prSet presAssocID="{9FFE1DDB-F747-449A-B454-D2228FC9D5AA}" presName="spaceRect" presStyleCnt="0"/>
      <dgm:spPr/>
    </dgm:pt>
    <dgm:pt modelId="{CF90AE12-0E6C-4DEF-9C4D-6634E6A9D849}" type="pres">
      <dgm:prSet presAssocID="{9FFE1DDB-F747-449A-B454-D2228FC9D5AA}" presName="parTx" presStyleLbl="revTx" presStyleIdx="3" presStyleCnt="5">
        <dgm:presLayoutVars>
          <dgm:chMax val="0"/>
          <dgm:chPref val="0"/>
        </dgm:presLayoutVars>
      </dgm:prSet>
      <dgm:spPr/>
    </dgm:pt>
    <dgm:pt modelId="{1E6E5FEB-533F-4241-ADCD-FEB7C2CAF4AC}" type="pres">
      <dgm:prSet presAssocID="{D229D55C-55DA-44FB-B429-F69D6F1E892D}" presName="sibTrans" presStyleCnt="0"/>
      <dgm:spPr/>
    </dgm:pt>
    <dgm:pt modelId="{6E46B9B8-DB50-4BD4-896C-F99D593755E1}" type="pres">
      <dgm:prSet presAssocID="{4B617E92-5788-4B83-9B05-C7AA441C8AFE}" presName="compNode" presStyleCnt="0"/>
      <dgm:spPr/>
    </dgm:pt>
    <dgm:pt modelId="{9068DFB2-19AC-404A-B7DB-11EADA0CB653}" type="pres">
      <dgm:prSet presAssocID="{4B617E92-5788-4B83-9B05-C7AA441C8AFE}" presName="bgRect" presStyleLbl="bgShp" presStyleIdx="4" presStyleCnt="5"/>
      <dgm:spPr/>
    </dgm:pt>
    <dgm:pt modelId="{031EE117-C778-4910-A58C-264A0DCBF76B}" type="pres">
      <dgm:prSet presAssocID="{4B617E92-5788-4B83-9B05-C7AA441C8A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09C3E3F-96E9-40E8-AAD0-451DB6AC0DF7}" type="pres">
      <dgm:prSet presAssocID="{4B617E92-5788-4B83-9B05-C7AA441C8AFE}" presName="spaceRect" presStyleCnt="0"/>
      <dgm:spPr/>
    </dgm:pt>
    <dgm:pt modelId="{884FDD9E-D68A-4CF9-9553-5619AC11F093}" type="pres">
      <dgm:prSet presAssocID="{4B617E92-5788-4B83-9B05-C7AA441C8A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D1BB227-801A-45FD-ABEF-CB539B6AE644}" type="presOf" srcId="{E3041A8C-791C-4C4C-A618-EA1ACB2D9E82}" destId="{63216F6C-FC94-4D77-B6C5-0F553BCAA5EB}" srcOrd="0" destOrd="0" presId="urn:microsoft.com/office/officeart/2018/2/layout/IconVerticalSolidList"/>
    <dgm:cxn modelId="{809C783D-DBBB-428F-9903-363D2E42CB3D}" srcId="{B17CC886-B43E-442B-BD84-E29659FCFD58}" destId="{E3041A8C-791C-4C4C-A618-EA1ACB2D9E82}" srcOrd="1" destOrd="0" parTransId="{6EDF94D9-A89A-483F-B98C-94DE1AA52AC4}" sibTransId="{FA044AEB-60E1-443C-88A2-E2500CCBB0D3}"/>
    <dgm:cxn modelId="{5A184961-8D60-4413-BE8F-A8DCCFF86AB5}" type="presOf" srcId="{4B617E92-5788-4B83-9B05-C7AA441C8AFE}" destId="{884FDD9E-D68A-4CF9-9553-5619AC11F093}" srcOrd="0" destOrd="0" presId="urn:microsoft.com/office/officeart/2018/2/layout/IconVerticalSolidList"/>
    <dgm:cxn modelId="{3BB06242-90AF-46BB-92B6-63C75E10444C}" type="presOf" srcId="{AE88E6CA-14DD-4C84-ABBF-B1A3A2D922F8}" destId="{89EB23F5-262C-4978-8AF9-E1025535B370}" srcOrd="0" destOrd="0" presId="urn:microsoft.com/office/officeart/2018/2/layout/IconVerticalSolidList"/>
    <dgm:cxn modelId="{DCC43644-6BBC-4C20-BC2E-51AD791F4C4F}" srcId="{B17CC886-B43E-442B-BD84-E29659FCFD58}" destId="{5F1700F1-C914-4666-A78B-E4D1B43CFC2E}" srcOrd="0" destOrd="0" parTransId="{AAFC2849-0E1F-4AB1-9308-27303DDD0E53}" sibTransId="{57CAED03-CFC1-464D-9EF0-34BA7B4C58F4}"/>
    <dgm:cxn modelId="{662C7D68-A511-429B-B555-F8063005C3BA}" type="presOf" srcId="{B17CC886-B43E-442B-BD84-E29659FCFD58}" destId="{14C277DA-F8D4-4114-8C4C-E129882F3D0F}" srcOrd="0" destOrd="0" presId="urn:microsoft.com/office/officeart/2018/2/layout/IconVerticalSolidList"/>
    <dgm:cxn modelId="{6FE31778-A340-4196-80F1-F935562994C4}" srcId="{B17CC886-B43E-442B-BD84-E29659FCFD58}" destId="{AE88E6CA-14DD-4C84-ABBF-B1A3A2D922F8}" srcOrd="2" destOrd="0" parTransId="{34AD8DDA-BCD5-46A2-823C-676019C6DE05}" sibTransId="{A63F5E60-9DD6-49D0-823D-09780B3DC16C}"/>
    <dgm:cxn modelId="{7732FD95-4C30-465D-A5BA-61DC8A759673}" type="presOf" srcId="{5F1700F1-C914-4666-A78B-E4D1B43CFC2E}" destId="{2CD63256-4796-4E45-80FE-F8D40EF526EB}" srcOrd="0" destOrd="0" presId="urn:microsoft.com/office/officeart/2018/2/layout/IconVerticalSolidList"/>
    <dgm:cxn modelId="{72AAF5B4-A3EF-4465-96B6-5ABDB0732BAB}" type="presOf" srcId="{9FFE1DDB-F747-449A-B454-D2228FC9D5AA}" destId="{CF90AE12-0E6C-4DEF-9C4D-6634E6A9D849}" srcOrd="0" destOrd="0" presId="urn:microsoft.com/office/officeart/2018/2/layout/IconVerticalSolidList"/>
    <dgm:cxn modelId="{7CE8CDBD-D847-4968-8D70-125A9393519C}" srcId="{B17CC886-B43E-442B-BD84-E29659FCFD58}" destId="{9FFE1DDB-F747-449A-B454-D2228FC9D5AA}" srcOrd="3" destOrd="0" parTransId="{69CE7398-B097-4D9F-94ED-10A72C507777}" sibTransId="{D229D55C-55DA-44FB-B429-F69D6F1E892D}"/>
    <dgm:cxn modelId="{564F31C0-9351-48DB-8EFC-E5FC282D79B8}" srcId="{B17CC886-B43E-442B-BD84-E29659FCFD58}" destId="{4B617E92-5788-4B83-9B05-C7AA441C8AFE}" srcOrd="4" destOrd="0" parTransId="{0E2BFCB5-76D0-4C58-9CBD-F95BDF7BB99F}" sibTransId="{9D945B53-9138-4052-9324-967677ACE69B}"/>
    <dgm:cxn modelId="{F2D63DDC-94F6-4921-AC00-3BB2E6C3B1A6}" type="presParOf" srcId="{14C277DA-F8D4-4114-8C4C-E129882F3D0F}" destId="{2817A9E8-7D3C-43F1-B05A-8A64D0A01AF1}" srcOrd="0" destOrd="0" presId="urn:microsoft.com/office/officeart/2018/2/layout/IconVerticalSolidList"/>
    <dgm:cxn modelId="{E7BC1B54-8825-4F13-8D27-5406A223D6A0}" type="presParOf" srcId="{2817A9E8-7D3C-43F1-B05A-8A64D0A01AF1}" destId="{7DF071D0-0615-4C51-B1B8-60110B959DD0}" srcOrd="0" destOrd="0" presId="urn:microsoft.com/office/officeart/2018/2/layout/IconVerticalSolidList"/>
    <dgm:cxn modelId="{DE0EA006-9B3E-4FD6-9F02-11FD07D52CA4}" type="presParOf" srcId="{2817A9E8-7D3C-43F1-B05A-8A64D0A01AF1}" destId="{378A0E7B-0303-46AC-AA91-1D5E41C7FB29}" srcOrd="1" destOrd="0" presId="urn:microsoft.com/office/officeart/2018/2/layout/IconVerticalSolidList"/>
    <dgm:cxn modelId="{D3A43ACF-3BA6-4CE9-AEE6-5214826F96B1}" type="presParOf" srcId="{2817A9E8-7D3C-43F1-B05A-8A64D0A01AF1}" destId="{309F425A-D0E7-4774-988D-BFC00F7EE8DE}" srcOrd="2" destOrd="0" presId="urn:microsoft.com/office/officeart/2018/2/layout/IconVerticalSolidList"/>
    <dgm:cxn modelId="{5818E5C8-2363-431F-AE92-E922CDC8F73D}" type="presParOf" srcId="{2817A9E8-7D3C-43F1-B05A-8A64D0A01AF1}" destId="{2CD63256-4796-4E45-80FE-F8D40EF526EB}" srcOrd="3" destOrd="0" presId="urn:microsoft.com/office/officeart/2018/2/layout/IconVerticalSolidList"/>
    <dgm:cxn modelId="{A0627B4E-A925-4E32-A99A-16C8E63077B7}" type="presParOf" srcId="{14C277DA-F8D4-4114-8C4C-E129882F3D0F}" destId="{4E3C0F2E-0E1E-4A76-B51F-44767E53A478}" srcOrd="1" destOrd="0" presId="urn:microsoft.com/office/officeart/2018/2/layout/IconVerticalSolidList"/>
    <dgm:cxn modelId="{0A0305F5-954C-4D25-BA1A-02B1A1DA8FD5}" type="presParOf" srcId="{14C277DA-F8D4-4114-8C4C-E129882F3D0F}" destId="{34E02548-2291-49D5-836B-DAD6E3252D39}" srcOrd="2" destOrd="0" presId="urn:microsoft.com/office/officeart/2018/2/layout/IconVerticalSolidList"/>
    <dgm:cxn modelId="{E81FA876-7D70-458C-A2E9-9A0BFC2411AC}" type="presParOf" srcId="{34E02548-2291-49D5-836B-DAD6E3252D39}" destId="{46BE824B-B9DC-470E-85DE-228312A19F46}" srcOrd="0" destOrd="0" presId="urn:microsoft.com/office/officeart/2018/2/layout/IconVerticalSolidList"/>
    <dgm:cxn modelId="{B0EE7FD1-B6D1-4753-B76D-0269059C0331}" type="presParOf" srcId="{34E02548-2291-49D5-836B-DAD6E3252D39}" destId="{8D77DE31-44DC-4C9B-8B0C-CC4140A9F35C}" srcOrd="1" destOrd="0" presId="urn:microsoft.com/office/officeart/2018/2/layout/IconVerticalSolidList"/>
    <dgm:cxn modelId="{D0AC4C34-5EA3-4CDD-9AD6-5877F0B8D9DC}" type="presParOf" srcId="{34E02548-2291-49D5-836B-DAD6E3252D39}" destId="{A63EF736-DDC4-4805-AE71-5F4BCFB152F6}" srcOrd="2" destOrd="0" presId="urn:microsoft.com/office/officeart/2018/2/layout/IconVerticalSolidList"/>
    <dgm:cxn modelId="{C9EC8D3C-7FA3-4B22-9210-A2CEC3064C70}" type="presParOf" srcId="{34E02548-2291-49D5-836B-DAD6E3252D39}" destId="{63216F6C-FC94-4D77-B6C5-0F553BCAA5EB}" srcOrd="3" destOrd="0" presId="urn:microsoft.com/office/officeart/2018/2/layout/IconVerticalSolidList"/>
    <dgm:cxn modelId="{4B660F2B-842C-44F9-B015-051D398FF904}" type="presParOf" srcId="{14C277DA-F8D4-4114-8C4C-E129882F3D0F}" destId="{8B69A0B3-2FEE-4657-AC9E-3E2680014848}" srcOrd="3" destOrd="0" presId="urn:microsoft.com/office/officeart/2018/2/layout/IconVerticalSolidList"/>
    <dgm:cxn modelId="{5732D1BB-9EDA-4C00-BD87-89569DFF67B6}" type="presParOf" srcId="{14C277DA-F8D4-4114-8C4C-E129882F3D0F}" destId="{466FE941-6306-4FE4-833A-53091E42C133}" srcOrd="4" destOrd="0" presId="urn:microsoft.com/office/officeart/2018/2/layout/IconVerticalSolidList"/>
    <dgm:cxn modelId="{1393884B-D5DC-48BE-A3BA-F6660C47CBD0}" type="presParOf" srcId="{466FE941-6306-4FE4-833A-53091E42C133}" destId="{DC49405F-3CCF-4161-B5D1-1A95CCA4A112}" srcOrd="0" destOrd="0" presId="urn:microsoft.com/office/officeart/2018/2/layout/IconVerticalSolidList"/>
    <dgm:cxn modelId="{FFD04469-0950-48B9-8AA2-281ABDF09887}" type="presParOf" srcId="{466FE941-6306-4FE4-833A-53091E42C133}" destId="{04DA9860-78F0-44EC-A6B0-B47CB18ED8A2}" srcOrd="1" destOrd="0" presId="urn:microsoft.com/office/officeart/2018/2/layout/IconVerticalSolidList"/>
    <dgm:cxn modelId="{013D93B1-6114-4850-BB71-B2B0EA7C8D42}" type="presParOf" srcId="{466FE941-6306-4FE4-833A-53091E42C133}" destId="{6CD92335-A69D-4E69-9055-0ED54B927589}" srcOrd="2" destOrd="0" presId="urn:microsoft.com/office/officeart/2018/2/layout/IconVerticalSolidList"/>
    <dgm:cxn modelId="{691D64C6-3564-4B91-A3F1-071124783740}" type="presParOf" srcId="{466FE941-6306-4FE4-833A-53091E42C133}" destId="{89EB23F5-262C-4978-8AF9-E1025535B370}" srcOrd="3" destOrd="0" presId="urn:microsoft.com/office/officeart/2018/2/layout/IconVerticalSolidList"/>
    <dgm:cxn modelId="{4B0EC72B-23B5-41B6-9601-79A3C91809F8}" type="presParOf" srcId="{14C277DA-F8D4-4114-8C4C-E129882F3D0F}" destId="{D5093E4B-167A-480D-BC47-4C278B4C12DC}" srcOrd="5" destOrd="0" presId="urn:microsoft.com/office/officeart/2018/2/layout/IconVerticalSolidList"/>
    <dgm:cxn modelId="{68D747AF-6D8E-4198-85E6-8981FA502CCC}" type="presParOf" srcId="{14C277DA-F8D4-4114-8C4C-E129882F3D0F}" destId="{30AB2100-B426-4DB9-BF9C-C2441E186CB9}" srcOrd="6" destOrd="0" presId="urn:microsoft.com/office/officeart/2018/2/layout/IconVerticalSolidList"/>
    <dgm:cxn modelId="{11E60611-3D16-471A-B0AF-D5155E4391F2}" type="presParOf" srcId="{30AB2100-B426-4DB9-BF9C-C2441E186CB9}" destId="{063C59B2-D226-47C6-9E43-50AFF44750AA}" srcOrd="0" destOrd="0" presId="urn:microsoft.com/office/officeart/2018/2/layout/IconVerticalSolidList"/>
    <dgm:cxn modelId="{9D9095C6-0D1F-40DC-9890-F214D0967706}" type="presParOf" srcId="{30AB2100-B426-4DB9-BF9C-C2441E186CB9}" destId="{107C02A0-8A8E-4C1D-B1C6-4A4234AC9555}" srcOrd="1" destOrd="0" presId="urn:microsoft.com/office/officeart/2018/2/layout/IconVerticalSolidList"/>
    <dgm:cxn modelId="{ACDBC2FE-4045-480C-A619-FE05CD339ED6}" type="presParOf" srcId="{30AB2100-B426-4DB9-BF9C-C2441E186CB9}" destId="{F40460F8-897D-4AF0-A6E8-1DF5FB22211E}" srcOrd="2" destOrd="0" presId="urn:microsoft.com/office/officeart/2018/2/layout/IconVerticalSolidList"/>
    <dgm:cxn modelId="{0B7135F4-7225-4F51-9EEC-DD7C8EE6E7BD}" type="presParOf" srcId="{30AB2100-B426-4DB9-BF9C-C2441E186CB9}" destId="{CF90AE12-0E6C-4DEF-9C4D-6634E6A9D849}" srcOrd="3" destOrd="0" presId="urn:microsoft.com/office/officeart/2018/2/layout/IconVerticalSolidList"/>
    <dgm:cxn modelId="{31CAA077-E7F1-4EB9-A479-EB6588C2AA98}" type="presParOf" srcId="{14C277DA-F8D4-4114-8C4C-E129882F3D0F}" destId="{1E6E5FEB-533F-4241-ADCD-FEB7C2CAF4AC}" srcOrd="7" destOrd="0" presId="urn:microsoft.com/office/officeart/2018/2/layout/IconVerticalSolidList"/>
    <dgm:cxn modelId="{F56F6497-A42D-4F9C-9C76-A110CB74C5C5}" type="presParOf" srcId="{14C277DA-F8D4-4114-8C4C-E129882F3D0F}" destId="{6E46B9B8-DB50-4BD4-896C-F99D593755E1}" srcOrd="8" destOrd="0" presId="urn:microsoft.com/office/officeart/2018/2/layout/IconVerticalSolidList"/>
    <dgm:cxn modelId="{C33406E0-38BF-4DE7-A881-C1A967962549}" type="presParOf" srcId="{6E46B9B8-DB50-4BD4-896C-F99D593755E1}" destId="{9068DFB2-19AC-404A-B7DB-11EADA0CB653}" srcOrd="0" destOrd="0" presId="urn:microsoft.com/office/officeart/2018/2/layout/IconVerticalSolidList"/>
    <dgm:cxn modelId="{F9FE195E-373A-4DFA-B232-3183524542B5}" type="presParOf" srcId="{6E46B9B8-DB50-4BD4-896C-F99D593755E1}" destId="{031EE117-C778-4910-A58C-264A0DCBF76B}" srcOrd="1" destOrd="0" presId="urn:microsoft.com/office/officeart/2018/2/layout/IconVerticalSolidList"/>
    <dgm:cxn modelId="{33E5C276-30F3-4D24-8F82-A9DC9D6701F1}" type="presParOf" srcId="{6E46B9B8-DB50-4BD4-896C-F99D593755E1}" destId="{709C3E3F-96E9-40E8-AAD0-451DB6AC0DF7}" srcOrd="2" destOrd="0" presId="urn:microsoft.com/office/officeart/2018/2/layout/IconVerticalSolidList"/>
    <dgm:cxn modelId="{00A3DC6A-FEEC-4748-A612-80ED1B43B1C4}" type="presParOf" srcId="{6E46B9B8-DB50-4BD4-896C-F99D593755E1}" destId="{884FDD9E-D68A-4CF9-9553-5619AC11F0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75958-3CC8-4848-9A51-CC6FCF8F09D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262592-2B0C-4F67-9585-48C8ABC42535}">
      <dgm:prSet/>
      <dgm:spPr/>
      <dgm:t>
        <a:bodyPr/>
        <a:lstStyle/>
        <a:p>
          <a:r>
            <a:rPr lang="en-US" b="1" i="0" baseline="0"/>
            <a:t>Single-cycle design</a:t>
          </a:r>
          <a:r>
            <a:rPr lang="en-US" b="0" i="0" baseline="0"/>
            <a:t>: One instruction per clock cycle</a:t>
          </a:r>
          <a:endParaRPr lang="en-US"/>
        </a:p>
      </dgm:t>
    </dgm:pt>
    <dgm:pt modelId="{003C41D9-5C05-407E-B978-8AABBE15AEAB}" type="parTrans" cxnId="{C5F662F0-9F27-4D6D-B2ED-DD3EAD252E2A}">
      <dgm:prSet/>
      <dgm:spPr/>
      <dgm:t>
        <a:bodyPr/>
        <a:lstStyle/>
        <a:p>
          <a:endParaRPr lang="en-US"/>
        </a:p>
      </dgm:t>
    </dgm:pt>
    <dgm:pt modelId="{151B7058-A5ED-4B9E-808B-C89C5BC2DC80}" type="sibTrans" cxnId="{C5F662F0-9F27-4D6D-B2ED-DD3EAD252E2A}">
      <dgm:prSet/>
      <dgm:spPr/>
      <dgm:t>
        <a:bodyPr/>
        <a:lstStyle/>
        <a:p>
          <a:endParaRPr lang="en-US"/>
        </a:p>
      </dgm:t>
    </dgm:pt>
    <dgm:pt modelId="{B4E70A53-BAF0-46C3-8EF9-AC79F30DB084}">
      <dgm:prSet/>
      <dgm:spPr/>
      <dgm:t>
        <a:bodyPr/>
        <a:lstStyle/>
        <a:p>
          <a:r>
            <a:rPr lang="en-US" b="0" i="0" baseline="0"/>
            <a:t>Combines </a:t>
          </a:r>
          <a:r>
            <a:rPr lang="en-US" b="1" i="0" baseline="0"/>
            <a:t>fetch, decode, execute, memory, and write-back</a:t>
          </a:r>
          <a:r>
            <a:rPr lang="en-US" b="0" i="0" baseline="0"/>
            <a:t> in one cycle</a:t>
          </a:r>
          <a:endParaRPr lang="en-US"/>
        </a:p>
      </dgm:t>
    </dgm:pt>
    <dgm:pt modelId="{E513A1C5-E4CB-4798-BE66-87ABF76844CE}" type="parTrans" cxnId="{8E8AE931-61D1-47D4-A4C8-24F8903FB443}">
      <dgm:prSet/>
      <dgm:spPr/>
      <dgm:t>
        <a:bodyPr/>
        <a:lstStyle/>
        <a:p>
          <a:endParaRPr lang="en-US"/>
        </a:p>
      </dgm:t>
    </dgm:pt>
    <dgm:pt modelId="{0C782318-CF59-44CC-83F9-E35EE9C49BB6}" type="sibTrans" cxnId="{8E8AE931-61D1-47D4-A4C8-24F8903FB443}">
      <dgm:prSet/>
      <dgm:spPr/>
      <dgm:t>
        <a:bodyPr/>
        <a:lstStyle/>
        <a:p>
          <a:endParaRPr lang="en-US"/>
        </a:p>
      </dgm:t>
    </dgm:pt>
    <dgm:pt modelId="{8BF80800-0765-4B75-A373-C1270DF8F978}">
      <dgm:prSet/>
      <dgm:spPr/>
      <dgm:t>
        <a:bodyPr/>
        <a:lstStyle/>
        <a:p>
          <a:r>
            <a:rPr lang="en-US"/>
            <a:t>F</a:t>
          </a:r>
          <a:r>
            <a:rPr lang="en-US" b="0" i="0" baseline="0"/>
            <a:t>ocuses on </a:t>
          </a:r>
          <a:r>
            <a:rPr lang="en-US" b="1" i="0" baseline="0"/>
            <a:t>clarity and simplicity</a:t>
          </a:r>
          <a:r>
            <a:rPr lang="en-US" b="0" i="0" baseline="0"/>
            <a:t> over performance</a:t>
          </a:r>
          <a:endParaRPr lang="en-US"/>
        </a:p>
      </dgm:t>
    </dgm:pt>
    <dgm:pt modelId="{46505AF0-F867-448D-B0E2-E8524783C618}" type="parTrans" cxnId="{61A9B757-4F6D-4B76-9120-E784EF7471F9}">
      <dgm:prSet/>
      <dgm:spPr/>
      <dgm:t>
        <a:bodyPr/>
        <a:lstStyle/>
        <a:p>
          <a:endParaRPr lang="en-US"/>
        </a:p>
      </dgm:t>
    </dgm:pt>
    <dgm:pt modelId="{E3A2CD08-2AAE-430C-ADE0-56359DACA318}" type="sibTrans" cxnId="{61A9B757-4F6D-4B76-9120-E784EF7471F9}">
      <dgm:prSet/>
      <dgm:spPr/>
      <dgm:t>
        <a:bodyPr/>
        <a:lstStyle/>
        <a:p>
          <a:endParaRPr lang="en-US"/>
        </a:p>
      </dgm:t>
    </dgm:pt>
    <dgm:pt modelId="{3A576614-9DA4-463A-A65B-F3F57E3B291E}" type="pres">
      <dgm:prSet presAssocID="{D4475958-3CC8-4848-9A51-CC6FCF8F09DD}" presName="outerComposite" presStyleCnt="0">
        <dgm:presLayoutVars>
          <dgm:chMax val="5"/>
          <dgm:dir/>
          <dgm:resizeHandles val="exact"/>
        </dgm:presLayoutVars>
      </dgm:prSet>
      <dgm:spPr/>
    </dgm:pt>
    <dgm:pt modelId="{EF9F758E-D7C7-4ADB-87DC-D46E77090BEA}" type="pres">
      <dgm:prSet presAssocID="{D4475958-3CC8-4848-9A51-CC6FCF8F09DD}" presName="dummyMaxCanvas" presStyleCnt="0">
        <dgm:presLayoutVars/>
      </dgm:prSet>
      <dgm:spPr/>
    </dgm:pt>
    <dgm:pt modelId="{54B4902A-C832-45D3-8034-1B5D662F05FA}" type="pres">
      <dgm:prSet presAssocID="{D4475958-3CC8-4848-9A51-CC6FCF8F09DD}" presName="ThreeNodes_1" presStyleLbl="node1" presStyleIdx="0" presStyleCnt="3">
        <dgm:presLayoutVars>
          <dgm:bulletEnabled val="1"/>
        </dgm:presLayoutVars>
      </dgm:prSet>
      <dgm:spPr/>
    </dgm:pt>
    <dgm:pt modelId="{1D15C81A-D25A-447D-BB85-CF9E59CE5E02}" type="pres">
      <dgm:prSet presAssocID="{D4475958-3CC8-4848-9A51-CC6FCF8F09DD}" presName="ThreeNodes_2" presStyleLbl="node1" presStyleIdx="1" presStyleCnt="3">
        <dgm:presLayoutVars>
          <dgm:bulletEnabled val="1"/>
        </dgm:presLayoutVars>
      </dgm:prSet>
      <dgm:spPr/>
    </dgm:pt>
    <dgm:pt modelId="{ECF5AAE8-EE2C-4F1E-B897-6E734EEBA280}" type="pres">
      <dgm:prSet presAssocID="{D4475958-3CC8-4848-9A51-CC6FCF8F09DD}" presName="ThreeNodes_3" presStyleLbl="node1" presStyleIdx="2" presStyleCnt="3">
        <dgm:presLayoutVars>
          <dgm:bulletEnabled val="1"/>
        </dgm:presLayoutVars>
      </dgm:prSet>
      <dgm:spPr/>
    </dgm:pt>
    <dgm:pt modelId="{CEBDD1B0-FFD5-426D-A50B-36F45FED323D}" type="pres">
      <dgm:prSet presAssocID="{D4475958-3CC8-4848-9A51-CC6FCF8F09DD}" presName="ThreeConn_1-2" presStyleLbl="fgAccFollowNode1" presStyleIdx="0" presStyleCnt="2">
        <dgm:presLayoutVars>
          <dgm:bulletEnabled val="1"/>
        </dgm:presLayoutVars>
      </dgm:prSet>
      <dgm:spPr/>
    </dgm:pt>
    <dgm:pt modelId="{4B32C0B5-2329-4BF2-8C5D-C0D099717C32}" type="pres">
      <dgm:prSet presAssocID="{D4475958-3CC8-4848-9A51-CC6FCF8F09DD}" presName="ThreeConn_2-3" presStyleLbl="fgAccFollowNode1" presStyleIdx="1" presStyleCnt="2">
        <dgm:presLayoutVars>
          <dgm:bulletEnabled val="1"/>
        </dgm:presLayoutVars>
      </dgm:prSet>
      <dgm:spPr/>
    </dgm:pt>
    <dgm:pt modelId="{84390291-35D2-47B5-864E-B952810D1541}" type="pres">
      <dgm:prSet presAssocID="{D4475958-3CC8-4848-9A51-CC6FCF8F09DD}" presName="ThreeNodes_1_text" presStyleLbl="node1" presStyleIdx="2" presStyleCnt="3">
        <dgm:presLayoutVars>
          <dgm:bulletEnabled val="1"/>
        </dgm:presLayoutVars>
      </dgm:prSet>
      <dgm:spPr/>
    </dgm:pt>
    <dgm:pt modelId="{CFEDAC97-5CCB-4994-B03E-5E326F0B1E15}" type="pres">
      <dgm:prSet presAssocID="{D4475958-3CC8-4848-9A51-CC6FCF8F09DD}" presName="ThreeNodes_2_text" presStyleLbl="node1" presStyleIdx="2" presStyleCnt="3">
        <dgm:presLayoutVars>
          <dgm:bulletEnabled val="1"/>
        </dgm:presLayoutVars>
      </dgm:prSet>
      <dgm:spPr/>
    </dgm:pt>
    <dgm:pt modelId="{C7A71A36-2413-4320-9A3F-4B85B9164280}" type="pres">
      <dgm:prSet presAssocID="{D4475958-3CC8-4848-9A51-CC6FCF8F09D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71E660A-C45E-44EE-9373-7E8AF79B4F4F}" type="presOf" srcId="{53262592-2B0C-4F67-9585-48C8ABC42535}" destId="{84390291-35D2-47B5-864E-B952810D1541}" srcOrd="1" destOrd="0" presId="urn:microsoft.com/office/officeart/2005/8/layout/vProcess5"/>
    <dgm:cxn modelId="{8E8AE931-61D1-47D4-A4C8-24F8903FB443}" srcId="{D4475958-3CC8-4848-9A51-CC6FCF8F09DD}" destId="{B4E70A53-BAF0-46C3-8EF9-AC79F30DB084}" srcOrd="1" destOrd="0" parTransId="{E513A1C5-E4CB-4798-BE66-87ABF76844CE}" sibTransId="{0C782318-CF59-44CC-83F9-E35EE9C49BB6}"/>
    <dgm:cxn modelId="{0C387864-15EA-4E88-9942-12058BBDC374}" type="presOf" srcId="{8BF80800-0765-4B75-A373-C1270DF8F978}" destId="{ECF5AAE8-EE2C-4F1E-B897-6E734EEBA280}" srcOrd="0" destOrd="0" presId="urn:microsoft.com/office/officeart/2005/8/layout/vProcess5"/>
    <dgm:cxn modelId="{F4CFC56A-12B2-49C7-BD08-F41C4AD744A3}" type="presOf" srcId="{8BF80800-0765-4B75-A373-C1270DF8F978}" destId="{C7A71A36-2413-4320-9A3F-4B85B9164280}" srcOrd="1" destOrd="0" presId="urn:microsoft.com/office/officeart/2005/8/layout/vProcess5"/>
    <dgm:cxn modelId="{7BFF4772-1E83-4588-B7A3-8C1F91B5FFE5}" type="presOf" srcId="{B4E70A53-BAF0-46C3-8EF9-AC79F30DB084}" destId="{1D15C81A-D25A-447D-BB85-CF9E59CE5E02}" srcOrd="0" destOrd="0" presId="urn:microsoft.com/office/officeart/2005/8/layout/vProcess5"/>
    <dgm:cxn modelId="{61A9B757-4F6D-4B76-9120-E784EF7471F9}" srcId="{D4475958-3CC8-4848-9A51-CC6FCF8F09DD}" destId="{8BF80800-0765-4B75-A373-C1270DF8F978}" srcOrd="2" destOrd="0" parTransId="{46505AF0-F867-448D-B0E2-E8524783C618}" sibTransId="{E3A2CD08-2AAE-430C-ADE0-56359DACA318}"/>
    <dgm:cxn modelId="{5D201B86-377B-4B5A-9FB1-E095EACB3F26}" type="presOf" srcId="{0C782318-CF59-44CC-83F9-E35EE9C49BB6}" destId="{4B32C0B5-2329-4BF2-8C5D-C0D099717C32}" srcOrd="0" destOrd="0" presId="urn:microsoft.com/office/officeart/2005/8/layout/vProcess5"/>
    <dgm:cxn modelId="{A62DCEA7-310E-40F3-94FC-0FD07D9046DE}" type="presOf" srcId="{151B7058-A5ED-4B9E-808B-C89C5BC2DC80}" destId="{CEBDD1B0-FFD5-426D-A50B-36F45FED323D}" srcOrd="0" destOrd="0" presId="urn:microsoft.com/office/officeart/2005/8/layout/vProcess5"/>
    <dgm:cxn modelId="{2E1246A8-B5A5-4370-B33D-A0291818B63E}" type="presOf" srcId="{53262592-2B0C-4F67-9585-48C8ABC42535}" destId="{54B4902A-C832-45D3-8034-1B5D662F05FA}" srcOrd="0" destOrd="0" presId="urn:microsoft.com/office/officeart/2005/8/layout/vProcess5"/>
    <dgm:cxn modelId="{D932C9C3-4215-478A-B4E8-5C2DC1A65D5C}" type="presOf" srcId="{D4475958-3CC8-4848-9A51-CC6FCF8F09DD}" destId="{3A576614-9DA4-463A-A65B-F3F57E3B291E}" srcOrd="0" destOrd="0" presId="urn:microsoft.com/office/officeart/2005/8/layout/vProcess5"/>
    <dgm:cxn modelId="{1E9031E2-FCDA-4027-99FB-BB1D51C658CB}" type="presOf" srcId="{B4E70A53-BAF0-46C3-8EF9-AC79F30DB084}" destId="{CFEDAC97-5CCB-4994-B03E-5E326F0B1E15}" srcOrd="1" destOrd="0" presId="urn:microsoft.com/office/officeart/2005/8/layout/vProcess5"/>
    <dgm:cxn modelId="{C5F662F0-9F27-4D6D-B2ED-DD3EAD252E2A}" srcId="{D4475958-3CC8-4848-9A51-CC6FCF8F09DD}" destId="{53262592-2B0C-4F67-9585-48C8ABC42535}" srcOrd="0" destOrd="0" parTransId="{003C41D9-5C05-407E-B978-8AABBE15AEAB}" sibTransId="{151B7058-A5ED-4B9E-808B-C89C5BC2DC80}"/>
    <dgm:cxn modelId="{097B11B8-AE64-42AE-97C9-A685249BEDC4}" type="presParOf" srcId="{3A576614-9DA4-463A-A65B-F3F57E3B291E}" destId="{EF9F758E-D7C7-4ADB-87DC-D46E77090BEA}" srcOrd="0" destOrd="0" presId="urn:microsoft.com/office/officeart/2005/8/layout/vProcess5"/>
    <dgm:cxn modelId="{9E8B5428-9A7B-4E48-825E-F7BA6C797212}" type="presParOf" srcId="{3A576614-9DA4-463A-A65B-F3F57E3B291E}" destId="{54B4902A-C832-45D3-8034-1B5D662F05FA}" srcOrd="1" destOrd="0" presId="urn:microsoft.com/office/officeart/2005/8/layout/vProcess5"/>
    <dgm:cxn modelId="{77304BB5-6656-4F74-AFEA-6BFF41226E28}" type="presParOf" srcId="{3A576614-9DA4-463A-A65B-F3F57E3B291E}" destId="{1D15C81A-D25A-447D-BB85-CF9E59CE5E02}" srcOrd="2" destOrd="0" presId="urn:microsoft.com/office/officeart/2005/8/layout/vProcess5"/>
    <dgm:cxn modelId="{92B69E50-232A-48F5-B7B5-5E38A0C2E712}" type="presParOf" srcId="{3A576614-9DA4-463A-A65B-F3F57E3B291E}" destId="{ECF5AAE8-EE2C-4F1E-B897-6E734EEBA280}" srcOrd="3" destOrd="0" presId="urn:microsoft.com/office/officeart/2005/8/layout/vProcess5"/>
    <dgm:cxn modelId="{5CE35CB1-4447-44C0-96C2-366D7C22319C}" type="presParOf" srcId="{3A576614-9DA4-463A-A65B-F3F57E3B291E}" destId="{CEBDD1B0-FFD5-426D-A50B-36F45FED323D}" srcOrd="4" destOrd="0" presId="urn:microsoft.com/office/officeart/2005/8/layout/vProcess5"/>
    <dgm:cxn modelId="{1506E146-990D-41F3-9F55-BE6A967A5BBB}" type="presParOf" srcId="{3A576614-9DA4-463A-A65B-F3F57E3B291E}" destId="{4B32C0B5-2329-4BF2-8C5D-C0D099717C32}" srcOrd="5" destOrd="0" presId="urn:microsoft.com/office/officeart/2005/8/layout/vProcess5"/>
    <dgm:cxn modelId="{C2545CDF-151C-43AD-B39F-6A0F71E3AD99}" type="presParOf" srcId="{3A576614-9DA4-463A-A65B-F3F57E3B291E}" destId="{84390291-35D2-47B5-864E-B952810D1541}" srcOrd="6" destOrd="0" presId="urn:microsoft.com/office/officeart/2005/8/layout/vProcess5"/>
    <dgm:cxn modelId="{C4950ECB-9E65-4AA3-99C5-108BEF627032}" type="presParOf" srcId="{3A576614-9DA4-463A-A65B-F3F57E3B291E}" destId="{CFEDAC97-5CCB-4994-B03E-5E326F0B1E15}" srcOrd="7" destOrd="0" presId="urn:microsoft.com/office/officeart/2005/8/layout/vProcess5"/>
    <dgm:cxn modelId="{EC54C6DB-D286-415E-8AC2-D4E53C460BC2}" type="presParOf" srcId="{3A576614-9DA4-463A-A65B-F3F57E3B291E}" destId="{C7A71A36-2413-4320-9A3F-4B85B91642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BE70B6-9742-4F27-9D45-C5FEC64270FE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424B92-36FD-40BC-9B6F-0721058DB7F1}">
      <dgm:prSet/>
      <dgm:spPr/>
      <dgm:t>
        <a:bodyPr/>
        <a:lstStyle/>
        <a:p>
          <a:r>
            <a:rPr lang="en-US" b="1" i="0" baseline="0"/>
            <a:t>Fetch</a:t>
          </a:r>
          <a:r>
            <a:rPr lang="en-US" b="0" i="0" baseline="0"/>
            <a:t> – Get instruction from memory</a:t>
          </a:r>
          <a:endParaRPr lang="en-US"/>
        </a:p>
      </dgm:t>
    </dgm:pt>
    <dgm:pt modelId="{73CE4AEF-19B0-406E-893D-147F2884AB6B}" type="parTrans" cxnId="{15213434-2495-468D-8DA7-921522467397}">
      <dgm:prSet/>
      <dgm:spPr/>
      <dgm:t>
        <a:bodyPr/>
        <a:lstStyle/>
        <a:p>
          <a:endParaRPr lang="en-US"/>
        </a:p>
      </dgm:t>
    </dgm:pt>
    <dgm:pt modelId="{6A5D42E0-E87C-4C60-B3EC-BEE6F9FE6272}" type="sibTrans" cxnId="{15213434-2495-468D-8DA7-921522467397}">
      <dgm:prSet/>
      <dgm:spPr/>
      <dgm:t>
        <a:bodyPr/>
        <a:lstStyle/>
        <a:p>
          <a:endParaRPr lang="en-US"/>
        </a:p>
      </dgm:t>
    </dgm:pt>
    <dgm:pt modelId="{D0435667-40C2-4B90-B995-27245F12427F}">
      <dgm:prSet/>
      <dgm:spPr/>
      <dgm:t>
        <a:bodyPr/>
        <a:lstStyle/>
        <a:p>
          <a:r>
            <a:rPr lang="en-US" b="1" i="0" baseline="0"/>
            <a:t>Decode</a:t>
          </a:r>
          <a:r>
            <a:rPr lang="en-US" b="0" i="0" baseline="0"/>
            <a:t> – Parse opcode, registers, immediate</a:t>
          </a:r>
          <a:endParaRPr lang="en-US"/>
        </a:p>
      </dgm:t>
    </dgm:pt>
    <dgm:pt modelId="{4E81D880-E016-450E-B65C-1FD1A56E2B54}" type="parTrans" cxnId="{820E9240-AA6A-4C0C-82A9-3987146E9A0E}">
      <dgm:prSet/>
      <dgm:spPr/>
      <dgm:t>
        <a:bodyPr/>
        <a:lstStyle/>
        <a:p>
          <a:endParaRPr lang="en-US"/>
        </a:p>
      </dgm:t>
    </dgm:pt>
    <dgm:pt modelId="{7551E6C6-6295-4005-BB1D-0533420F919D}" type="sibTrans" cxnId="{820E9240-AA6A-4C0C-82A9-3987146E9A0E}">
      <dgm:prSet/>
      <dgm:spPr/>
      <dgm:t>
        <a:bodyPr/>
        <a:lstStyle/>
        <a:p>
          <a:endParaRPr lang="en-US"/>
        </a:p>
      </dgm:t>
    </dgm:pt>
    <dgm:pt modelId="{4FD5378D-F5E5-4367-B030-B29029B6E570}">
      <dgm:prSet/>
      <dgm:spPr/>
      <dgm:t>
        <a:bodyPr/>
        <a:lstStyle/>
        <a:p>
          <a:r>
            <a:rPr lang="en-US" b="1" i="0" baseline="0"/>
            <a:t>Execute</a:t>
          </a:r>
          <a:r>
            <a:rPr lang="en-US" b="0" i="0" baseline="0"/>
            <a:t> – Perform ALU or address calculation</a:t>
          </a:r>
          <a:endParaRPr lang="en-US"/>
        </a:p>
      </dgm:t>
    </dgm:pt>
    <dgm:pt modelId="{87714CE5-B521-4DE6-80A1-F89CE0D6CF40}" type="parTrans" cxnId="{9184A0D1-83ED-4C06-B096-96B113255255}">
      <dgm:prSet/>
      <dgm:spPr/>
      <dgm:t>
        <a:bodyPr/>
        <a:lstStyle/>
        <a:p>
          <a:endParaRPr lang="en-US"/>
        </a:p>
      </dgm:t>
    </dgm:pt>
    <dgm:pt modelId="{4A4C62BA-487D-4535-9900-E2C4B6BA2618}" type="sibTrans" cxnId="{9184A0D1-83ED-4C06-B096-96B113255255}">
      <dgm:prSet/>
      <dgm:spPr/>
      <dgm:t>
        <a:bodyPr/>
        <a:lstStyle/>
        <a:p>
          <a:endParaRPr lang="en-US"/>
        </a:p>
      </dgm:t>
    </dgm:pt>
    <dgm:pt modelId="{D71F3362-52A3-4C47-99D6-9711E1F46B6A}">
      <dgm:prSet/>
      <dgm:spPr/>
      <dgm:t>
        <a:bodyPr/>
        <a:lstStyle/>
        <a:p>
          <a:r>
            <a:rPr lang="en-US" b="1" i="0" baseline="0"/>
            <a:t>Memory Access</a:t>
          </a:r>
          <a:r>
            <a:rPr lang="en-US" b="0" i="0" baseline="0"/>
            <a:t> – Load/store operations</a:t>
          </a:r>
          <a:endParaRPr lang="en-US"/>
        </a:p>
      </dgm:t>
    </dgm:pt>
    <dgm:pt modelId="{9874BC7D-E4E9-4206-874E-322C3625426C}" type="parTrans" cxnId="{F176EB37-84C3-4C47-8745-02D340D6A64D}">
      <dgm:prSet/>
      <dgm:spPr/>
      <dgm:t>
        <a:bodyPr/>
        <a:lstStyle/>
        <a:p>
          <a:endParaRPr lang="en-US"/>
        </a:p>
      </dgm:t>
    </dgm:pt>
    <dgm:pt modelId="{D2D5515E-73B1-45B3-8D0E-36249AF2D392}" type="sibTrans" cxnId="{F176EB37-84C3-4C47-8745-02D340D6A64D}">
      <dgm:prSet/>
      <dgm:spPr/>
      <dgm:t>
        <a:bodyPr/>
        <a:lstStyle/>
        <a:p>
          <a:endParaRPr lang="en-US"/>
        </a:p>
      </dgm:t>
    </dgm:pt>
    <dgm:pt modelId="{456759D3-2F37-44B8-A611-35D9FB708A35}">
      <dgm:prSet/>
      <dgm:spPr/>
      <dgm:t>
        <a:bodyPr/>
        <a:lstStyle/>
        <a:p>
          <a:r>
            <a:rPr lang="en-US" b="1" i="0" baseline="0"/>
            <a:t>Write Back</a:t>
          </a:r>
          <a:r>
            <a:rPr lang="en-US" b="0" i="0" baseline="0"/>
            <a:t> – Store result in register</a:t>
          </a:r>
          <a:endParaRPr lang="en-US"/>
        </a:p>
      </dgm:t>
    </dgm:pt>
    <dgm:pt modelId="{C422F306-16C0-4768-A9D9-59B4744C1356}" type="parTrans" cxnId="{BED72277-D9C0-4B6B-8EDA-5D486F7F579F}">
      <dgm:prSet/>
      <dgm:spPr/>
      <dgm:t>
        <a:bodyPr/>
        <a:lstStyle/>
        <a:p>
          <a:endParaRPr lang="en-US"/>
        </a:p>
      </dgm:t>
    </dgm:pt>
    <dgm:pt modelId="{3BBBB51A-F1E2-4AA0-926D-D185A143DD69}" type="sibTrans" cxnId="{BED72277-D9C0-4B6B-8EDA-5D486F7F579F}">
      <dgm:prSet/>
      <dgm:spPr/>
      <dgm:t>
        <a:bodyPr/>
        <a:lstStyle/>
        <a:p>
          <a:endParaRPr lang="en-US"/>
        </a:p>
      </dgm:t>
    </dgm:pt>
    <dgm:pt modelId="{69871BA2-E2BC-4A09-A6A1-83627C2D2194}" type="pres">
      <dgm:prSet presAssocID="{A2BE70B6-9742-4F27-9D45-C5FEC64270FE}" presName="Name0" presStyleCnt="0">
        <dgm:presLayoutVars>
          <dgm:dir/>
          <dgm:resizeHandles val="exact"/>
        </dgm:presLayoutVars>
      </dgm:prSet>
      <dgm:spPr/>
    </dgm:pt>
    <dgm:pt modelId="{74A8F48E-FAF2-4FFA-9228-4476723BADA7}" type="pres">
      <dgm:prSet presAssocID="{49424B92-36FD-40BC-9B6F-0721058DB7F1}" presName="node" presStyleLbl="node1" presStyleIdx="0" presStyleCnt="5">
        <dgm:presLayoutVars>
          <dgm:bulletEnabled val="1"/>
        </dgm:presLayoutVars>
      </dgm:prSet>
      <dgm:spPr/>
    </dgm:pt>
    <dgm:pt modelId="{A5BCACDB-FA3C-4EC7-BB66-35011DC26CA7}" type="pres">
      <dgm:prSet presAssocID="{6A5D42E0-E87C-4C60-B3EC-BEE6F9FE6272}" presName="sibTrans" presStyleLbl="sibTrans1D1" presStyleIdx="0" presStyleCnt="4"/>
      <dgm:spPr/>
    </dgm:pt>
    <dgm:pt modelId="{748ACC29-68D2-4808-8C44-418C0823351A}" type="pres">
      <dgm:prSet presAssocID="{6A5D42E0-E87C-4C60-B3EC-BEE6F9FE6272}" presName="connectorText" presStyleLbl="sibTrans1D1" presStyleIdx="0" presStyleCnt="4"/>
      <dgm:spPr/>
    </dgm:pt>
    <dgm:pt modelId="{C7B5B033-18EC-4D3B-83CA-4B7125FA8884}" type="pres">
      <dgm:prSet presAssocID="{D0435667-40C2-4B90-B995-27245F12427F}" presName="node" presStyleLbl="node1" presStyleIdx="1" presStyleCnt="5">
        <dgm:presLayoutVars>
          <dgm:bulletEnabled val="1"/>
        </dgm:presLayoutVars>
      </dgm:prSet>
      <dgm:spPr/>
    </dgm:pt>
    <dgm:pt modelId="{D9D67E6F-686C-4DC7-A07D-D2C2AC7CDBFB}" type="pres">
      <dgm:prSet presAssocID="{7551E6C6-6295-4005-BB1D-0533420F919D}" presName="sibTrans" presStyleLbl="sibTrans1D1" presStyleIdx="1" presStyleCnt="4"/>
      <dgm:spPr/>
    </dgm:pt>
    <dgm:pt modelId="{4D550CE0-69EB-4E23-89CF-6B142C3E223A}" type="pres">
      <dgm:prSet presAssocID="{7551E6C6-6295-4005-BB1D-0533420F919D}" presName="connectorText" presStyleLbl="sibTrans1D1" presStyleIdx="1" presStyleCnt="4"/>
      <dgm:spPr/>
    </dgm:pt>
    <dgm:pt modelId="{BBE859DA-D633-46C4-89D6-4F3B92C55C40}" type="pres">
      <dgm:prSet presAssocID="{4FD5378D-F5E5-4367-B030-B29029B6E570}" presName="node" presStyleLbl="node1" presStyleIdx="2" presStyleCnt="5">
        <dgm:presLayoutVars>
          <dgm:bulletEnabled val="1"/>
        </dgm:presLayoutVars>
      </dgm:prSet>
      <dgm:spPr/>
    </dgm:pt>
    <dgm:pt modelId="{3B95F6D5-BF55-4B46-AA63-C9568A612A90}" type="pres">
      <dgm:prSet presAssocID="{4A4C62BA-487D-4535-9900-E2C4B6BA2618}" presName="sibTrans" presStyleLbl="sibTrans1D1" presStyleIdx="2" presStyleCnt="4"/>
      <dgm:spPr/>
    </dgm:pt>
    <dgm:pt modelId="{73DC38FF-42CA-4C52-8678-BF973013E430}" type="pres">
      <dgm:prSet presAssocID="{4A4C62BA-487D-4535-9900-E2C4B6BA2618}" presName="connectorText" presStyleLbl="sibTrans1D1" presStyleIdx="2" presStyleCnt="4"/>
      <dgm:spPr/>
    </dgm:pt>
    <dgm:pt modelId="{41FEDB34-3BD7-4F01-8078-4370735AD16E}" type="pres">
      <dgm:prSet presAssocID="{D71F3362-52A3-4C47-99D6-9711E1F46B6A}" presName="node" presStyleLbl="node1" presStyleIdx="3" presStyleCnt="5">
        <dgm:presLayoutVars>
          <dgm:bulletEnabled val="1"/>
        </dgm:presLayoutVars>
      </dgm:prSet>
      <dgm:spPr/>
    </dgm:pt>
    <dgm:pt modelId="{8A18EBBD-73B0-43DA-BF95-8F3133FB37D0}" type="pres">
      <dgm:prSet presAssocID="{D2D5515E-73B1-45B3-8D0E-36249AF2D392}" presName="sibTrans" presStyleLbl="sibTrans1D1" presStyleIdx="3" presStyleCnt="4"/>
      <dgm:spPr/>
    </dgm:pt>
    <dgm:pt modelId="{A4FB7003-731B-4B04-9800-AD3E5A66C5DE}" type="pres">
      <dgm:prSet presAssocID="{D2D5515E-73B1-45B3-8D0E-36249AF2D392}" presName="connectorText" presStyleLbl="sibTrans1D1" presStyleIdx="3" presStyleCnt="4"/>
      <dgm:spPr/>
    </dgm:pt>
    <dgm:pt modelId="{295E3336-89AA-4B3C-ABCB-BFE974AD843D}" type="pres">
      <dgm:prSet presAssocID="{456759D3-2F37-44B8-A611-35D9FB708A35}" presName="node" presStyleLbl="node1" presStyleIdx="4" presStyleCnt="5">
        <dgm:presLayoutVars>
          <dgm:bulletEnabled val="1"/>
        </dgm:presLayoutVars>
      </dgm:prSet>
      <dgm:spPr/>
    </dgm:pt>
  </dgm:ptLst>
  <dgm:cxnLst>
    <dgm:cxn modelId="{647AB627-50A5-4B52-9FF7-60EEB9B2EF9E}" type="presOf" srcId="{D2D5515E-73B1-45B3-8D0E-36249AF2D392}" destId="{8A18EBBD-73B0-43DA-BF95-8F3133FB37D0}" srcOrd="0" destOrd="0" presId="urn:microsoft.com/office/officeart/2005/8/layout/bProcess3"/>
    <dgm:cxn modelId="{15213434-2495-468D-8DA7-921522467397}" srcId="{A2BE70B6-9742-4F27-9D45-C5FEC64270FE}" destId="{49424B92-36FD-40BC-9B6F-0721058DB7F1}" srcOrd="0" destOrd="0" parTransId="{73CE4AEF-19B0-406E-893D-147F2884AB6B}" sibTransId="{6A5D42E0-E87C-4C60-B3EC-BEE6F9FE6272}"/>
    <dgm:cxn modelId="{365C2F35-CA56-46FA-98EC-1A14DFF569BB}" type="presOf" srcId="{4FD5378D-F5E5-4367-B030-B29029B6E570}" destId="{BBE859DA-D633-46C4-89D6-4F3B92C55C40}" srcOrd="0" destOrd="0" presId="urn:microsoft.com/office/officeart/2005/8/layout/bProcess3"/>
    <dgm:cxn modelId="{F176EB37-84C3-4C47-8745-02D340D6A64D}" srcId="{A2BE70B6-9742-4F27-9D45-C5FEC64270FE}" destId="{D71F3362-52A3-4C47-99D6-9711E1F46B6A}" srcOrd="3" destOrd="0" parTransId="{9874BC7D-E4E9-4206-874E-322C3625426C}" sibTransId="{D2D5515E-73B1-45B3-8D0E-36249AF2D392}"/>
    <dgm:cxn modelId="{820E9240-AA6A-4C0C-82A9-3987146E9A0E}" srcId="{A2BE70B6-9742-4F27-9D45-C5FEC64270FE}" destId="{D0435667-40C2-4B90-B995-27245F12427F}" srcOrd="1" destOrd="0" parTransId="{4E81D880-E016-450E-B65C-1FD1A56E2B54}" sibTransId="{7551E6C6-6295-4005-BB1D-0533420F919D}"/>
    <dgm:cxn modelId="{58BE5348-E565-445F-9983-CC1A89207771}" type="presOf" srcId="{7551E6C6-6295-4005-BB1D-0533420F919D}" destId="{D9D67E6F-686C-4DC7-A07D-D2C2AC7CDBFB}" srcOrd="0" destOrd="0" presId="urn:microsoft.com/office/officeart/2005/8/layout/bProcess3"/>
    <dgm:cxn modelId="{D7F01B4B-3CB2-43F0-BA3B-D0A07DA815F4}" type="presOf" srcId="{A2BE70B6-9742-4F27-9D45-C5FEC64270FE}" destId="{69871BA2-E2BC-4A09-A6A1-83627C2D2194}" srcOrd="0" destOrd="0" presId="urn:microsoft.com/office/officeart/2005/8/layout/bProcess3"/>
    <dgm:cxn modelId="{014B8954-932F-4053-A02B-AEA1AAD5DB51}" type="presOf" srcId="{D0435667-40C2-4B90-B995-27245F12427F}" destId="{C7B5B033-18EC-4D3B-83CA-4B7125FA8884}" srcOrd="0" destOrd="0" presId="urn:microsoft.com/office/officeart/2005/8/layout/bProcess3"/>
    <dgm:cxn modelId="{BED72277-D9C0-4B6B-8EDA-5D486F7F579F}" srcId="{A2BE70B6-9742-4F27-9D45-C5FEC64270FE}" destId="{456759D3-2F37-44B8-A611-35D9FB708A35}" srcOrd="4" destOrd="0" parTransId="{C422F306-16C0-4768-A9D9-59B4744C1356}" sibTransId="{3BBBB51A-F1E2-4AA0-926D-D185A143DD69}"/>
    <dgm:cxn modelId="{EBAAA286-58C3-42CC-A671-9E554761A635}" type="presOf" srcId="{6A5D42E0-E87C-4C60-B3EC-BEE6F9FE6272}" destId="{748ACC29-68D2-4808-8C44-418C0823351A}" srcOrd="1" destOrd="0" presId="urn:microsoft.com/office/officeart/2005/8/layout/bProcess3"/>
    <dgm:cxn modelId="{8686818C-8CFC-49DF-A015-604847AD90A4}" type="presOf" srcId="{456759D3-2F37-44B8-A611-35D9FB708A35}" destId="{295E3336-89AA-4B3C-ABCB-BFE974AD843D}" srcOrd="0" destOrd="0" presId="urn:microsoft.com/office/officeart/2005/8/layout/bProcess3"/>
    <dgm:cxn modelId="{EB1F33A2-B982-47AB-AA0E-3A60F5473EFC}" type="presOf" srcId="{4A4C62BA-487D-4535-9900-E2C4B6BA2618}" destId="{3B95F6D5-BF55-4B46-AA63-C9568A612A90}" srcOrd="0" destOrd="0" presId="urn:microsoft.com/office/officeart/2005/8/layout/bProcess3"/>
    <dgm:cxn modelId="{3BF2F1A8-655F-4B46-B95E-09ED82971305}" type="presOf" srcId="{4A4C62BA-487D-4535-9900-E2C4B6BA2618}" destId="{73DC38FF-42CA-4C52-8678-BF973013E430}" srcOrd="1" destOrd="0" presId="urn:microsoft.com/office/officeart/2005/8/layout/bProcess3"/>
    <dgm:cxn modelId="{3057C9AC-C6EE-40F4-85E2-022E3DF8E3BE}" type="presOf" srcId="{D71F3362-52A3-4C47-99D6-9711E1F46B6A}" destId="{41FEDB34-3BD7-4F01-8078-4370735AD16E}" srcOrd="0" destOrd="0" presId="urn:microsoft.com/office/officeart/2005/8/layout/bProcess3"/>
    <dgm:cxn modelId="{9184A0D1-83ED-4C06-B096-96B113255255}" srcId="{A2BE70B6-9742-4F27-9D45-C5FEC64270FE}" destId="{4FD5378D-F5E5-4367-B030-B29029B6E570}" srcOrd="2" destOrd="0" parTransId="{87714CE5-B521-4DE6-80A1-F89CE0D6CF40}" sibTransId="{4A4C62BA-487D-4535-9900-E2C4B6BA2618}"/>
    <dgm:cxn modelId="{96ABBFED-89C1-4D0D-8387-EA0CDE8BA616}" type="presOf" srcId="{49424B92-36FD-40BC-9B6F-0721058DB7F1}" destId="{74A8F48E-FAF2-4FFA-9228-4476723BADA7}" srcOrd="0" destOrd="0" presId="urn:microsoft.com/office/officeart/2005/8/layout/bProcess3"/>
    <dgm:cxn modelId="{CC129EEE-5C9B-4B28-B6EF-4E08E7F17A86}" type="presOf" srcId="{7551E6C6-6295-4005-BB1D-0533420F919D}" destId="{4D550CE0-69EB-4E23-89CF-6B142C3E223A}" srcOrd="1" destOrd="0" presId="urn:microsoft.com/office/officeart/2005/8/layout/bProcess3"/>
    <dgm:cxn modelId="{FD7AAEEE-958D-4ED0-A87E-7C367EF7FF3D}" type="presOf" srcId="{D2D5515E-73B1-45B3-8D0E-36249AF2D392}" destId="{A4FB7003-731B-4B04-9800-AD3E5A66C5DE}" srcOrd="1" destOrd="0" presId="urn:microsoft.com/office/officeart/2005/8/layout/bProcess3"/>
    <dgm:cxn modelId="{2B5AD6F2-D0C4-4150-B2C9-A4BE222003FC}" type="presOf" srcId="{6A5D42E0-E87C-4C60-B3EC-BEE6F9FE6272}" destId="{A5BCACDB-FA3C-4EC7-BB66-35011DC26CA7}" srcOrd="0" destOrd="0" presId="urn:microsoft.com/office/officeart/2005/8/layout/bProcess3"/>
    <dgm:cxn modelId="{DC242702-66CE-4758-9AD4-DC635ABCC3CE}" type="presParOf" srcId="{69871BA2-E2BC-4A09-A6A1-83627C2D2194}" destId="{74A8F48E-FAF2-4FFA-9228-4476723BADA7}" srcOrd="0" destOrd="0" presId="urn:microsoft.com/office/officeart/2005/8/layout/bProcess3"/>
    <dgm:cxn modelId="{61DEF633-9C10-44DA-8D4C-FB2773D06353}" type="presParOf" srcId="{69871BA2-E2BC-4A09-A6A1-83627C2D2194}" destId="{A5BCACDB-FA3C-4EC7-BB66-35011DC26CA7}" srcOrd="1" destOrd="0" presId="urn:microsoft.com/office/officeart/2005/8/layout/bProcess3"/>
    <dgm:cxn modelId="{C6070375-7959-4B5D-8BDF-9CCA1D864148}" type="presParOf" srcId="{A5BCACDB-FA3C-4EC7-BB66-35011DC26CA7}" destId="{748ACC29-68D2-4808-8C44-418C0823351A}" srcOrd="0" destOrd="0" presId="urn:microsoft.com/office/officeart/2005/8/layout/bProcess3"/>
    <dgm:cxn modelId="{DEE00AD9-C460-4B0F-9218-111E2868D43F}" type="presParOf" srcId="{69871BA2-E2BC-4A09-A6A1-83627C2D2194}" destId="{C7B5B033-18EC-4D3B-83CA-4B7125FA8884}" srcOrd="2" destOrd="0" presId="urn:microsoft.com/office/officeart/2005/8/layout/bProcess3"/>
    <dgm:cxn modelId="{47A1C2B3-C339-4FBA-B799-7A5E357F93FB}" type="presParOf" srcId="{69871BA2-E2BC-4A09-A6A1-83627C2D2194}" destId="{D9D67E6F-686C-4DC7-A07D-D2C2AC7CDBFB}" srcOrd="3" destOrd="0" presId="urn:microsoft.com/office/officeart/2005/8/layout/bProcess3"/>
    <dgm:cxn modelId="{AAC2225B-62E4-433C-9111-9C712E747B74}" type="presParOf" srcId="{D9D67E6F-686C-4DC7-A07D-D2C2AC7CDBFB}" destId="{4D550CE0-69EB-4E23-89CF-6B142C3E223A}" srcOrd="0" destOrd="0" presId="urn:microsoft.com/office/officeart/2005/8/layout/bProcess3"/>
    <dgm:cxn modelId="{F11FB84E-402A-456E-9FB1-BC7C3FF40D53}" type="presParOf" srcId="{69871BA2-E2BC-4A09-A6A1-83627C2D2194}" destId="{BBE859DA-D633-46C4-89D6-4F3B92C55C40}" srcOrd="4" destOrd="0" presId="urn:microsoft.com/office/officeart/2005/8/layout/bProcess3"/>
    <dgm:cxn modelId="{A2C76F56-294F-4448-9E7F-53AA22F6C109}" type="presParOf" srcId="{69871BA2-E2BC-4A09-A6A1-83627C2D2194}" destId="{3B95F6D5-BF55-4B46-AA63-C9568A612A90}" srcOrd="5" destOrd="0" presId="urn:microsoft.com/office/officeart/2005/8/layout/bProcess3"/>
    <dgm:cxn modelId="{8F2F0BE5-F54D-40B3-8C24-F7F00DB4DC9A}" type="presParOf" srcId="{3B95F6D5-BF55-4B46-AA63-C9568A612A90}" destId="{73DC38FF-42CA-4C52-8678-BF973013E430}" srcOrd="0" destOrd="0" presId="urn:microsoft.com/office/officeart/2005/8/layout/bProcess3"/>
    <dgm:cxn modelId="{8C402DCF-78F8-4183-84AC-C82796F649E5}" type="presParOf" srcId="{69871BA2-E2BC-4A09-A6A1-83627C2D2194}" destId="{41FEDB34-3BD7-4F01-8078-4370735AD16E}" srcOrd="6" destOrd="0" presId="urn:microsoft.com/office/officeart/2005/8/layout/bProcess3"/>
    <dgm:cxn modelId="{DF02C720-72BB-4CC9-97FB-606D6817BEC6}" type="presParOf" srcId="{69871BA2-E2BC-4A09-A6A1-83627C2D2194}" destId="{8A18EBBD-73B0-43DA-BF95-8F3133FB37D0}" srcOrd="7" destOrd="0" presId="urn:microsoft.com/office/officeart/2005/8/layout/bProcess3"/>
    <dgm:cxn modelId="{6B43C3A7-89A4-4FAB-9C2C-5B8949D6B8CD}" type="presParOf" srcId="{8A18EBBD-73B0-43DA-BF95-8F3133FB37D0}" destId="{A4FB7003-731B-4B04-9800-AD3E5A66C5DE}" srcOrd="0" destOrd="0" presId="urn:microsoft.com/office/officeart/2005/8/layout/bProcess3"/>
    <dgm:cxn modelId="{9EAE35FD-8439-4255-B083-F641DAF5BFD7}" type="presParOf" srcId="{69871BA2-E2BC-4A09-A6A1-83627C2D2194}" destId="{295E3336-89AA-4B3C-ABCB-BFE974AD843D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47CBDC-32F8-4852-AEF9-7E1EB73D4EC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C5C630-2079-4461-8925-14E1F369B352}">
      <dgm:prSet/>
      <dgm:spPr/>
      <dgm:t>
        <a:bodyPr/>
        <a:lstStyle/>
        <a:p>
          <a:r>
            <a:rPr lang="en-US" b="1" dirty="0"/>
            <a:t>Program Counter (PC)</a:t>
          </a:r>
          <a:br>
            <a:rPr lang="en-US" dirty="0"/>
          </a:br>
          <a:r>
            <a:rPr lang="en-US" dirty="0"/>
            <a:t>Holds address of current instruction</a:t>
          </a:r>
        </a:p>
      </dgm:t>
    </dgm:pt>
    <dgm:pt modelId="{644AB5C0-29B0-4EDD-9E98-7C54C3D428A7}" type="parTrans" cxnId="{699BD7D8-B46B-4066-AF2A-A7F17DC98170}">
      <dgm:prSet/>
      <dgm:spPr/>
      <dgm:t>
        <a:bodyPr/>
        <a:lstStyle/>
        <a:p>
          <a:endParaRPr lang="en-US"/>
        </a:p>
      </dgm:t>
    </dgm:pt>
    <dgm:pt modelId="{6A73E6FE-3A50-4A99-9601-78CF220D74C3}" type="sibTrans" cxnId="{699BD7D8-B46B-4066-AF2A-A7F17DC98170}">
      <dgm:prSet/>
      <dgm:spPr/>
      <dgm:t>
        <a:bodyPr/>
        <a:lstStyle/>
        <a:p>
          <a:endParaRPr lang="en-US"/>
        </a:p>
      </dgm:t>
    </dgm:pt>
    <dgm:pt modelId="{4024F8CD-8AD9-4C3A-B614-027A23439774}">
      <dgm:prSet/>
      <dgm:spPr/>
      <dgm:t>
        <a:bodyPr/>
        <a:lstStyle/>
        <a:p>
          <a:r>
            <a:rPr lang="en-US" b="1" dirty="0"/>
            <a:t>Instruction Memory</a:t>
          </a:r>
          <a:br>
            <a:rPr lang="en-US" dirty="0"/>
          </a:br>
          <a:r>
            <a:rPr lang="en-US" dirty="0"/>
            <a:t>Stores machine code (read-only)</a:t>
          </a:r>
        </a:p>
      </dgm:t>
    </dgm:pt>
    <dgm:pt modelId="{5D2EBC57-5E6D-4019-AFAB-80B1E7BADFB1}" type="parTrans" cxnId="{1B60A7C7-9310-4F68-A8B1-A2E1A05D46EE}">
      <dgm:prSet/>
      <dgm:spPr/>
      <dgm:t>
        <a:bodyPr/>
        <a:lstStyle/>
        <a:p>
          <a:endParaRPr lang="en-US"/>
        </a:p>
      </dgm:t>
    </dgm:pt>
    <dgm:pt modelId="{9A7CFD80-7CFE-40D6-941F-10A422921512}" type="sibTrans" cxnId="{1B60A7C7-9310-4F68-A8B1-A2E1A05D46EE}">
      <dgm:prSet/>
      <dgm:spPr/>
      <dgm:t>
        <a:bodyPr/>
        <a:lstStyle/>
        <a:p>
          <a:endParaRPr lang="en-US"/>
        </a:p>
      </dgm:t>
    </dgm:pt>
    <dgm:pt modelId="{8F4E80B9-390A-48DC-AFF4-D0385F4A919F}">
      <dgm:prSet/>
      <dgm:spPr/>
      <dgm:t>
        <a:bodyPr/>
        <a:lstStyle/>
        <a:p>
          <a:r>
            <a:rPr lang="en-US" b="1" dirty="0"/>
            <a:t>Register File</a:t>
          </a:r>
          <a:br>
            <a:rPr lang="en-US" dirty="0"/>
          </a:br>
          <a:r>
            <a:rPr lang="en-US" dirty="0"/>
            <a:t>32 general-purpose registers (x0–x31)</a:t>
          </a:r>
        </a:p>
      </dgm:t>
    </dgm:pt>
    <dgm:pt modelId="{7D0A7A7B-A0E7-4C0A-9E90-7A278125E544}" type="parTrans" cxnId="{AB2104B0-BDB5-468F-B045-A17B186F6807}">
      <dgm:prSet/>
      <dgm:spPr/>
      <dgm:t>
        <a:bodyPr/>
        <a:lstStyle/>
        <a:p>
          <a:endParaRPr lang="en-US"/>
        </a:p>
      </dgm:t>
    </dgm:pt>
    <dgm:pt modelId="{A7D44F8E-8471-4C6A-9FC0-1691F7D39764}" type="sibTrans" cxnId="{AB2104B0-BDB5-468F-B045-A17B186F6807}">
      <dgm:prSet/>
      <dgm:spPr/>
      <dgm:t>
        <a:bodyPr/>
        <a:lstStyle/>
        <a:p>
          <a:endParaRPr lang="en-US"/>
        </a:p>
      </dgm:t>
    </dgm:pt>
    <dgm:pt modelId="{9CC5E9A9-7A00-4FA1-ADB3-2BB03574081D}">
      <dgm:prSet/>
      <dgm:spPr/>
      <dgm:t>
        <a:bodyPr/>
        <a:lstStyle/>
        <a:p>
          <a:r>
            <a:rPr lang="en-US" b="1" dirty="0"/>
            <a:t>Immediate Generator</a:t>
          </a:r>
          <a:br>
            <a:rPr lang="en-US" dirty="0"/>
          </a:br>
          <a:r>
            <a:rPr lang="en-US" dirty="0"/>
            <a:t>Extracts and sign-extends immediate values</a:t>
          </a:r>
        </a:p>
      </dgm:t>
    </dgm:pt>
    <dgm:pt modelId="{39EBAC8B-75D8-4E5E-B4A3-ED928BBF4B57}" type="parTrans" cxnId="{84A377F3-3275-4532-B06F-053CD8DB7828}">
      <dgm:prSet/>
      <dgm:spPr/>
      <dgm:t>
        <a:bodyPr/>
        <a:lstStyle/>
        <a:p>
          <a:endParaRPr lang="en-US"/>
        </a:p>
      </dgm:t>
    </dgm:pt>
    <dgm:pt modelId="{B46B4D2D-51D6-4FFF-8F96-0A603C513A4F}" type="sibTrans" cxnId="{84A377F3-3275-4532-B06F-053CD8DB7828}">
      <dgm:prSet/>
      <dgm:spPr/>
      <dgm:t>
        <a:bodyPr/>
        <a:lstStyle/>
        <a:p>
          <a:endParaRPr lang="en-US"/>
        </a:p>
      </dgm:t>
    </dgm:pt>
    <dgm:pt modelId="{F0E8FE98-5329-4674-8AD3-AE49AB5CBDC5}">
      <dgm:prSet/>
      <dgm:spPr/>
      <dgm:t>
        <a:bodyPr/>
        <a:lstStyle/>
        <a:p>
          <a:r>
            <a:rPr lang="en-US" b="1" dirty="0"/>
            <a:t>ALU (Arithmetic Logic Unit)</a:t>
          </a:r>
          <a:br>
            <a:rPr lang="en-US" dirty="0"/>
          </a:br>
          <a:r>
            <a:rPr lang="en-US" dirty="0"/>
            <a:t>Performs arithmetic and logical operations</a:t>
          </a:r>
        </a:p>
      </dgm:t>
    </dgm:pt>
    <dgm:pt modelId="{2A1BC3B5-8132-48F0-AE5A-37BCB8E44029}" type="parTrans" cxnId="{FA5960CB-F9FA-4F05-9939-A7413BCAAF2F}">
      <dgm:prSet/>
      <dgm:spPr/>
      <dgm:t>
        <a:bodyPr/>
        <a:lstStyle/>
        <a:p>
          <a:endParaRPr lang="en-US"/>
        </a:p>
      </dgm:t>
    </dgm:pt>
    <dgm:pt modelId="{3E63B21A-94FB-4912-980E-6B3EF3429AC7}" type="sibTrans" cxnId="{FA5960CB-F9FA-4F05-9939-A7413BCAAF2F}">
      <dgm:prSet/>
      <dgm:spPr/>
      <dgm:t>
        <a:bodyPr/>
        <a:lstStyle/>
        <a:p>
          <a:endParaRPr lang="en-US"/>
        </a:p>
      </dgm:t>
    </dgm:pt>
    <dgm:pt modelId="{BB18D452-9799-4171-AADE-5AE612CDEB2F}">
      <dgm:prSet/>
      <dgm:spPr/>
      <dgm:t>
        <a:bodyPr/>
        <a:lstStyle/>
        <a:p>
          <a:r>
            <a:rPr lang="en-US" b="1" dirty="0"/>
            <a:t>Control Unit</a:t>
          </a:r>
          <a:br>
            <a:rPr lang="en-US" dirty="0"/>
          </a:br>
          <a:r>
            <a:rPr lang="en-US" dirty="0"/>
            <a:t>Generates control signals from opcode</a:t>
          </a:r>
        </a:p>
      </dgm:t>
    </dgm:pt>
    <dgm:pt modelId="{3B619551-7020-41E6-87EB-7A662F114749}" type="parTrans" cxnId="{F2384570-D8F0-47A3-98C0-98C305CE79DB}">
      <dgm:prSet/>
      <dgm:spPr/>
      <dgm:t>
        <a:bodyPr/>
        <a:lstStyle/>
        <a:p>
          <a:endParaRPr lang="en-US"/>
        </a:p>
      </dgm:t>
    </dgm:pt>
    <dgm:pt modelId="{9343A538-9319-4EEF-9815-D410B36D2EE7}" type="sibTrans" cxnId="{F2384570-D8F0-47A3-98C0-98C305CE79DB}">
      <dgm:prSet/>
      <dgm:spPr/>
      <dgm:t>
        <a:bodyPr/>
        <a:lstStyle/>
        <a:p>
          <a:endParaRPr lang="en-US"/>
        </a:p>
      </dgm:t>
    </dgm:pt>
    <dgm:pt modelId="{9DF008FE-F4B3-4DF8-9E1F-5028D80F1769}">
      <dgm:prSet/>
      <dgm:spPr/>
      <dgm:t>
        <a:bodyPr/>
        <a:lstStyle/>
        <a:p>
          <a:r>
            <a:rPr lang="en-US" b="1" dirty="0"/>
            <a:t>Data Memory</a:t>
          </a:r>
          <a:br>
            <a:rPr lang="en-US" dirty="0"/>
          </a:br>
          <a:r>
            <a:rPr lang="en-US" dirty="0"/>
            <a:t>Load/store access for memory instructions</a:t>
          </a:r>
        </a:p>
      </dgm:t>
    </dgm:pt>
    <dgm:pt modelId="{1EE18D36-E214-4765-8976-E63EC34A8665}" type="parTrans" cxnId="{F391F682-6BE9-477B-8781-1D84C42C55DB}">
      <dgm:prSet/>
      <dgm:spPr/>
      <dgm:t>
        <a:bodyPr/>
        <a:lstStyle/>
        <a:p>
          <a:endParaRPr lang="en-US"/>
        </a:p>
      </dgm:t>
    </dgm:pt>
    <dgm:pt modelId="{3BDF2CBE-BA4B-4532-84EC-2D7A609BC3FD}" type="sibTrans" cxnId="{F391F682-6BE9-477B-8781-1D84C42C55DB}">
      <dgm:prSet/>
      <dgm:spPr/>
      <dgm:t>
        <a:bodyPr/>
        <a:lstStyle/>
        <a:p>
          <a:endParaRPr lang="en-US"/>
        </a:p>
      </dgm:t>
    </dgm:pt>
    <dgm:pt modelId="{3A74D9DA-A572-4E72-879F-30832301CC2F}">
      <dgm:prSet/>
      <dgm:spPr/>
      <dgm:t>
        <a:bodyPr/>
        <a:lstStyle/>
        <a:p>
          <a:r>
            <a:rPr lang="en-US" b="1" dirty="0"/>
            <a:t>Branch Comparator</a:t>
          </a:r>
          <a:br>
            <a:rPr lang="en-US" dirty="0"/>
          </a:br>
          <a:r>
            <a:rPr lang="en-US" dirty="0"/>
            <a:t>Supports conditional branching</a:t>
          </a:r>
        </a:p>
      </dgm:t>
    </dgm:pt>
    <dgm:pt modelId="{6CE12493-5250-4B11-925A-4B8B67A61520}" type="parTrans" cxnId="{8353FA90-01AA-48B3-A3C5-75971C8CC342}">
      <dgm:prSet/>
      <dgm:spPr/>
      <dgm:t>
        <a:bodyPr/>
        <a:lstStyle/>
        <a:p>
          <a:endParaRPr lang="en-US"/>
        </a:p>
      </dgm:t>
    </dgm:pt>
    <dgm:pt modelId="{78D13CA0-33BE-4E87-9914-D1CA2A699A97}" type="sibTrans" cxnId="{8353FA90-01AA-48B3-A3C5-75971C8CC342}">
      <dgm:prSet/>
      <dgm:spPr/>
      <dgm:t>
        <a:bodyPr/>
        <a:lstStyle/>
        <a:p>
          <a:endParaRPr lang="en-US"/>
        </a:p>
      </dgm:t>
    </dgm:pt>
    <dgm:pt modelId="{89C3858E-A9B0-41A6-9C6C-55465A662E44}" type="pres">
      <dgm:prSet presAssocID="{7947CBDC-32F8-4852-AEF9-7E1EB73D4ECF}" presName="root" presStyleCnt="0">
        <dgm:presLayoutVars>
          <dgm:dir/>
          <dgm:resizeHandles val="exact"/>
        </dgm:presLayoutVars>
      </dgm:prSet>
      <dgm:spPr/>
    </dgm:pt>
    <dgm:pt modelId="{8F85FAEC-CA70-433A-ADF8-DCB369AF9C8A}" type="pres">
      <dgm:prSet presAssocID="{7947CBDC-32F8-4852-AEF9-7E1EB73D4ECF}" presName="container" presStyleCnt="0">
        <dgm:presLayoutVars>
          <dgm:dir/>
          <dgm:resizeHandles val="exact"/>
        </dgm:presLayoutVars>
      </dgm:prSet>
      <dgm:spPr/>
    </dgm:pt>
    <dgm:pt modelId="{06C9FBC3-17B1-441C-8097-001050FB7809}" type="pres">
      <dgm:prSet presAssocID="{50C5C630-2079-4461-8925-14E1F369B352}" presName="compNode" presStyleCnt="0"/>
      <dgm:spPr/>
    </dgm:pt>
    <dgm:pt modelId="{487D9BC6-FD1D-43A8-A9BD-1FE30B17FEA4}" type="pres">
      <dgm:prSet presAssocID="{50C5C630-2079-4461-8925-14E1F369B352}" presName="iconBgRect" presStyleLbl="bgShp" presStyleIdx="0" presStyleCnt="8"/>
      <dgm:spPr/>
    </dgm:pt>
    <dgm:pt modelId="{62B665F9-3E65-4EEB-9909-6A32E7D8EB40}" type="pres">
      <dgm:prSet presAssocID="{50C5C630-2079-4461-8925-14E1F369B35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B6001B3-A959-4639-B23D-1CCEEAFC7A7C}" type="pres">
      <dgm:prSet presAssocID="{50C5C630-2079-4461-8925-14E1F369B352}" presName="spaceRect" presStyleCnt="0"/>
      <dgm:spPr/>
    </dgm:pt>
    <dgm:pt modelId="{E1F4360C-A3A6-4C3C-81E5-7F9F21A91092}" type="pres">
      <dgm:prSet presAssocID="{50C5C630-2079-4461-8925-14E1F369B352}" presName="textRect" presStyleLbl="revTx" presStyleIdx="0" presStyleCnt="8">
        <dgm:presLayoutVars>
          <dgm:chMax val="1"/>
          <dgm:chPref val="1"/>
        </dgm:presLayoutVars>
      </dgm:prSet>
      <dgm:spPr/>
    </dgm:pt>
    <dgm:pt modelId="{FC7A4533-3579-470A-94B8-F17FEFDC2E8E}" type="pres">
      <dgm:prSet presAssocID="{6A73E6FE-3A50-4A99-9601-78CF220D74C3}" presName="sibTrans" presStyleLbl="sibTrans2D1" presStyleIdx="0" presStyleCnt="0"/>
      <dgm:spPr/>
    </dgm:pt>
    <dgm:pt modelId="{42E4802E-DC6C-4116-94B7-3D37B0CC20BB}" type="pres">
      <dgm:prSet presAssocID="{4024F8CD-8AD9-4C3A-B614-027A23439774}" presName="compNode" presStyleCnt="0"/>
      <dgm:spPr/>
    </dgm:pt>
    <dgm:pt modelId="{2377375C-DCEE-4A8A-AD3B-32D138E4555F}" type="pres">
      <dgm:prSet presAssocID="{4024F8CD-8AD9-4C3A-B614-027A23439774}" presName="iconBgRect" presStyleLbl="bgShp" presStyleIdx="1" presStyleCnt="8"/>
      <dgm:spPr/>
    </dgm:pt>
    <dgm:pt modelId="{499AE7BA-AD97-486F-B443-CAEF385E5EAF}" type="pres">
      <dgm:prSet presAssocID="{4024F8CD-8AD9-4C3A-B614-027A23439774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066350-D504-4F93-A7DF-3129F7D86620}" type="pres">
      <dgm:prSet presAssocID="{4024F8CD-8AD9-4C3A-B614-027A23439774}" presName="spaceRect" presStyleCnt="0"/>
      <dgm:spPr/>
    </dgm:pt>
    <dgm:pt modelId="{99428C24-6764-414E-83DA-4B11A536112B}" type="pres">
      <dgm:prSet presAssocID="{4024F8CD-8AD9-4C3A-B614-027A23439774}" presName="textRect" presStyleLbl="revTx" presStyleIdx="1" presStyleCnt="8">
        <dgm:presLayoutVars>
          <dgm:chMax val="1"/>
          <dgm:chPref val="1"/>
        </dgm:presLayoutVars>
      </dgm:prSet>
      <dgm:spPr/>
    </dgm:pt>
    <dgm:pt modelId="{882BF52E-6BB7-45EE-8E22-0BEDFD34069F}" type="pres">
      <dgm:prSet presAssocID="{9A7CFD80-7CFE-40D6-941F-10A422921512}" presName="sibTrans" presStyleLbl="sibTrans2D1" presStyleIdx="0" presStyleCnt="0"/>
      <dgm:spPr/>
    </dgm:pt>
    <dgm:pt modelId="{C0E80849-5043-4672-B505-6EE80A47D369}" type="pres">
      <dgm:prSet presAssocID="{8F4E80B9-390A-48DC-AFF4-D0385F4A919F}" presName="compNode" presStyleCnt="0"/>
      <dgm:spPr/>
    </dgm:pt>
    <dgm:pt modelId="{13C92A4A-030B-4BC2-B586-637234C5A3E4}" type="pres">
      <dgm:prSet presAssocID="{8F4E80B9-390A-48DC-AFF4-D0385F4A919F}" presName="iconBgRect" presStyleLbl="bgShp" presStyleIdx="2" presStyleCnt="8"/>
      <dgm:spPr/>
    </dgm:pt>
    <dgm:pt modelId="{11EE20A0-606F-4F36-BAD5-8289CF0827E6}" type="pres">
      <dgm:prSet presAssocID="{8F4E80B9-390A-48DC-AFF4-D0385F4A919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E063830-30A7-4A3B-838E-5013A3D4D6C4}" type="pres">
      <dgm:prSet presAssocID="{8F4E80B9-390A-48DC-AFF4-D0385F4A919F}" presName="spaceRect" presStyleCnt="0"/>
      <dgm:spPr/>
    </dgm:pt>
    <dgm:pt modelId="{84E4D4CF-996A-4FF0-90BB-360AE85C1A29}" type="pres">
      <dgm:prSet presAssocID="{8F4E80B9-390A-48DC-AFF4-D0385F4A919F}" presName="textRect" presStyleLbl="revTx" presStyleIdx="2" presStyleCnt="8">
        <dgm:presLayoutVars>
          <dgm:chMax val="1"/>
          <dgm:chPref val="1"/>
        </dgm:presLayoutVars>
      </dgm:prSet>
      <dgm:spPr/>
    </dgm:pt>
    <dgm:pt modelId="{4273BDEF-AEF2-4681-B6D2-9D42471FC134}" type="pres">
      <dgm:prSet presAssocID="{A7D44F8E-8471-4C6A-9FC0-1691F7D39764}" presName="sibTrans" presStyleLbl="sibTrans2D1" presStyleIdx="0" presStyleCnt="0"/>
      <dgm:spPr/>
    </dgm:pt>
    <dgm:pt modelId="{6EEB01AC-5722-4D37-912C-BCEE0FDC7144}" type="pres">
      <dgm:prSet presAssocID="{9CC5E9A9-7A00-4FA1-ADB3-2BB03574081D}" presName="compNode" presStyleCnt="0"/>
      <dgm:spPr/>
    </dgm:pt>
    <dgm:pt modelId="{33354100-1B17-4253-BCD4-0942F2722E74}" type="pres">
      <dgm:prSet presAssocID="{9CC5E9A9-7A00-4FA1-ADB3-2BB03574081D}" presName="iconBgRect" presStyleLbl="bgShp" presStyleIdx="3" presStyleCnt="8"/>
      <dgm:spPr/>
    </dgm:pt>
    <dgm:pt modelId="{81A9A382-B59A-451D-A766-D3A4CB191862}" type="pres">
      <dgm:prSet presAssocID="{9CC5E9A9-7A00-4FA1-ADB3-2BB03574081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57066BA6-AFE2-4047-B7A1-3A62080531FE}" type="pres">
      <dgm:prSet presAssocID="{9CC5E9A9-7A00-4FA1-ADB3-2BB03574081D}" presName="spaceRect" presStyleCnt="0"/>
      <dgm:spPr/>
    </dgm:pt>
    <dgm:pt modelId="{C42FF85B-0DCB-4203-9E8C-F6FBFF84AE99}" type="pres">
      <dgm:prSet presAssocID="{9CC5E9A9-7A00-4FA1-ADB3-2BB03574081D}" presName="textRect" presStyleLbl="revTx" presStyleIdx="3" presStyleCnt="8">
        <dgm:presLayoutVars>
          <dgm:chMax val="1"/>
          <dgm:chPref val="1"/>
        </dgm:presLayoutVars>
      </dgm:prSet>
      <dgm:spPr/>
    </dgm:pt>
    <dgm:pt modelId="{6D83D013-FC18-4074-AA91-04B1B10C2488}" type="pres">
      <dgm:prSet presAssocID="{B46B4D2D-51D6-4FFF-8F96-0A603C513A4F}" presName="sibTrans" presStyleLbl="sibTrans2D1" presStyleIdx="0" presStyleCnt="0"/>
      <dgm:spPr/>
    </dgm:pt>
    <dgm:pt modelId="{D40DF61E-57FC-4791-B13F-76016B3180E9}" type="pres">
      <dgm:prSet presAssocID="{F0E8FE98-5329-4674-8AD3-AE49AB5CBDC5}" presName="compNode" presStyleCnt="0"/>
      <dgm:spPr/>
    </dgm:pt>
    <dgm:pt modelId="{D1E1601B-2F9A-4DF9-807A-65E7204CBDF8}" type="pres">
      <dgm:prSet presAssocID="{F0E8FE98-5329-4674-8AD3-AE49AB5CBDC5}" presName="iconBgRect" presStyleLbl="bgShp" presStyleIdx="4" presStyleCnt="8"/>
      <dgm:spPr/>
    </dgm:pt>
    <dgm:pt modelId="{9CD17DD7-D711-4DE5-B2C8-9EF717F463DB}" type="pres">
      <dgm:prSet presAssocID="{F0E8FE98-5329-4674-8AD3-AE49AB5CBDC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47FCC631-FB9A-4EAD-9C3C-67D9D4DC5EBF}" type="pres">
      <dgm:prSet presAssocID="{F0E8FE98-5329-4674-8AD3-AE49AB5CBDC5}" presName="spaceRect" presStyleCnt="0"/>
      <dgm:spPr/>
    </dgm:pt>
    <dgm:pt modelId="{49840F46-5FA4-4B90-9EF6-896F5A9F3541}" type="pres">
      <dgm:prSet presAssocID="{F0E8FE98-5329-4674-8AD3-AE49AB5CBDC5}" presName="textRect" presStyleLbl="revTx" presStyleIdx="4" presStyleCnt="8">
        <dgm:presLayoutVars>
          <dgm:chMax val="1"/>
          <dgm:chPref val="1"/>
        </dgm:presLayoutVars>
      </dgm:prSet>
      <dgm:spPr/>
    </dgm:pt>
    <dgm:pt modelId="{E6EE67E6-42F8-4757-BB6D-80C4D6406DD8}" type="pres">
      <dgm:prSet presAssocID="{3E63B21A-94FB-4912-980E-6B3EF3429AC7}" presName="sibTrans" presStyleLbl="sibTrans2D1" presStyleIdx="0" presStyleCnt="0"/>
      <dgm:spPr/>
    </dgm:pt>
    <dgm:pt modelId="{2EDFF6E9-5433-4880-89C2-73D2743F4B4B}" type="pres">
      <dgm:prSet presAssocID="{BB18D452-9799-4171-AADE-5AE612CDEB2F}" presName="compNode" presStyleCnt="0"/>
      <dgm:spPr/>
    </dgm:pt>
    <dgm:pt modelId="{67B72BF4-1B13-4872-894F-052D91B81628}" type="pres">
      <dgm:prSet presAssocID="{BB18D452-9799-4171-AADE-5AE612CDEB2F}" presName="iconBgRect" presStyleLbl="bgShp" presStyleIdx="5" presStyleCnt="8"/>
      <dgm:spPr/>
    </dgm:pt>
    <dgm:pt modelId="{CFFC5E39-D6E3-40AA-8712-6C7C33C0FA9A}" type="pres">
      <dgm:prSet presAssocID="{BB18D452-9799-4171-AADE-5AE612CDEB2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9942CD6-3364-4212-80AB-7DB979723EFE}" type="pres">
      <dgm:prSet presAssocID="{BB18D452-9799-4171-AADE-5AE612CDEB2F}" presName="spaceRect" presStyleCnt="0"/>
      <dgm:spPr/>
    </dgm:pt>
    <dgm:pt modelId="{4AAE3868-F77F-4946-A7ED-765AD7A04ED4}" type="pres">
      <dgm:prSet presAssocID="{BB18D452-9799-4171-AADE-5AE612CDEB2F}" presName="textRect" presStyleLbl="revTx" presStyleIdx="5" presStyleCnt="8">
        <dgm:presLayoutVars>
          <dgm:chMax val="1"/>
          <dgm:chPref val="1"/>
        </dgm:presLayoutVars>
      </dgm:prSet>
      <dgm:spPr/>
    </dgm:pt>
    <dgm:pt modelId="{B8797B89-EDCF-4B82-B74F-82F336CC7B8F}" type="pres">
      <dgm:prSet presAssocID="{9343A538-9319-4EEF-9815-D410B36D2EE7}" presName="sibTrans" presStyleLbl="sibTrans2D1" presStyleIdx="0" presStyleCnt="0"/>
      <dgm:spPr/>
    </dgm:pt>
    <dgm:pt modelId="{B6E57448-5286-4144-841B-1596108413BF}" type="pres">
      <dgm:prSet presAssocID="{9DF008FE-F4B3-4DF8-9E1F-5028D80F1769}" presName="compNode" presStyleCnt="0"/>
      <dgm:spPr/>
    </dgm:pt>
    <dgm:pt modelId="{CCEB9104-3E0D-42BE-A78F-5ADDDE729748}" type="pres">
      <dgm:prSet presAssocID="{9DF008FE-F4B3-4DF8-9E1F-5028D80F1769}" presName="iconBgRect" presStyleLbl="bgShp" presStyleIdx="6" presStyleCnt="8"/>
      <dgm:spPr/>
    </dgm:pt>
    <dgm:pt modelId="{D445E4E7-D0D0-4ED5-869D-A4E080E3AF83}" type="pres">
      <dgm:prSet presAssocID="{9DF008FE-F4B3-4DF8-9E1F-5028D80F176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E24CBED-DF9E-4305-9683-EB3C4A365FC4}" type="pres">
      <dgm:prSet presAssocID="{9DF008FE-F4B3-4DF8-9E1F-5028D80F1769}" presName="spaceRect" presStyleCnt="0"/>
      <dgm:spPr/>
    </dgm:pt>
    <dgm:pt modelId="{D888AA66-EB2B-4917-9939-41F30DB1E651}" type="pres">
      <dgm:prSet presAssocID="{9DF008FE-F4B3-4DF8-9E1F-5028D80F1769}" presName="textRect" presStyleLbl="revTx" presStyleIdx="6" presStyleCnt="8">
        <dgm:presLayoutVars>
          <dgm:chMax val="1"/>
          <dgm:chPref val="1"/>
        </dgm:presLayoutVars>
      </dgm:prSet>
      <dgm:spPr/>
    </dgm:pt>
    <dgm:pt modelId="{17F21512-11AA-4180-94D2-68501696F2B5}" type="pres">
      <dgm:prSet presAssocID="{3BDF2CBE-BA4B-4532-84EC-2D7A609BC3FD}" presName="sibTrans" presStyleLbl="sibTrans2D1" presStyleIdx="0" presStyleCnt="0"/>
      <dgm:spPr/>
    </dgm:pt>
    <dgm:pt modelId="{8EAC853C-50C8-4DC9-AD10-41DDF6E6F114}" type="pres">
      <dgm:prSet presAssocID="{3A74D9DA-A572-4E72-879F-30832301CC2F}" presName="compNode" presStyleCnt="0"/>
      <dgm:spPr/>
    </dgm:pt>
    <dgm:pt modelId="{3C38560E-E83C-47A0-AFA2-57D5B778E18D}" type="pres">
      <dgm:prSet presAssocID="{3A74D9DA-A572-4E72-879F-30832301CC2F}" presName="iconBgRect" presStyleLbl="bgShp" presStyleIdx="7" presStyleCnt="8"/>
      <dgm:spPr/>
    </dgm:pt>
    <dgm:pt modelId="{E79F299D-8048-449D-98D0-B1C7153790AD}" type="pres">
      <dgm:prSet presAssocID="{3A74D9DA-A572-4E72-879F-30832301CC2F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61F235-9760-4DF9-B938-7B5057928314}" type="pres">
      <dgm:prSet presAssocID="{3A74D9DA-A572-4E72-879F-30832301CC2F}" presName="spaceRect" presStyleCnt="0"/>
      <dgm:spPr/>
    </dgm:pt>
    <dgm:pt modelId="{CEA2D422-C3FE-45BA-9109-48E47C6569E2}" type="pres">
      <dgm:prSet presAssocID="{3A74D9DA-A572-4E72-879F-30832301CC2F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ECEFA16-0278-4795-B6F0-46B2FD3B8BF2}" type="presOf" srcId="{8F4E80B9-390A-48DC-AFF4-D0385F4A919F}" destId="{84E4D4CF-996A-4FF0-90BB-360AE85C1A29}" srcOrd="0" destOrd="0" presId="urn:microsoft.com/office/officeart/2018/2/layout/IconCircleList"/>
    <dgm:cxn modelId="{35B0CB1F-C309-44FD-BE25-2B8E226CA34B}" type="presOf" srcId="{9CC5E9A9-7A00-4FA1-ADB3-2BB03574081D}" destId="{C42FF85B-0DCB-4203-9E8C-F6FBFF84AE99}" srcOrd="0" destOrd="0" presId="urn:microsoft.com/office/officeart/2018/2/layout/IconCircleList"/>
    <dgm:cxn modelId="{70927129-F14C-4059-B79D-25CD48B14D97}" type="presOf" srcId="{3A74D9DA-A572-4E72-879F-30832301CC2F}" destId="{CEA2D422-C3FE-45BA-9109-48E47C6569E2}" srcOrd="0" destOrd="0" presId="urn:microsoft.com/office/officeart/2018/2/layout/IconCircleList"/>
    <dgm:cxn modelId="{681A064B-2756-4E96-A93F-18E6209084C9}" type="presOf" srcId="{BB18D452-9799-4171-AADE-5AE612CDEB2F}" destId="{4AAE3868-F77F-4946-A7ED-765AD7A04ED4}" srcOrd="0" destOrd="0" presId="urn:microsoft.com/office/officeart/2018/2/layout/IconCircleList"/>
    <dgm:cxn modelId="{FA6B344D-1090-4875-978F-A823748F9214}" type="presOf" srcId="{50C5C630-2079-4461-8925-14E1F369B352}" destId="{E1F4360C-A3A6-4C3C-81E5-7F9F21A91092}" srcOrd="0" destOrd="0" presId="urn:microsoft.com/office/officeart/2018/2/layout/IconCircleList"/>
    <dgm:cxn modelId="{F2384570-D8F0-47A3-98C0-98C305CE79DB}" srcId="{7947CBDC-32F8-4852-AEF9-7E1EB73D4ECF}" destId="{BB18D452-9799-4171-AADE-5AE612CDEB2F}" srcOrd="5" destOrd="0" parTransId="{3B619551-7020-41E6-87EB-7A662F114749}" sibTransId="{9343A538-9319-4EEF-9815-D410B36D2EE7}"/>
    <dgm:cxn modelId="{27CDE181-207F-4F37-8E20-BBEB885FDEBC}" type="presOf" srcId="{B46B4D2D-51D6-4FFF-8F96-0A603C513A4F}" destId="{6D83D013-FC18-4074-AA91-04B1B10C2488}" srcOrd="0" destOrd="0" presId="urn:microsoft.com/office/officeart/2018/2/layout/IconCircleList"/>
    <dgm:cxn modelId="{F391F682-6BE9-477B-8781-1D84C42C55DB}" srcId="{7947CBDC-32F8-4852-AEF9-7E1EB73D4ECF}" destId="{9DF008FE-F4B3-4DF8-9E1F-5028D80F1769}" srcOrd="6" destOrd="0" parTransId="{1EE18D36-E214-4765-8976-E63EC34A8665}" sibTransId="{3BDF2CBE-BA4B-4532-84EC-2D7A609BC3FD}"/>
    <dgm:cxn modelId="{8353FA90-01AA-48B3-A3C5-75971C8CC342}" srcId="{7947CBDC-32F8-4852-AEF9-7E1EB73D4ECF}" destId="{3A74D9DA-A572-4E72-879F-30832301CC2F}" srcOrd="7" destOrd="0" parTransId="{6CE12493-5250-4B11-925A-4B8B67A61520}" sibTransId="{78D13CA0-33BE-4E87-9914-D1CA2A699A97}"/>
    <dgm:cxn modelId="{A5780692-EF9E-427C-9EDC-FD19DF49F60F}" type="presOf" srcId="{9343A538-9319-4EEF-9815-D410B36D2EE7}" destId="{B8797B89-EDCF-4B82-B74F-82F336CC7B8F}" srcOrd="0" destOrd="0" presId="urn:microsoft.com/office/officeart/2018/2/layout/IconCircleList"/>
    <dgm:cxn modelId="{770816A7-0BC1-4986-9E17-7E4275F220DA}" type="presOf" srcId="{3BDF2CBE-BA4B-4532-84EC-2D7A609BC3FD}" destId="{17F21512-11AA-4180-94D2-68501696F2B5}" srcOrd="0" destOrd="0" presId="urn:microsoft.com/office/officeart/2018/2/layout/IconCircleList"/>
    <dgm:cxn modelId="{AB2104B0-BDB5-468F-B045-A17B186F6807}" srcId="{7947CBDC-32F8-4852-AEF9-7E1EB73D4ECF}" destId="{8F4E80B9-390A-48DC-AFF4-D0385F4A919F}" srcOrd="2" destOrd="0" parTransId="{7D0A7A7B-A0E7-4C0A-9E90-7A278125E544}" sibTransId="{A7D44F8E-8471-4C6A-9FC0-1691F7D39764}"/>
    <dgm:cxn modelId="{C9A748B6-3A83-42E9-A1A7-51F10234C961}" type="presOf" srcId="{6A73E6FE-3A50-4A99-9601-78CF220D74C3}" destId="{FC7A4533-3579-470A-94B8-F17FEFDC2E8E}" srcOrd="0" destOrd="0" presId="urn:microsoft.com/office/officeart/2018/2/layout/IconCircleList"/>
    <dgm:cxn modelId="{9EDD77BA-E77B-45D7-9237-9811053F769B}" type="presOf" srcId="{9A7CFD80-7CFE-40D6-941F-10A422921512}" destId="{882BF52E-6BB7-45EE-8E22-0BEDFD34069F}" srcOrd="0" destOrd="0" presId="urn:microsoft.com/office/officeart/2018/2/layout/IconCircleList"/>
    <dgm:cxn modelId="{1B60A7C7-9310-4F68-A8B1-A2E1A05D46EE}" srcId="{7947CBDC-32F8-4852-AEF9-7E1EB73D4ECF}" destId="{4024F8CD-8AD9-4C3A-B614-027A23439774}" srcOrd="1" destOrd="0" parTransId="{5D2EBC57-5E6D-4019-AFAB-80B1E7BADFB1}" sibTransId="{9A7CFD80-7CFE-40D6-941F-10A422921512}"/>
    <dgm:cxn modelId="{AB948FC9-6ABA-4479-904F-72E96F78717F}" type="presOf" srcId="{4024F8CD-8AD9-4C3A-B614-027A23439774}" destId="{99428C24-6764-414E-83DA-4B11A536112B}" srcOrd="0" destOrd="0" presId="urn:microsoft.com/office/officeart/2018/2/layout/IconCircleList"/>
    <dgm:cxn modelId="{FA5960CB-F9FA-4F05-9939-A7413BCAAF2F}" srcId="{7947CBDC-32F8-4852-AEF9-7E1EB73D4ECF}" destId="{F0E8FE98-5329-4674-8AD3-AE49AB5CBDC5}" srcOrd="4" destOrd="0" parTransId="{2A1BC3B5-8132-48F0-AE5A-37BCB8E44029}" sibTransId="{3E63B21A-94FB-4912-980E-6B3EF3429AC7}"/>
    <dgm:cxn modelId="{08CD94D2-8EBB-404C-BD7C-D2333CEF48EA}" type="presOf" srcId="{F0E8FE98-5329-4674-8AD3-AE49AB5CBDC5}" destId="{49840F46-5FA4-4B90-9EF6-896F5A9F3541}" srcOrd="0" destOrd="0" presId="urn:microsoft.com/office/officeart/2018/2/layout/IconCircleList"/>
    <dgm:cxn modelId="{C9BEE8D2-5A6B-4C34-A5E6-924C80B51ACE}" type="presOf" srcId="{9DF008FE-F4B3-4DF8-9E1F-5028D80F1769}" destId="{D888AA66-EB2B-4917-9939-41F30DB1E651}" srcOrd="0" destOrd="0" presId="urn:microsoft.com/office/officeart/2018/2/layout/IconCircleList"/>
    <dgm:cxn modelId="{699BD7D8-B46B-4066-AF2A-A7F17DC98170}" srcId="{7947CBDC-32F8-4852-AEF9-7E1EB73D4ECF}" destId="{50C5C630-2079-4461-8925-14E1F369B352}" srcOrd="0" destOrd="0" parTransId="{644AB5C0-29B0-4EDD-9E98-7C54C3D428A7}" sibTransId="{6A73E6FE-3A50-4A99-9601-78CF220D74C3}"/>
    <dgm:cxn modelId="{5C6EA4DB-9B2D-4F36-A48A-B2DD7C5A5286}" type="presOf" srcId="{3E63B21A-94FB-4912-980E-6B3EF3429AC7}" destId="{E6EE67E6-42F8-4757-BB6D-80C4D6406DD8}" srcOrd="0" destOrd="0" presId="urn:microsoft.com/office/officeart/2018/2/layout/IconCircleList"/>
    <dgm:cxn modelId="{84A377F3-3275-4532-B06F-053CD8DB7828}" srcId="{7947CBDC-32F8-4852-AEF9-7E1EB73D4ECF}" destId="{9CC5E9A9-7A00-4FA1-ADB3-2BB03574081D}" srcOrd="3" destOrd="0" parTransId="{39EBAC8B-75D8-4E5E-B4A3-ED928BBF4B57}" sibTransId="{B46B4D2D-51D6-4FFF-8F96-0A603C513A4F}"/>
    <dgm:cxn modelId="{245CF3F3-22F1-4221-9A7E-735647A5164E}" type="presOf" srcId="{A7D44F8E-8471-4C6A-9FC0-1691F7D39764}" destId="{4273BDEF-AEF2-4681-B6D2-9D42471FC134}" srcOrd="0" destOrd="0" presId="urn:microsoft.com/office/officeart/2018/2/layout/IconCircleList"/>
    <dgm:cxn modelId="{2597F0F5-BAE9-41E9-B5B7-A5FEB1AF49CC}" type="presOf" srcId="{7947CBDC-32F8-4852-AEF9-7E1EB73D4ECF}" destId="{89C3858E-A9B0-41A6-9C6C-55465A662E44}" srcOrd="0" destOrd="0" presId="urn:microsoft.com/office/officeart/2018/2/layout/IconCircleList"/>
    <dgm:cxn modelId="{34F22326-A0A5-425B-83C7-7B35331C13E7}" type="presParOf" srcId="{89C3858E-A9B0-41A6-9C6C-55465A662E44}" destId="{8F85FAEC-CA70-433A-ADF8-DCB369AF9C8A}" srcOrd="0" destOrd="0" presId="urn:microsoft.com/office/officeart/2018/2/layout/IconCircleList"/>
    <dgm:cxn modelId="{29889BEF-55E6-4B02-A741-75378141B7E0}" type="presParOf" srcId="{8F85FAEC-CA70-433A-ADF8-DCB369AF9C8A}" destId="{06C9FBC3-17B1-441C-8097-001050FB7809}" srcOrd="0" destOrd="0" presId="urn:microsoft.com/office/officeart/2018/2/layout/IconCircleList"/>
    <dgm:cxn modelId="{77056781-C3DB-4D1B-A37F-E95888C4DFB7}" type="presParOf" srcId="{06C9FBC3-17B1-441C-8097-001050FB7809}" destId="{487D9BC6-FD1D-43A8-A9BD-1FE30B17FEA4}" srcOrd="0" destOrd="0" presId="urn:microsoft.com/office/officeart/2018/2/layout/IconCircleList"/>
    <dgm:cxn modelId="{5209D20E-5C76-4AD7-82BE-81DE0A73480D}" type="presParOf" srcId="{06C9FBC3-17B1-441C-8097-001050FB7809}" destId="{62B665F9-3E65-4EEB-9909-6A32E7D8EB40}" srcOrd="1" destOrd="0" presId="urn:microsoft.com/office/officeart/2018/2/layout/IconCircleList"/>
    <dgm:cxn modelId="{C8E7B617-07C7-4D0E-A748-ED3DD54DA67D}" type="presParOf" srcId="{06C9FBC3-17B1-441C-8097-001050FB7809}" destId="{4B6001B3-A959-4639-B23D-1CCEEAFC7A7C}" srcOrd="2" destOrd="0" presId="urn:microsoft.com/office/officeart/2018/2/layout/IconCircleList"/>
    <dgm:cxn modelId="{1458A7DE-E07A-4ABE-8B58-6E86B24EEDF8}" type="presParOf" srcId="{06C9FBC3-17B1-441C-8097-001050FB7809}" destId="{E1F4360C-A3A6-4C3C-81E5-7F9F21A91092}" srcOrd="3" destOrd="0" presId="urn:microsoft.com/office/officeart/2018/2/layout/IconCircleList"/>
    <dgm:cxn modelId="{A2B9754A-5714-4084-85CC-B50D2B740A21}" type="presParOf" srcId="{8F85FAEC-CA70-433A-ADF8-DCB369AF9C8A}" destId="{FC7A4533-3579-470A-94B8-F17FEFDC2E8E}" srcOrd="1" destOrd="0" presId="urn:microsoft.com/office/officeart/2018/2/layout/IconCircleList"/>
    <dgm:cxn modelId="{7A02B86A-B2F7-4672-AA13-AE95F476F2B5}" type="presParOf" srcId="{8F85FAEC-CA70-433A-ADF8-DCB369AF9C8A}" destId="{42E4802E-DC6C-4116-94B7-3D37B0CC20BB}" srcOrd="2" destOrd="0" presId="urn:microsoft.com/office/officeart/2018/2/layout/IconCircleList"/>
    <dgm:cxn modelId="{8CCCAEC0-4995-450B-AC23-87344B55512C}" type="presParOf" srcId="{42E4802E-DC6C-4116-94B7-3D37B0CC20BB}" destId="{2377375C-DCEE-4A8A-AD3B-32D138E4555F}" srcOrd="0" destOrd="0" presId="urn:microsoft.com/office/officeart/2018/2/layout/IconCircleList"/>
    <dgm:cxn modelId="{F7C2D3A2-80CB-4DF2-9001-3C524430A8B8}" type="presParOf" srcId="{42E4802E-DC6C-4116-94B7-3D37B0CC20BB}" destId="{499AE7BA-AD97-486F-B443-CAEF385E5EAF}" srcOrd="1" destOrd="0" presId="urn:microsoft.com/office/officeart/2018/2/layout/IconCircleList"/>
    <dgm:cxn modelId="{DC9A25D9-E4E3-48A3-BE8A-2D989180EA28}" type="presParOf" srcId="{42E4802E-DC6C-4116-94B7-3D37B0CC20BB}" destId="{F7066350-D504-4F93-A7DF-3129F7D86620}" srcOrd="2" destOrd="0" presId="urn:microsoft.com/office/officeart/2018/2/layout/IconCircleList"/>
    <dgm:cxn modelId="{D5C06D32-6363-4446-B067-5028C5C65FF3}" type="presParOf" srcId="{42E4802E-DC6C-4116-94B7-3D37B0CC20BB}" destId="{99428C24-6764-414E-83DA-4B11A536112B}" srcOrd="3" destOrd="0" presId="urn:microsoft.com/office/officeart/2018/2/layout/IconCircleList"/>
    <dgm:cxn modelId="{CA0D6D16-0867-4E81-9B4A-AD474D1A7705}" type="presParOf" srcId="{8F85FAEC-CA70-433A-ADF8-DCB369AF9C8A}" destId="{882BF52E-6BB7-45EE-8E22-0BEDFD34069F}" srcOrd="3" destOrd="0" presId="urn:microsoft.com/office/officeart/2018/2/layout/IconCircleList"/>
    <dgm:cxn modelId="{0E6858FF-87AD-4144-B371-793AE6FC0909}" type="presParOf" srcId="{8F85FAEC-CA70-433A-ADF8-DCB369AF9C8A}" destId="{C0E80849-5043-4672-B505-6EE80A47D369}" srcOrd="4" destOrd="0" presId="urn:microsoft.com/office/officeart/2018/2/layout/IconCircleList"/>
    <dgm:cxn modelId="{6A3CC75C-B0E4-40DB-81F2-176408B1C56F}" type="presParOf" srcId="{C0E80849-5043-4672-B505-6EE80A47D369}" destId="{13C92A4A-030B-4BC2-B586-637234C5A3E4}" srcOrd="0" destOrd="0" presId="urn:microsoft.com/office/officeart/2018/2/layout/IconCircleList"/>
    <dgm:cxn modelId="{497F51C2-9860-4126-97C2-B33329A5C38B}" type="presParOf" srcId="{C0E80849-5043-4672-B505-6EE80A47D369}" destId="{11EE20A0-606F-4F36-BAD5-8289CF0827E6}" srcOrd="1" destOrd="0" presId="urn:microsoft.com/office/officeart/2018/2/layout/IconCircleList"/>
    <dgm:cxn modelId="{50D2C9E3-65CB-41DF-8F49-08F42F86FD50}" type="presParOf" srcId="{C0E80849-5043-4672-B505-6EE80A47D369}" destId="{FE063830-30A7-4A3B-838E-5013A3D4D6C4}" srcOrd="2" destOrd="0" presId="urn:microsoft.com/office/officeart/2018/2/layout/IconCircleList"/>
    <dgm:cxn modelId="{80A3FC8F-C985-48E8-8066-593D44C3F032}" type="presParOf" srcId="{C0E80849-5043-4672-B505-6EE80A47D369}" destId="{84E4D4CF-996A-4FF0-90BB-360AE85C1A29}" srcOrd="3" destOrd="0" presId="urn:microsoft.com/office/officeart/2018/2/layout/IconCircleList"/>
    <dgm:cxn modelId="{8667EC08-5EF2-4933-A23B-88FF63619BE6}" type="presParOf" srcId="{8F85FAEC-CA70-433A-ADF8-DCB369AF9C8A}" destId="{4273BDEF-AEF2-4681-B6D2-9D42471FC134}" srcOrd="5" destOrd="0" presId="urn:microsoft.com/office/officeart/2018/2/layout/IconCircleList"/>
    <dgm:cxn modelId="{02F29531-A8D5-4B63-B614-7D447BA950D3}" type="presParOf" srcId="{8F85FAEC-CA70-433A-ADF8-DCB369AF9C8A}" destId="{6EEB01AC-5722-4D37-912C-BCEE0FDC7144}" srcOrd="6" destOrd="0" presId="urn:microsoft.com/office/officeart/2018/2/layout/IconCircleList"/>
    <dgm:cxn modelId="{740BDF8F-5D45-4235-837D-9802F1CD8A7F}" type="presParOf" srcId="{6EEB01AC-5722-4D37-912C-BCEE0FDC7144}" destId="{33354100-1B17-4253-BCD4-0942F2722E74}" srcOrd="0" destOrd="0" presId="urn:microsoft.com/office/officeart/2018/2/layout/IconCircleList"/>
    <dgm:cxn modelId="{3126457C-0146-49DA-9B41-D6B602DC3513}" type="presParOf" srcId="{6EEB01AC-5722-4D37-912C-BCEE0FDC7144}" destId="{81A9A382-B59A-451D-A766-D3A4CB191862}" srcOrd="1" destOrd="0" presId="urn:microsoft.com/office/officeart/2018/2/layout/IconCircleList"/>
    <dgm:cxn modelId="{7D4795C9-EB0B-4113-99AF-A0455A57DADA}" type="presParOf" srcId="{6EEB01AC-5722-4D37-912C-BCEE0FDC7144}" destId="{57066BA6-AFE2-4047-B7A1-3A62080531FE}" srcOrd="2" destOrd="0" presId="urn:microsoft.com/office/officeart/2018/2/layout/IconCircleList"/>
    <dgm:cxn modelId="{E4172649-9068-4A8C-A613-979601F4C9EC}" type="presParOf" srcId="{6EEB01AC-5722-4D37-912C-BCEE0FDC7144}" destId="{C42FF85B-0DCB-4203-9E8C-F6FBFF84AE99}" srcOrd="3" destOrd="0" presId="urn:microsoft.com/office/officeart/2018/2/layout/IconCircleList"/>
    <dgm:cxn modelId="{7DBF25AB-3927-4BC4-A0F4-F4432504C131}" type="presParOf" srcId="{8F85FAEC-CA70-433A-ADF8-DCB369AF9C8A}" destId="{6D83D013-FC18-4074-AA91-04B1B10C2488}" srcOrd="7" destOrd="0" presId="urn:microsoft.com/office/officeart/2018/2/layout/IconCircleList"/>
    <dgm:cxn modelId="{742E6256-3FD4-4631-B5A0-FE3D47C8C0E9}" type="presParOf" srcId="{8F85FAEC-CA70-433A-ADF8-DCB369AF9C8A}" destId="{D40DF61E-57FC-4791-B13F-76016B3180E9}" srcOrd="8" destOrd="0" presId="urn:microsoft.com/office/officeart/2018/2/layout/IconCircleList"/>
    <dgm:cxn modelId="{0C3F1F8C-A4CB-44C4-9912-1A350F297BBF}" type="presParOf" srcId="{D40DF61E-57FC-4791-B13F-76016B3180E9}" destId="{D1E1601B-2F9A-4DF9-807A-65E7204CBDF8}" srcOrd="0" destOrd="0" presId="urn:microsoft.com/office/officeart/2018/2/layout/IconCircleList"/>
    <dgm:cxn modelId="{63B55F7A-8EDF-417D-BFDA-AE10A78B6ED0}" type="presParOf" srcId="{D40DF61E-57FC-4791-B13F-76016B3180E9}" destId="{9CD17DD7-D711-4DE5-B2C8-9EF717F463DB}" srcOrd="1" destOrd="0" presId="urn:microsoft.com/office/officeart/2018/2/layout/IconCircleList"/>
    <dgm:cxn modelId="{6C1C687D-A43A-4B2B-BE88-BE0B8049925D}" type="presParOf" srcId="{D40DF61E-57FC-4791-B13F-76016B3180E9}" destId="{47FCC631-FB9A-4EAD-9C3C-67D9D4DC5EBF}" srcOrd="2" destOrd="0" presId="urn:microsoft.com/office/officeart/2018/2/layout/IconCircleList"/>
    <dgm:cxn modelId="{0B571C20-3F42-461D-8A22-81C50FD46B14}" type="presParOf" srcId="{D40DF61E-57FC-4791-B13F-76016B3180E9}" destId="{49840F46-5FA4-4B90-9EF6-896F5A9F3541}" srcOrd="3" destOrd="0" presId="urn:microsoft.com/office/officeart/2018/2/layout/IconCircleList"/>
    <dgm:cxn modelId="{A65C3CD4-920E-48EE-B98C-6F01CFCCF3E5}" type="presParOf" srcId="{8F85FAEC-CA70-433A-ADF8-DCB369AF9C8A}" destId="{E6EE67E6-42F8-4757-BB6D-80C4D6406DD8}" srcOrd="9" destOrd="0" presId="urn:microsoft.com/office/officeart/2018/2/layout/IconCircleList"/>
    <dgm:cxn modelId="{ED4267DF-1E86-4E9C-A57F-2D540724F36F}" type="presParOf" srcId="{8F85FAEC-CA70-433A-ADF8-DCB369AF9C8A}" destId="{2EDFF6E9-5433-4880-89C2-73D2743F4B4B}" srcOrd="10" destOrd="0" presId="urn:microsoft.com/office/officeart/2018/2/layout/IconCircleList"/>
    <dgm:cxn modelId="{D38ED55F-24D9-4D46-83EB-2237359DA53B}" type="presParOf" srcId="{2EDFF6E9-5433-4880-89C2-73D2743F4B4B}" destId="{67B72BF4-1B13-4872-894F-052D91B81628}" srcOrd="0" destOrd="0" presId="urn:microsoft.com/office/officeart/2018/2/layout/IconCircleList"/>
    <dgm:cxn modelId="{AF8A32A2-8C80-4F03-9E19-E0BDED61C8D4}" type="presParOf" srcId="{2EDFF6E9-5433-4880-89C2-73D2743F4B4B}" destId="{CFFC5E39-D6E3-40AA-8712-6C7C33C0FA9A}" srcOrd="1" destOrd="0" presId="urn:microsoft.com/office/officeart/2018/2/layout/IconCircleList"/>
    <dgm:cxn modelId="{BAF6B95B-F3D8-4FA3-9409-4CA8704737A0}" type="presParOf" srcId="{2EDFF6E9-5433-4880-89C2-73D2743F4B4B}" destId="{59942CD6-3364-4212-80AB-7DB979723EFE}" srcOrd="2" destOrd="0" presId="urn:microsoft.com/office/officeart/2018/2/layout/IconCircleList"/>
    <dgm:cxn modelId="{10545068-BA48-4214-846C-92B3AC3A59BB}" type="presParOf" srcId="{2EDFF6E9-5433-4880-89C2-73D2743F4B4B}" destId="{4AAE3868-F77F-4946-A7ED-765AD7A04ED4}" srcOrd="3" destOrd="0" presId="urn:microsoft.com/office/officeart/2018/2/layout/IconCircleList"/>
    <dgm:cxn modelId="{73AA5453-D926-4D8B-9CDB-CD37B40FF3CC}" type="presParOf" srcId="{8F85FAEC-CA70-433A-ADF8-DCB369AF9C8A}" destId="{B8797B89-EDCF-4B82-B74F-82F336CC7B8F}" srcOrd="11" destOrd="0" presId="urn:microsoft.com/office/officeart/2018/2/layout/IconCircleList"/>
    <dgm:cxn modelId="{7B2DABC1-1D2D-49E8-A0D5-5CABF47103EC}" type="presParOf" srcId="{8F85FAEC-CA70-433A-ADF8-DCB369AF9C8A}" destId="{B6E57448-5286-4144-841B-1596108413BF}" srcOrd="12" destOrd="0" presId="urn:microsoft.com/office/officeart/2018/2/layout/IconCircleList"/>
    <dgm:cxn modelId="{E85C117D-BA74-44D8-955D-F8D47A37EF3C}" type="presParOf" srcId="{B6E57448-5286-4144-841B-1596108413BF}" destId="{CCEB9104-3E0D-42BE-A78F-5ADDDE729748}" srcOrd="0" destOrd="0" presId="urn:microsoft.com/office/officeart/2018/2/layout/IconCircleList"/>
    <dgm:cxn modelId="{F345987F-DE87-4950-9F7E-5E185D55C790}" type="presParOf" srcId="{B6E57448-5286-4144-841B-1596108413BF}" destId="{D445E4E7-D0D0-4ED5-869D-A4E080E3AF83}" srcOrd="1" destOrd="0" presId="urn:microsoft.com/office/officeart/2018/2/layout/IconCircleList"/>
    <dgm:cxn modelId="{718825EF-9B4D-4643-B72A-04DDE7352857}" type="presParOf" srcId="{B6E57448-5286-4144-841B-1596108413BF}" destId="{3E24CBED-DF9E-4305-9683-EB3C4A365FC4}" srcOrd="2" destOrd="0" presId="urn:microsoft.com/office/officeart/2018/2/layout/IconCircleList"/>
    <dgm:cxn modelId="{065A6824-574B-49CB-84F4-311583ACBA7D}" type="presParOf" srcId="{B6E57448-5286-4144-841B-1596108413BF}" destId="{D888AA66-EB2B-4917-9939-41F30DB1E651}" srcOrd="3" destOrd="0" presId="urn:microsoft.com/office/officeart/2018/2/layout/IconCircleList"/>
    <dgm:cxn modelId="{0AF9B6BB-2D9C-4429-82C9-CC533B59A80E}" type="presParOf" srcId="{8F85FAEC-CA70-433A-ADF8-DCB369AF9C8A}" destId="{17F21512-11AA-4180-94D2-68501696F2B5}" srcOrd="13" destOrd="0" presId="urn:microsoft.com/office/officeart/2018/2/layout/IconCircleList"/>
    <dgm:cxn modelId="{6A5D2FC1-EF61-41AF-9AAA-85DEBA34FAE6}" type="presParOf" srcId="{8F85FAEC-CA70-433A-ADF8-DCB369AF9C8A}" destId="{8EAC853C-50C8-4DC9-AD10-41DDF6E6F114}" srcOrd="14" destOrd="0" presId="urn:microsoft.com/office/officeart/2018/2/layout/IconCircleList"/>
    <dgm:cxn modelId="{E3709866-EDFA-4813-AA6A-BF16943701AE}" type="presParOf" srcId="{8EAC853C-50C8-4DC9-AD10-41DDF6E6F114}" destId="{3C38560E-E83C-47A0-AFA2-57D5B778E18D}" srcOrd="0" destOrd="0" presId="urn:microsoft.com/office/officeart/2018/2/layout/IconCircleList"/>
    <dgm:cxn modelId="{623BCC42-2DF6-4ABC-BAA0-36E8A20FEE98}" type="presParOf" srcId="{8EAC853C-50C8-4DC9-AD10-41DDF6E6F114}" destId="{E79F299D-8048-449D-98D0-B1C7153790AD}" srcOrd="1" destOrd="0" presId="urn:microsoft.com/office/officeart/2018/2/layout/IconCircleList"/>
    <dgm:cxn modelId="{DA680ECD-62C4-48BA-9670-E072450C412B}" type="presParOf" srcId="{8EAC853C-50C8-4DC9-AD10-41DDF6E6F114}" destId="{7561F235-9760-4DF9-B938-7B5057928314}" srcOrd="2" destOrd="0" presId="urn:microsoft.com/office/officeart/2018/2/layout/IconCircleList"/>
    <dgm:cxn modelId="{085737CC-CBF9-4961-B2C1-B9BF472B8DAB}" type="presParOf" srcId="{8EAC853C-50C8-4DC9-AD10-41DDF6E6F114}" destId="{CEA2D422-C3FE-45BA-9109-48E47C6569E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63C7B7-9A26-4FCC-BCFA-312108573C38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A416D72-8763-4070-AD33-EE650E0FCA98}">
      <dgm:prSet/>
      <dgm:spPr/>
      <dgm:t>
        <a:bodyPr/>
        <a:lstStyle/>
        <a:p>
          <a:r>
            <a:rPr lang="en-US" b="0" i="0" baseline="0" dirty="0"/>
            <a:t>Compares two register values for </a:t>
          </a:r>
          <a:r>
            <a:rPr lang="en-US" b="1" i="0" baseline="0" dirty="0"/>
            <a:t>branch decisions</a:t>
          </a:r>
          <a:endParaRPr lang="en-US" dirty="0"/>
        </a:p>
      </dgm:t>
    </dgm:pt>
    <dgm:pt modelId="{F54A0297-69F1-4442-BE95-5C662C1AF742}" type="parTrans" cxnId="{A4D19666-360F-4C5C-93D2-52C2DC4323C0}">
      <dgm:prSet/>
      <dgm:spPr/>
      <dgm:t>
        <a:bodyPr/>
        <a:lstStyle/>
        <a:p>
          <a:endParaRPr lang="en-US"/>
        </a:p>
      </dgm:t>
    </dgm:pt>
    <dgm:pt modelId="{614E9EAD-8F54-4008-8F8C-402B8DDD2406}" type="sibTrans" cxnId="{A4D19666-360F-4C5C-93D2-52C2DC4323C0}">
      <dgm:prSet/>
      <dgm:spPr/>
      <dgm:t>
        <a:bodyPr/>
        <a:lstStyle/>
        <a:p>
          <a:endParaRPr lang="en-US"/>
        </a:p>
      </dgm:t>
    </dgm:pt>
    <dgm:pt modelId="{4C85D6A9-F150-4C3C-87E1-A42929450CDC}">
      <dgm:prSet/>
      <dgm:spPr/>
      <dgm:t>
        <a:bodyPr/>
        <a:lstStyle/>
        <a:p>
          <a:r>
            <a:rPr lang="en-US" b="0" i="0" baseline="0" dirty="0"/>
            <a:t>Supports </a:t>
          </a:r>
          <a:r>
            <a:rPr lang="en-US" b="1" i="0" baseline="0" dirty="0"/>
            <a:t>signed and unsigned</a:t>
          </a:r>
          <a:r>
            <a:rPr lang="en-US" b="0" i="0" baseline="0" dirty="0"/>
            <a:t> comparisons</a:t>
          </a:r>
          <a:endParaRPr lang="en-US" dirty="0"/>
        </a:p>
      </dgm:t>
    </dgm:pt>
    <dgm:pt modelId="{DD8DDF6B-984B-42BA-8645-8F28E4B36770}" type="parTrans" cxnId="{0D0CD084-D000-447C-8FDD-CEBEE832794F}">
      <dgm:prSet/>
      <dgm:spPr/>
      <dgm:t>
        <a:bodyPr/>
        <a:lstStyle/>
        <a:p>
          <a:endParaRPr lang="en-US"/>
        </a:p>
      </dgm:t>
    </dgm:pt>
    <dgm:pt modelId="{A672F529-9927-4D35-B25A-84DB9448BE82}" type="sibTrans" cxnId="{0D0CD084-D000-447C-8FDD-CEBEE832794F}">
      <dgm:prSet/>
      <dgm:spPr/>
      <dgm:t>
        <a:bodyPr/>
        <a:lstStyle/>
        <a:p>
          <a:endParaRPr lang="en-US"/>
        </a:p>
      </dgm:t>
    </dgm:pt>
    <dgm:pt modelId="{14E0DD83-A838-4595-938A-454E7712A3AF}">
      <dgm:prSet/>
      <dgm:spPr/>
      <dgm:t>
        <a:bodyPr/>
        <a:lstStyle/>
        <a:p>
          <a:r>
            <a:rPr lang="en-US" b="0" i="0" baseline="0"/>
            <a:t>Guides PC update for instructions like beq, bne, blt, bge</a:t>
          </a:r>
          <a:endParaRPr lang="en-US"/>
        </a:p>
      </dgm:t>
    </dgm:pt>
    <dgm:pt modelId="{C71E8E90-42AD-46B4-96C0-D71DE60DE8DE}" type="parTrans" cxnId="{4992E8CF-9AB3-4C2E-BA01-FC3FFBA8DF89}">
      <dgm:prSet/>
      <dgm:spPr/>
      <dgm:t>
        <a:bodyPr/>
        <a:lstStyle/>
        <a:p>
          <a:endParaRPr lang="en-US"/>
        </a:p>
      </dgm:t>
    </dgm:pt>
    <dgm:pt modelId="{44E9EFE9-7FA0-4F86-9EDE-72DC3ABE31D2}" type="sibTrans" cxnId="{4992E8CF-9AB3-4C2E-BA01-FC3FFBA8DF89}">
      <dgm:prSet/>
      <dgm:spPr/>
      <dgm:t>
        <a:bodyPr/>
        <a:lstStyle/>
        <a:p>
          <a:endParaRPr lang="en-US"/>
        </a:p>
      </dgm:t>
    </dgm:pt>
    <dgm:pt modelId="{04BF35DC-BA70-47B2-B7ED-BA9D544107D8}" type="pres">
      <dgm:prSet presAssocID="{7863C7B7-9A26-4FCC-BCFA-312108573C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2B29FF-5017-428C-B97F-4978000EC9FB}" type="pres">
      <dgm:prSet presAssocID="{AA416D72-8763-4070-AD33-EE650E0FCA98}" presName="hierRoot1" presStyleCnt="0"/>
      <dgm:spPr/>
    </dgm:pt>
    <dgm:pt modelId="{41A1D753-78A5-4AA4-BF29-9DBAF88C4A98}" type="pres">
      <dgm:prSet presAssocID="{AA416D72-8763-4070-AD33-EE650E0FCA98}" presName="composite" presStyleCnt="0"/>
      <dgm:spPr/>
    </dgm:pt>
    <dgm:pt modelId="{BE25C44E-89BA-4695-9306-CCCC3286D29C}" type="pres">
      <dgm:prSet presAssocID="{AA416D72-8763-4070-AD33-EE650E0FCA98}" presName="background" presStyleLbl="node0" presStyleIdx="0" presStyleCnt="3"/>
      <dgm:spPr/>
    </dgm:pt>
    <dgm:pt modelId="{49E6FC0C-8BA0-4DEA-BE69-FF03B6D13175}" type="pres">
      <dgm:prSet presAssocID="{AA416D72-8763-4070-AD33-EE650E0FCA98}" presName="text" presStyleLbl="fgAcc0" presStyleIdx="0" presStyleCnt="3">
        <dgm:presLayoutVars>
          <dgm:chPref val="3"/>
        </dgm:presLayoutVars>
      </dgm:prSet>
      <dgm:spPr/>
    </dgm:pt>
    <dgm:pt modelId="{AD490BEA-ECCD-425E-B18F-17C9ECEAAC51}" type="pres">
      <dgm:prSet presAssocID="{AA416D72-8763-4070-AD33-EE650E0FCA98}" presName="hierChild2" presStyleCnt="0"/>
      <dgm:spPr/>
    </dgm:pt>
    <dgm:pt modelId="{D485F031-EC5E-4B1E-AE15-80BE6D104BF3}" type="pres">
      <dgm:prSet presAssocID="{4C85D6A9-F150-4C3C-87E1-A42929450CDC}" presName="hierRoot1" presStyleCnt="0"/>
      <dgm:spPr/>
    </dgm:pt>
    <dgm:pt modelId="{0FC568FF-3AAA-4D6C-BFBC-5C0EF94AD483}" type="pres">
      <dgm:prSet presAssocID="{4C85D6A9-F150-4C3C-87E1-A42929450CDC}" presName="composite" presStyleCnt="0"/>
      <dgm:spPr/>
    </dgm:pt>
    <dgm:pt modelId="{2D1790A6-50B3-4987-B0EA-66549A041EA5}" type="pres">
      <dgm:prSet presAssocID="{4C85D6A9-F150-4C3C-87E1-A42929450CDC}" presName="background" presStyleLbl="node0" presStyleIdx="1" presStyleCnt="3"/>
      <dgm:spPr/>
    </dgm:pt>
    <dgm:pt modelId="{AB7A44A5-E44F-4682-BF48-3CF5E4F1E85F}" type="pres">
      <dgm:prSet presAssocID="{4C85D6A9-F150-4C3C-87E1-A42929450CDC}" presName="text" presStyleLbl="fgAcc0" presStyleIdx="1" presStyleCnt="3">
        <dgm:presLayoutVars>
          <dgm:chPref val="3"/>
        </dgm:presLayoutVars>
      </dgm:prSet>
      <dgm:spPr/>
    </dgm:pt>
    <dgm:pt modelId="{2B5447AF-B8FF-4F6A-9875-AD501691B813}" type="pres">
      <dgm:prSet presAssocID="{4C85D6A9-F150-4C3C-87E1-A42929450CDC}" presName="hierChild2" presStyleCnt="0"/>
      <dgm:spPr/>
    </dgm:pt>
    <dgm:pt modelId="{143C12EC-A997-4608-B30C-649567617D45}" type="pres">
      <dgm:prSet presAssocID="{14E0DD83-A838-4595-938A-454E7712A3AF}" presName="hierRoot1" presStyleCnt="0"/>
      <dgm:spPr/>
    </dgm:pt>
    <dgm:pt modelId="{11051AF9-8442-4230-9825-BCF754702872}" type="pres">
      <dgm:prSet presAssocID="{14E0DD83-A838-4595-938A-454E7712A3AF}" presName="composite" presStyleCnt="0"/>
      <dgm:spPr/>
    </dgm:pt>
    <dgm:pt modelId="{729C5FDD-8FE5-406F-ACA9-F0D3B8C5F56A}" type="pres">
      <dgm:prSet presAssocID="{14E0DD83-A838-4595-938A-454E7712A3AF}" presName="background" presStyleLbl="node0" presStyleIdx="2" presStyleCnt="3"/>
      <dgm:spPr/>
    </dgm:pt>
    <dgm:pt modelId="{B507F593-010C-4B12-AD23-CD9B894705B3}" type="pres">
      <dgm:prSet presAssocID="{14E0DD83-A838-4595-938A-454E7712A3AF}" presName="text" presStyleLbl="fgAcc0" presStyleIdx="2" presStyleCnt="3">
        <dgm:presLayoutVars>
          <dgm:chPref val="3"/>
        </dgm:presLayoutVars>
      </dgm:prSet>
      <dgm:spPr/>
    </dgm:pt>
    <dgm:pt modelId="{BAE38F19-7518-43E5-9FCA-DB456F7FD860}" type="pres">
      <dgm:prSet presAssocID="{14E0DD83-A838-4595-938A-454E7712A3AF}" presName="hierChild2" presStyleCnt="0"/>
      <dgm:spPr/>
    </dgm:pt>
  </dgm:ptLst>
  <dgm:cxnLst>
    <dgm:cxn modelId="{1B055634-81C1-484E-A7EF-9068F88ABB67}" type="presOf" srcId="{AA416D72-8763-4070-AD33-EE650E0FCA98}" destId="{49E6FC0C-8BA0-4DEA-BE69-FF03B6D13175}" srcOrd="0" destOrd="0" presId="urn:microsoft.com/office/officeart/2005/8/layout/hierarchy1"/>
    <dgm:cxn modelId="{A4D19666-360F-4C5C-93D2-52C2DC4323C0}" srcId="{7863C7B7-9A26-4FCC-BCFA-312108573C38}" destId="{AA416D72-8763-4070-AD33-EE650E0FCA98}" srcOrd="0" destOrd="0" parTransId="{F54A0297-69F1-4442-BE95-5C662C1AF742}" sibTransId="{614E9EAD-8F54-4008-8F8C-402B8DDD2406}"/>
    <dgm:cxn modelId="{0D0CD084-D000-447C-8FDD-CEBEE832794F}" srcId="{7863C7B7-9A26-4FCC-BCFA-312108573C38}" destId="{4C85D6A9-F150-4C3C-87E1-A42929450CDC}" srcOrd="1" destOrd="0" parTransId="{DD8DDF6B-984B-42BA-8645-8F28E4B36770}" sibTransId="{A672F529-9927-4D35-B25A-84DB9448BE82}"/>
    <dgm:cxn modelId="{05450996-0048-4EC3-85DB-5ECBC182597E}" type="presOf" srcId="{4C85D6A9-F150-4C3C-87E1-A42929450CDC}" destId="{AB7A44A5-E44F-4682-BF48-3CF5E4F1E85F}" srcOrd="0" destOrd="0" presId="urn:microsoft.com/office/officeart/2005/8/layout/hierarchy1"/>
    <dgm:cxn modelId="{401729A7-7F2A-4290-9DEE-D625ADBF766C}" type="presOf" srcId="{14E0DD83-A838-4595-938A-454E7712A3AF}" destId="{B507F593-010C-4B12-AD23-CD9B894705B3}" srcOrd="0" destOrd="0" presId="urn:microsoft.com/office/officeart/2005/8/layout/hierarchy1"/>
    <dgm:cxn modelId="{4992E8CF-9AB3-4C2E-BA01-FC3FFBA8DF89}" srcId="{7863C7B7-9A26-4FCC-BCFA-312108573C38}" destId="{14E0DD83-A838-4595-938A-454E7712A3AF}" srcOrd="2" destOrd="0" parTransId="{C71E8E90-42AD-46B4-96C0-D71DE60DE8DE}" sibTransId="{44E9EFE9-7FA0-4F86-9EDE-72DC3ABE31D2}"/>
    <dgm:cxn modelId="{D1E344E6-AC25-484E-87E1-1113D96C0763}" type="presOf" srcId="{7863C7B7-9A26-4FCC-BCFA-312108573C38}" destId="{04BF35DC-BA70-47B2-B7ED-BA9D544107D8}" srcOrd="0" destOrd="0" presId="urn:microsoft.com/office/officeart/2005/8/layout/hierarchy1"/>
    <dgm:cxn modelId="{DA9D45D4-52A6-4FBA-B038-E27558FAE8CF}" type="presParOf" srcId="{04BF35DC-BA70-47B2-B7ED-BA9D544107D8}" destId="{AF2B29FF-5017-428C-B97F-4978000EC9FB}" srcOrd="0" destOrd="0" presId="urn:microsoft.com/office/officeart/2005/8/layout/hierarchy1"/>
    <dgm:cxn modelId="{E4BA2A7F-9A7A-4005-88B0-433E20955389}" type="presParOf" srcId="{AF2B29FF-5017-428C-B97F-4978000EC9FB}" destId="{41A1D753-78A5-4AA4-BF29-9DBAF88C4A98}" srcOrd="0" destOrd="0" presId="urn:microsoft.com/office/officeart/2005/8/layout/hierarchy1"/>
    <dgm:cxn modelId="{1517D786-8426-4585-9887-ADF7EBE30ACF}" type="presParOf" srcId="{41A1D753-78A5-4AA4-BF29-9DBAF88C4A98}" destId="{BE25C44E-89BA-4695-9306-CCCC3286D29C}" srcOrd="0" destOrd="0" presId="urn:microsoft.com/office/officeart/2005/8/layout/hierarchy1"/>
    <dgm:cxn modelId="{1AD4EEDA-0D91-4C88-B07B-D612A5E9B054}" type="presParOf" srcId="{41A1D753-78A5-4AA4-BF29-9DBAF88C4A98}" destId="{49E6FC0C-8BA0-4DEA-BE69-FF03B6D13175}" srcOrd="1" destOrd="0" presId="urn:microsoft.com/office/officeart/2005/8/layout/hierarchy1"/>
    <dgm:cxn modelId="{05110A6F-7FE1-4725-A77F-F8E23C60E5ED}" type="presParOf" srcId="{AF2B29FF-5017-428C-B97F-4978000EC9FB}" destId="{AD490BEA-ECCD-425E-B18F-17C9ECEAAC51}" srcOrd="1" destOrd="0" presId="urn:microsoft.com/office/officeart/2005/8/layout/hierarchy1"/>
    <dgm:cxn modelId="{81FEFF14-E798-4D95-AE6E-2564218375AC}" type="presParOf" srcId="{04BF35DC-BA70-47B2-B7ED-BA9D544107D8}" destId="{D485F031-EC5E-4B1E-AE15-80BE6D104BF3}" srcOrd="1" destOrd="0" presId="urn:microsoft.com/office/officeart/2005/8/layout/hierarchy1"/>
    <dgm:cxn modelId="{543F8E6E-F0E5-43B7-9CCF-07DE8B9CB694}" type="presParOf" srcId="{D485F031-EC5E-4B1E-AE15-80BE6D104BF3}" destId="{0FC568FF-3AAA-4D6C-BFBC-5C0EF94AD483}" srcOrd="0" destOrd="0" presId="urn:microsoft.com/office/officeart/2005/8/layout/hierarchy1"/>
    <dgm:cxn modelId="{39A1A7E0-1319-4E30-8810-357EEAACD5F2}" type="presParOf" srcId="{0FC568FF-3AAA-4D6C-BFBC-5C0EF94AD483}" destId="{2D1790A6-50B3-4987-B0EA-66549A041EA5}" srcOrd="0" destOrd="0" presId="urn:microsoft.com/office/officeart/2005/8/layout/hierarchy1"/>
    <dgm:cxn modelId="{46824BCD-724E-4252-ACAE-C57710CACCE9}" type="presParOf" srcId="{0FC568FF-3AAA-4D6C-BFBC-5C0EF94AD483}" destId="{AB7A44A5-E44F-4682-BF48-3CF5E4F1E85F}" srcOrd="1" destOrd="0" presId="urn:microsoft.com/office/officeart/2005/8/layout/hierarchy1"/>
    <dgm:cxn modelId="{F1FE66CD-8586-4EFF-A9AA-8C0AEC1EF7EE}" type="presParOf" srcId="{D485F031-EC5E-4B1E-AE15-80BE6D104BF3}" destId="{2B5447AF-B8FF-4F6A-9875-AD501691B813}" srcOrd="1" destOrd="0" presId="urn:microsoft.com/office/officeart/2005/8/layout/hierarchy1"/>
    <dgm:cxn modelId="{8947DF50-9475-458C-93A7-0E96BE63393B}" type="presParOf" srcId="{04BF35DC-BA70-47B2-B7ED-BA9D544107D8}" destId="{143C12EC-A997-4608-B30C-649567617D45}" srcOrd="2" destOrd="0" presId="urn:microsoft.com/office/officeart/2005/8/layout/hierarchy1"/>
    <dgm:cxn modelId="{2A1C8B13-0F8E-43B6-95B5-C3C3711313C1}" type="presParOf" srcId="{143C12EC-A997-4608-B30C-649567617D45}" destId="{11051AF9-8442-4230-9825-BCF754702872}" srcOrd="0" destOrd="0" presId="urn:microsoft.com/office/officeart/2005/8/layout/hierarchy1"/>
    <dgm:cxn modelId="{CCA7665A-B390-408D-9647-D2BECCCFE67F}" type="presParOf" srcId="{11051AF9-8442-4230-9825-BCF754702872}" destId="{729C5FDD-8FE5-406F-ACA9-F0D3B8C5F56A}" srcOrd="0" destOrd="0" presId="urn:microsoft.com/office/officeart/2005/8/layout/hierarchy1"/>
    <dgm:cxn modelId="{47EF3252-AA85-4588-A09C-BAF49F79AFAF}" type="presParOf" srcId="{11051AF9-8442-4230-9825-BCF754702872}" destId="{B507F593-010C-4B12-AD23-CD9B894705B3}" srcOrd="1" destOrd="0" presId="urn:microsoft.com/office/officeart/2005/8/layout/hierarchy1"/>
    <dgm:cxn modelId="{145C6801-C0ED-4D9C-9712-E3EC7C44663D}" type="presParOf" srcId="{143C12EC-A997-4608-B30C-649567617D45}" destId="{BAE38F19-7518-43E5-9FCA-DB456F7FD86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555C2E-216E-43AC-AEF2-623814283AA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023AEA-5CA7-4759-818A-9C60034F2175}">
      <dgm:prSet/>
      <dgm:spPr/>
      <dgm:t>
        <a:bodyPr/>
        <a:lstStyle/>
        <a:p>
          <a:r>
            <a:rPr lang="en-US" b="0" i="0" baseline="0"/>
            <a:t>Integrates </a:t>
          </a:r>
          <a:r>
            <a:rPr lang="en-US" b="1" i="0" baseline="0"/>
            <a:t>all submodules</a:t>
          </a:r>
          <a:r>
            <a:rPr lang="en-US" b="0" i="0" baseline="0"/>
            <a:t> (PC, ALU, Control Unit, Memories, etc.)</a:t>
          </a:r>
          <a:endParaRPr lang="en-US"/>
        </a:p>
      </dgm:t>
    </dgm:pt>
    <dgm:pt modelId="{45E1A1C4-66F1-427A-B7E0-558E376CDB7F}" type="parTrans" cxnId="{797DFB86-836E-4EC8-8763-5A65A2694E3A}">
      <dgm:prSet/>
      <dgm:spPr/>
      <dgm:t>
        <a:bodyPr/>
        <a:lstStyle/>
        <a:p>
          <a:endParaRPr lang="en-US"/>
        </a:p>
      </dgm:t>
    </dgm:pt>
    <dgm:pt modelId="{D6BF167F-0CA6-4233-B1A2-F863D498109D}" type="sibTrans" cxnId="{797DFB86-836E-4EC8-8763-5A65A2694E3A}">
      <dgm:prSet/>
      <dgm:spPr/>
      <dgm:t>
        <a:bodyPr/>
        <a:lstStyle/>
        <a:p>
          <a:endParaRPr lang="en-US"/>
        </a:p>
      </dgm:t>
    </dgm:pt>
    <dgm:pt modelId="{9EFC7E8F-2E39-4056-AD00-D3F2695CA667}">
      <dgm:prSet/>
      <dgm:spPr/>
      <dgm:t>
        <a:bodyPr/>
        <a:lstStyle/>
        <a:p>
          <a:r>
            <a:rPr lang="en-US" b="0" i="0" baseline="0"/>
            <a:t>Manages </a:t>
          </a:r>
          <a:r>
            <a:rPr lang="en-US" b="1" i="0" baseline="0"/>
            <a:t>signal routing</a:t>
          </a:r>
          <a:r>
            <a:rPr lang="en-US" b="0" i="0" baseline="0"/>
            <a:t> across the entire processor</a:t>
          </a:r>
          <a:endParaRPr lang="en-US"/>
        </a:p>
      </dgm:t>
    </dgm:pt>
    <dgm:pt modelId="{17DBAA6C-944F-40FC-949D-C40013776709}" type="parTrans" cxnId="{BA4A7B33-30AD-4150-9C7A-8F8281B5496E}">
      <dgm:prSet/>
      <dgm:spPr/>
      <dgm:t>
        <a:bodyPr/>
        <a:lstStyle/>
        <a:p>
          <a:endParaRPr lang="en-US"/>
        </a:p>
      </dgm:t>
    </dgm:pt>
    <dgm:pt modelId="{3B3DC3CA-5C57-4B3A-9464-66AB3EF31C77}" type="sibTrans" cxnId="{BA4A7B33-30AD-4150-9C7A-8F8281B5496E}">
      <dgm:prSet/>
      <dgm:spPr/>
      <dgm:t>
        <a:bodyPr/>
        <a:lstStyle/>
        <a:p>
          <a:endParaRPr lang="en-US"/>
        </a:p>
      </dgm:t>
    </dgm:pt>
    <dgm:pt modelId="{F0761120-A72F-43FA-A237-E90E5700BF2B}">
      <dgm:prSet/>
      <dgm:spPr/>
      <dgm:t>
        <a:bodyPr/>
        <a:lstStyle/>
        <a:p>
          <a:r>
            <a:rPr lang="en-US" b="0" i="0" baseline="0"/>
            <a:t>Controls </a:t>
          </a:r>
          <a:r>
            <a:rPr lang="en-US" b="1" i="0" baseline="0"/>
            <a:t>program execution flow</a:t>
          </a:r>
          <a:r>
            <a:rPr lang="en-US" b="0" i="0" baseline="0"/>
            <a:t> using PC updates and instruction decoding</a:t>
          </a:r>
          <a:endParaRPr lang="en-US"/>
        </a:p>
      </dgm:t>
    </dgm:pt>
    <dgm:pt modelId="{5EC54E47-CD55-4020-9B66-CB027F681A66}" type="parTrans" cxnId="{9B30F84A-F9D1-4F91-9187-B0BE7E3BAFC1}">
      <dgm:prSet/>
      <dgm:spPr/>
      <dgm:t>
        <a:bodyPr/>
        <a:lstStyle/>
        <a:p>
          <a:endParaRPr lang="en-US"/>
        </a:p>
      </dgm:t>
    </dgm:pt>
    <dgm:pt modelId="{D5B18D7F-EB46-4F11-8ADF-9EDD0A8D0F9B}" type="sibTrans" cxnId="{9B30F84A-F9D1-4F91-9187-B0BE7E3BAFC1}">
      <dgm:prSet/>
      <dgm:spPr/>
      <dgm:t>
        <a:bodyPr/>
        <a:lstStyle/>
        <a:p>
          <a:endParaRPr lang="en-US"/>
        </a:p>
      </dgm:t>
    </dgm:pt>
    <dgm:pt modelId="{623F85F2-AAF4-4943-885B-F662A935E310}">
      <dgm:prSet/>
      <dgm:spPr/>
      <dgm:t>
        <a:bodyPr/>
        <a:lstStyle/>
        <a:p>
          <a:r>
            <a:rPr lang="en-US" b="0" i="0" baseline="0"/>
            <a:t>Acts as the </a:t>
          </a:r>
          <a:r>
            <a:rPr lang="en-US" b="1" i="0" baseline="0"/>
            <a:t>main system wrapper</a:t>
          </a:r>
          <a:r>
            <a:rPr lang="en-US" b="0" i="0" baseline="0"/>
            <a:t> for simulation and synthesis</a:t>
          </a:r>
          <a:endParaRPr lang="en-US"/>
        </a:p>
      </dgm:t>
    </dgm:pt>
    <dgm:pt modelId="{96A60A6A-4780-4F5C-963B-8A105C4A3A9E}" type="parTrans" cxnId="{9343D354-81B8-40EA-A513-894A738F50BE}">
      <dgm:prSet/>
      <dgm:spPr/>
      <dgm:t>
        <a:bodyPr/>
        <a:lstStyle/>
        <a:p>
          <a:endParaRPr lang="en-US"/>
        </a:p>
      </dgm:t>
    </dgm:pt>
    <dgm:pt modelId="{CED12C19-EA57-473D-9944-77CB57AF7B2B}" type="sibTrans" cxnId="{9343D354-81B8-40EA-A513-894A738F50BE}">
      <dgm:prSet/>
      <dgm:spPr/>
      <dgm:t>
        <a:bodyPr/>
        <a:lstStyle/>
        <a:p>
          <a:endParaRPr lang="en-US"/>
        </a:p>
      </dgm:t>
    </dgm:pt>
    <dgm:pt modelId="{996474DE-506C-4208-B042-01B0F0996DF0}" type="pres">
      <dgm:prSet presAssocID="{16555C2E-216E-43AC-AEF2-623814283A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D9D1B5-6B13-4481-9270-DA8B1C6D70DB}" type="pres">
      <dgm:prSet presAssocID="{1A023AEA-5CA7-4759-818A-9C60034F2175}" presName="hierRoot1" presStyleCnt="0"/>
      <dgm:spPr/>
    </dgm:pt>
    <dgm:pt modelId="{338F0B04-A2B1-4537-9419-A144A0A8F532}" type="pres">
      <dgm:prSet presAssocID="{1A023AEA-5CA7-4759-818A-9C60034F2175}" presName="composite" presStyleCnt="0"/>
      <dgm:spPr/>
    </dgm:pt>
    <dgm:pt modelId="{471B7F1C-C070-4992-8B2B-A01DE69520C4}" type="pres">
      <dgm:prSet presAssocID="{1A023AEA-5CA7-4759-818A-9C60034F2175}" presName="background" presStyleLbl="node0" presStyleIdx="0" presStyleCnt="4"/>
      <dgm:spPr/>
    </dgm:pt>
    <dgm:pt modelId="{6333F748-6057-44D8-AE57-9A069FB58912}" type="pres">
      <dgm:prSet presAssocID="{1A023AEA-5CA7-4759-818A-9C60034F2175}" presName="text" presStyleLbl="fgAcc0" presStyleIdx="0" presStyleCnt="4">
        <dgm:presLayoutVars>
          <dgm:chPref val="3"/>
        </dgm:presLayoutVars>
      </dgm:prSet>
      <dgm:spPr/>
    </dgm:pt>
    <dgm:pt modelId="{543BE1B0-B6B1-4A08-9597-A03DBA3EBB02}" type="pres">
      <dgm:prSet presAssocID="{1A023AEA-5CA7-4759-818A-9C60034F2175}" presName="hierChild2" presStyleCnt="0"/>
      <dgm:spPr/>
    </dgm:pt>
    <dgm:pt modelId="{EE01B3DF-E12E-47F5-A671-57BBEF103C52}" type="pres">
      <dgm:prSet presAssocID="{9EFC7E8F-2E39-4056-AD00-D3F2695CA667}" presName="hierRoot1" presStyleCnt="0"/>
      <dgm:spPr/>
    </dgm:pt>
    <dgm:pt modelId="{FACEED03-91F9-4C3B-BD98-7A7BDC19DB5A}" type="pres">
      <dgm:prSet presAssocID="{9EFC7E8F-2E39-4056-AD00-D3F2695CA667}" presName="composite" presStyleCnt="0"/>
      <dgm:spPr/>
    </dgm:pt>
    <dgm:pt modelId="{46653999-8666-44AA-B3AC-8463686C3211}" type="pres">
      <dgm:prSet presAssocID="{9EFC7E8F-2E39-4056-AD00-D3F2695CA667}" presName="background" presStyleLbl="node0" presStyleIdx="1" presStyleCnt="4"/>
      <dgm:spPr/>
    </dgm:pt>
    <dgm:pt modelId="{83C54234-4E01-448F-8942-8273FA30D8F3}" type="pres">
      <dgm:prSet presAssocID="{9EFC7E8F-2E39-4056-AD00-D3F2695CA667}" presName="text" presStyleLbl="fgAcc0" presStyleIdx="1" presStyleCnt="4">
        <dgm:presLayoutVars>
          <dgm:chPref val="3"/>
        </dgm:presLayoutVars>
      </dgm:prSet>
      <dgm:spPr/>
    </dgm:pt>
    <dgm:pt modelId="{4E6ED742-9405-4DAD-BFEA-A18A9B8C8D79}" type="pres">
      <dgm:prSet presAssocID="{9EFC7E8F-2E39-4056-AD00-D3F2695CA667}" presName="hierChild2" presStyleCnt="0"/>
      <dgm:spPr/>
    </dgm:pt>
    <dgm:pt modelId="{15700ABC-37DD-4C4C-B2CF-0C62ADCFDC9B}" type="pres">
      <dgm:prSet presAssocID="{F0761120-A72F-43FA-A237-E90E5700BF2B}" presName="hierRoot1" presStyleCnt="0"/>
      <dgm:spPr/>
    </dgm:pt>
    <dgm:pt modelId="{03FF0CD4-87EE-47A4-B6DA-2AFD862DCEC7}" type="pres">
      <dgm:prSet presAssocID="{F0761120-A72F-43FA-A237-E90E5700BF2B}" presName="composite" presStyleCnt="0"/>
      <dgm:spPr/>
    </dgm:pt>
    <dgm:pt modelId="{E1E4A714-4613-4738-9B3F-35A31931B54F}" type="pres">
      <dgm:prSet presAssocID="{F0761120-A72F-43FA-A237-E90E5700BF2B}" presName="background" presStyleLbl="node0" presStyleIdx="2" presStyleCnt="4"/>
      <dgm:spPr/>
    </dgm:pt>
    <dgm:pt modelId="{6261D48F-E727-45B2-AB11-5C4BC07D3E58}" type="pres">
      <dgm:prSet presAssocID="{F0761120-A72F-43FA-A237-E90E5700BF2B}" presName="text" presStyleLbl="fgAcc0" presStyleIdx="2" presStyleCnt="4">
        <dgm:presLayoutVars>
          <dgm:chPref val="3"/>
        </dgm:presLayoutVars>
      </dgm:prSet>
      <dgm:spPr/>
    </dgm:pt>
    <dgm:pt modelId="{94731000-931D-4997-ACA8-2D9D6D5CAEC2}" type="pres">
      <dgm:prSet presAssocID="{F0761120-A72F-43FA-A237-E90E5700BF2B}" presName="hierChild2" presStyleCnt="0"/>
      <dgm:spPr/>
    </dgm:pt>
    <dgm:pt modelId="{8344C932-13D9-4935-8300-70E2EBB9900D}" type="pres">
      <dgm:prSet presAssocID="{623F85F2-AAF4-4943-885B-F662A935E310}" presName="hierRoot1" presStyleCnt="0"/>
      <dgm:spPr/>
    </dgm:pt>
    <dgm:pt modelId="{582B8D68-1EF4-4711-9A97-564A5E5253F2}" type="pres">
      <dgm:prSet presAssocID="{623F85F2-AAF4-4943-885B-F662A935E310}" presName="composite" presStyleCnt="0"/>
      <dgm:spPr/>
    </dgm:pt>
    <dgm:pt modelId="{5CFC0B77-D606-4B0D-AF60-2BD412B30C81}" type="pres">
      <dgm:prSet presAssocID="{623F85F2-AAF4-4943-885B-F662A935E310}" presName="background" presStyleLbl="node0" presStyleIdx="3" presStyleCnt="4"/>
      <dgm:spPr/>
    </dgm:pt>
    <dgm:pt modelId="{7DEB32AF-003B-4112-95C2-8FA08DA5513F}" type="pres">
      <dgm:prSet presAssocID="{623F85F2-AAF4-4943-885B-F662A935E310}" presName="text" presStyleLbl="fgAcc0" presStyleIdx="3" presStyleCnt="4">
        <dgm:presLayoutVars>
          <dgm:chPref val="3"/>
        </dgm:presLayoutVars>
      </dgm:prSet>
      <dgm:spPr/>
    </dgm:pt>
    <dgm:pt modelId="{6C70A928-51CB-4CB4-B472-56B6D855E0A2}" type="pres">
      <dgm:prSet presAssocID="{623F85F2-AAF4-4943-885B-F662A935E310}" presName="hierChild2" presStyleCnt="0"/>
      <dgm:spPr/>
    </dgm:pt>
  </dgm:ptLst>
  <dgm:cxnLst>
    <dgm:cxn modelId="{F7E6C70E-A141-4DD1-964D-0F767B1FDC10}" type="presOf" srcId="{1A023AEA-5CA7-4759-818A-9C60034F2175}" destId="{6333F748-6057-44D8-AE57-9A069FB58912}" srcOrd="0" destOrd="0" presId="urn:microsoft.com/office/officeart/2005/8/layout/hierarchy1"/>
    <dgm:cxn modelId="{4D593220-B834-4782-AB6B-65E79BAEA9F5}" type="presOf" srcId="{F0761120-A72F-43FA-A237-E90E5700BF2B}" destId="{6261D48F-E727-45B2-AB11-5C4BC07D3E58}" srcOrd="0" destOrd="0" presId="urn:microsoft.com/office/officeart/2005/8/layout/hierarchy1"/>
    <dgm:cxn modelId="{BA4A7B33-30AD-4150-9C7A-8F8281B5496E}" srcId="{16555C2E-216E-43AC-AEF2-623814283AA5}" destId="{9EFC7E8F-2E39-4056-AD00-D3F2695CA667}" srcOrd="1" destOrd="0" parTransId="{17DBAA6C-944F-40FC-949D-C40013776709}" sibTransId="{3B3DC3CA-5C57-4B3A-9464-66AB3EF31C77}"/>
    <dgm:cxn modelId="{E4B64561-3E13-4FF8-B08E-C42F723998FF}" type="presOf" srcId="{16555C2E-216E-43AC-AEF2-623814283AA5}" destId="{996474DE-506C-4208-B042-01B0F0996DF0}" srcOrd="0" destOrd="0" presId="urn:microsoft.com/office/officeart/2005/8/layout/hierarchy1"/>
    <dgm:cxn modelId="{9B30F84A-F9D1-4F91-9187-B0BE7E3BAFC1}" srcId="{16555C2E-216E-43AC-AEF2-623814283AA5}" destId="{F0761120-A72F-43FA-A237-E90E5700BF2B}" srcOrd="2" destOrd="0" parTransId="{5EC54E47-CD55-4020-9B66-CB027F681A66}" sibTransId="{D5B18D7F-EB46-4F11-8ADF-9EDD0A8D0F9B}"/>
    <dgm:cxn modelId="{9343D354-81B8-40EA-A513-894A738F50BE}" srcId="{16555C2E-216E-43AC-AEF2-623814283AA5}" destId="{623F85F2-AAF4-4943-885B-F662A935E310}" srcOrd="3" destOrd="0" parTransId="{96A60A6A-4780-4F5C-963B-8A105C4A3A9E}" sibTransId="{CED12C19-EA57-473D-9944-77CB57AF7B2B}"/>
    <dgm:cxn modelId="{797DFB86-836E-4EC8-8763-5A65A2694E3A}" srcId="{16555C2E-216E-43AC-AEF2-623814283AA5}" destId="{1A023AEA-5CA7-4759-818A-9C60034F2175}" srcOrd="0" destOrd="0" parTransId="{45E1A1C4-66F1-427A-B7E0-558E376CDB7F}" sibTransId="{D6BF167F-0CA6-4233-B1A2-F863D498109D}"/>
    <dgm:cxn modelId="{7C4CE0B3-9058-4157-BEC1-D6FD55714EFB}" type="presOf" srcId="{623F85F2-AAF4-4943-885B-F662A935E310}" destId="{7DEB32AF-003B-4112-95C2-8FA08DA5513F}" srcOrd="0" destOrd="0" presId="urn:microsoft.com/office/officeart/2005/8/layout/hierarchy1"/>
    <dgm:cxn modelId="{881CBAF4-0BAD-4113-8515-3E504EDC9FDA}" type="presOf" srcId="{9EFC7E8F-2E39-4056-AD00-D3F2695CA667}" destId="{83C54234-4E01-448F-8942-8273FA30D8F3}" srcOrd="0" destOrd="0" presId="urn:microsoft.com/office/officeart/2005/8/layout/hierarchy1"/>
    <dgm:cxn modelId="{6151AC01-17BD-4A0E-A59C-74BF07CDB40F}" type="presParOf" srcId="{996474DE-506C-4208-B042-01B0F0996DF0}" destId="{D0D9D1B5-6B13-4481-9270-DA8B1C6D70DB}" srcOrd="0" destOrd="0" presId="urn:microsoft.com/office/officeart/2005/8/layout/hierarchy1"/>
    <dgm:cxn modelId="{E3F6A944-88C1-4211-BDD4-EC7DEBBC876D}" type="presParOf" srcId="{D0D9D1B5-6B13-4481-9270-DA8B1C6D70DB}" destId="{338F0B04-A2B1-4537-9419-A144A0A8F532}" srcOrd="0" destOrd="0" presId="urn:microsoft.com/office/officeart/2005/8/layout/hierarchy1"/>
    <dgm:cxn modelId="{2EE644BB-1FFC-4451-BBD1-44D4360B6962}" type="presParOf" srcId="{338F0B04-A2B1-4537-9419-A144A0A8F532}" destId="{471B7F1C-C070-4992-8B2B-A01DE69520C4}" srcOrd="0" destOrd="0" presId="urn:microsoft.com/office/officeart/2005/8/layout/hierarchy1"/>
    <dgm:cxn modelId="{9842007F-2B50-428D-B642-C0FF16479ADA}" type="presParOf" srcId="{338F0B04-A2B1-4537-9419-A144A0A8F532}" destId="{6333F748-6057-44D8-AE57-9A069FB58912}" srcOrd="1" destOrd="0" presId="urn:microsoft.com/office/officeart/2005/8/layout/hierarchy1"/>
    <dgm:cxn modelId="{0120EDAD-7F34-4A37-8D2C-0AAB9E507128}" type="presParOf" srcId="{D0D9D1B5-6B13-4481-9270-DA8B1C6D70DB}" destId="{543BE1B0-B6B1-4A08-9597-A03DBA3EBB02}" srcOrd="1" destOrd="0" presId="urn:microsoft.com/office/officeart/2005/8/layout/hierarchy1"/>
    <dgm:cxn modelId="{1A8E0660-4875-4B47-8E65-BA7D27101145}" type="presParOf" srcId="{996474DE-506C-4208-B042-01B0F0996DF0}" destId="{EE01B3DF-E12E-47F5-A671-57BBEF103C52}" srcOrd="1" destOrd="0" presId="urn:microsoft.com/office/officeart/2005/8/layout/hierarchy1"/>
    <dgm:cxn modelId="{744E9E01-AF0A-4332-AF97-808ECD34C5E4}" type="presParOf" srcId="{EE01B3DF-E12E-47F5-A671-57BBEF103C52}" destId="{FACEED03-91F9-4C3B-BD98-7A7BDC19DB5A}" srcOrd="0" destOrd="0" presId="urn:microsoft.com/office/officeart/2005/8/layout/hierarchy1"/>
    <dgm:cxn modelId="{DEE21C3A-5541-4458-A9FA-46BBBDD2D37D}" type="presParOf" srcId="{FACEED03-91F9-4C3B-BD98-7A7BDC19DB5A}" destId="{46653999-8666-44AA-B3AC-8463686C3211}" srcOrd="0" destOrd="0" presId="urn:microsoft.com/office/officeart/2005/8/layout/hierarchy1"/>
    <dgm:cxn modelId="{9C70D0DF-2873-4451-994F-0C27297A2ACD}" type="presParOf" srcId="{FACEED03-91F9-4C3B-BD98-7A7BDC19DB5A}" destId="{83C54234-4E01-448F-8942-8273FA30D8F3}" srcOrd="1" destOrd="0" presId="urn:microsoft.com/office/officeart/2005/8/layout/hierarchy1"/>
    <dgm:cxn modelId="{A45BC74B-01E0-4228-8E29-43D3544C9D28}" type="presParOf" srcId="{EE01B3DF-E12E-47F5-A671-57BBEF103C52}" destId="{4E6ED742-9405-4DAD-BFEA-A18A9B8C8D79}" srcOrd="1" destOrd="0" presId="urn:microsoft.com/office/officeart/2005/8/layout/hierarchy1"/>
    <dgm:cxn modelId="{35F850DD-CE3A-4521-BBA4-214101E5E723}" type="presParOf" srcId="{996474DE-506C-4208-B042-01B0F0996DF0}" destId="{15700ABC-37DD-4C4C-B2CF-0C62ADCFDC9B}" srcOrd="2" destOrd="0" presId="urn:microsoft.com/office/officeart/2005/8/layout/hierarchy1"/>
    <dgm:cxn modelId="{5A1479E4-9CDE-4BBF-AEA6-FAA7B8977D2D}" type="presParOf" srcId="{15700ABC-37DD-4C4C-B2CF-0C62ADCFDC9B}" destId="{03FF0CD4-87EE-47A4-B6DA-2AFD862DCEC7}" srcOrd="0" destOrd="0" presId="urn:microsoft.com/office/officeart/2005/8/layout/hierarchy1"/>
    <dgm:cxn modelId="{3D1FF9C1-D777-4295-B184-9B4BCEAD0493}" type="presParOf" srcId="{03FF0CD4-87EE-47A4-B6DA-2AFD862DCEC7}" destId="{E1E4A714-4613-4738-9B3F-35A31931B54F}" srcOrd="0" destOrd="0" presId="urn:microsoft.com/office/officeart/2005/8/layout/hierarchy1"/>
    <dgm:cxn modelId="{A3FCD1C7-EF79-4CCE-B602-221960DDCE26}" type="presParOf" srcId="{03FF0CD4-87EE-47A4-B6DA-2AFD862DCEC7}" destId="{6261D48F-E727-45B2-AB11-5C4BC07D3E58}" srcOrd="1" destOrd="0" presId="urn:microsoft.com/office/officeart/2005/8/layout/hierarchy1"/>
    <dgm:cxn modelId="{172B04DB-BC19-49F7-8B9E-6C3CED7FEF97}" type="presParOf" srcId="{15700ABC-37DD-4C4C-B2CF-0C62ADCFDC9B}" destId="{94731000-931D-4997-ACA8-2D9D6D5CAEC2}" srcOrd="1" destOrd="0" presId="urn:microsoft.com/office/officeart/2005/8/layout/hierarchy1"/>
    <dgm:cxn modelId="{FF7A3C6E-1919-45CF-8D50-6D965585FCA7}" type="presParOf" srcId="{996474DE-506C-4208-B042-01B0F0996DF0}" destId="{8344C932-13D9-4935-8300-70E2EBB9900D}" srcOrd="3" destOrd="0" presId="urn:microsoft.com/office/officeart/2005/8/layout/hierarchy1"/>
    <dgm:cxn modelId="{E7B29BA4-6A92-4662-8894-14570CE37F30}" type="presParOf" srcId="{8344C932-13D9-4935-8300-70E2EBB9900D}" destId="{582B8D68-1EF4-4711-9A97-564A5E5253F2}" srcOrd="0" destOrd="0" presId="urn:microsoft.com/office/officeart/2005/8/layout/hierarchy1"/>
    <dgm:cxn modelId="{59DEBF2E-F1A9-46D8-8123-9621CC609197}" type="presParOf" srcId="{582B8D68-1EF4-4711-9A97-564A5E5253F2}" destId="{5CFC0B77-D606-4B0D-AF60-2BD412B30C81}" srcOrd="0" destOrd="0" presId="urn:microsoft.com/office/officeart/2005/8/layout/hierarchy1"/>
    <dgm:cxn modelId="{EAC85574-BFC0-4799-9459-DBDD9837635A}" type="presParOf" srcId="{582B8D68-1EF4-4711-9A97-564A5E5253F2}" destId="{7DEB32AF-003B-4112-95C2-8FA08DA5513F}" srcOrd="1" destOrd="0" presId="urn:microsoft.com/office/officeart/2005/8/layout/hierarchy1"/>
    <dgm:cxn modelId="{927869D3-E88C-4B71-88DE-AD132AA86475}" type="presParOf" srcId="{8344C932-13D9-4935-8300-70E2EBB9900D}" destId="{6C70A928-51CB-4CB4-B472-56B6D855E0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25A6B-4409-480B-9F63-1AB802952E8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52959E-4D6B-4347-BA36-1BB8C8B6842E}">
      <dgm:prSet/>
      <dgm:spPr/>
      <dgm:t>
        <a:bodyPr/>
        <a:lstStyle/>
        <a:p>
          <a:r>
            <a:rPr lang="en-US" dirty="0"/>
            <a:t>Successfully designed and simulated a </a:t>
          </a:r>
          <a:r>
            <a:rPr lang="en-US" b="1" dirty="0"/>
            <a:t>Single-Cycle RISC-V (RV32I) Processor</a:t>
          </a:r>
          <a:endParaRPr lang="en-US" dirty="0"/>
        </a:p>
      </dgm:t>
    </dgm:pt>
    <dgm:pt modelId="{E8BB9308-378E-4B41-B0F3-C0A236E6D66E}" type="parTrans" cxnId="{0DAE3984-ABA2-49B2-B4A6-449B52683514}">
      <dgm:prSet/>
      <dgm:spPr/>
      <dgm:t>
        <a:bodyPr/>
        <a:lstStyle/>
        <a:p>
          <a:endParaRPr lang="en-US"/>
        </a:p>
      </dgm:t>
    </dgm:pt>
    <dgm:pt modelId="{B0579BBC-7757-4729-A373-85E2AAFD290F}" type="sibTrans" cxnId="{0DAE3984-ABA2-49B2-B4A6-449B52683514}">
      <dgm:prSet/>
      <dgm:spPr/>
      <dgm:t>
        <a:bodyPr/>
        <a:lstStyle/>
        <a:p>
          <a:endParaRPr lang="en-US"/>
        </a:p>
      </dgm:t>
    </dgm:pt>
    <dgm:pt modelId="{9BE34472-62E9-4D50-8C5C-B97B554B9D0C}">
      <dgm:prSet/>
      <dgm:spPr/>
      <dgm:t>
        <a:bodyPr/>
        <a:lstStyle/>
        <a:p>
          <a:r>
            <a:rPr lang="en-US"/>
            <a:t>Covered </a:t>
          </a:r>
          <a:r>
            <a:rPr lang="en-US" b="1"/>
            <a:t>all core instruction types</a:t>
          </a:r>
          <a:r>
            <a:rPr lang="en-US"/>
            <a:t> with accurate execution</a:t>
          </a:r>
        </a:p>
      </dgm:t>
    </dgm:pt>
    <dgm:pt modelId="{D4CA45C4-79C9-4C9D-B98E-F8C515EE13B1}" type="parTrans" cxnId="{58109952-3EB0-4171-924F-2A646D5D1A19}">
      <dgm:prSet/>
      <dgm:spPr/>
      <dgm:t>
        <a:bodyPr/>
        <a:lstStyle/>
        <a:p>
          <a:endParaRPr lang="en-US"/>
        </a:p>
      </dgm:t>
    </dgm:pt>
    <dgm:pt modelId="{FC2D3B09-ED7E-4D39-AF01-837CD5AEEB49}" type="sibTrans" cxnId="{58109952-3EB0-4171-924F-2A646D5D1A19}">
      <dgm:prSet/>
      <dgm:spPr/>
      <dgm:t>
        <a:bodyPr/>
        <a:lstStyle/>
        <a:p>
          <a:endParaRPr lang="en-US"/>
        </a:p>
      </dgm:t>
    </dgm:pt>
    <dgm:pt modelId="{05B70A5A-0614-4B34-9318-6212238A3DAC}">
      <dgm:prSet/>
      <dgm:spPr/>
      <dgm:t>
        <a:bodyPr/>
        <a:lstStyle/>
        <a:p>
          <a:r>
            <a:rPr lang="en-US"/>
            <a:t>Verified design through </a:t>
          </a:r>
          <a:r>
            <a:rPr lang="en-US" b="1"/>
            <a:t>testbenches</a:t>
          </a:r>
          <a:r>
            <a:rPr lang="en-US"/>
            <a:t>, </a:t>
          </a:r>
          <a:r>
            <a:rPr lang="en-US" b="1"/>
            <a:t>waveforms</a:t>
          </a:r>
          <a:r>
            <a:rPr lang="en-US"/>
            <a:t>, and </a:t>
          </a:r>
          <a:r>
            <a:rPr lang="en-US" b="1"/>
            <a:t>RTL diagrams</a:t>
          </a:r>
          <a:endParaRPr lang="en-US"/>
        </a:p>
      </dgm:t>
    </dgm:pt>
    <dgm:pt modelId="{2406A288-C267-4AB2-8033-B99348F7CFAC}" type="parTrans" cxnId="{2105F879-878C-4C88-89E1-5F9671E3D179}">
      <dgm:prSet/>
      <dgm:spPr/>
      <dgm:t>
        <a:bodyPr/>
        <a:lstStyle/>
        <a:p>
          <a:endParaRPr lang="en-US"/>
        </a:p>
      </dgm:t>
    </dgm:pt>
    <dgm:pt modelId="{D25A388A-6153-4C85-B1B4-04F66D914642}" type="sibTrans" cxnId="{2105F879-878C-4C88-89E1-5F9671E3D179}">
      <dgm:prSet/>
      <dgm:spPr/>
      <dgm:t>
        <a:bodyPr/>
        <a:lstStyle/>
        <a:p>
          <a:endParaRPr lang="en-US"/>
        </a:p>
      </dgm:t>
    </dgm:pt>
    <dgm:pt modelId="{C0241C87-2129-4FE9-BA2B-3CFD9A41804C}">
      <dgm:prSet/>
      <dgm:spPr/>
      <dgm:t>
        <a:bodyPr/>
        <a:lstStyle/>
        <a:p>
          <a:r>
            <a:rPr lang="en-US"/>
            <a:t>Synthesized for FPGA with </a:t>
          </a:r>
          <a:r>
            <a:rPr lang="en-US" b="1"/>
            <a:t>no timing issues</a:t>
          </a:r>
          <a:endParaRPr lang="en-US"/>
        </a:p>
      </dgm:t>
    </dgm:pt>
    <dgm:pt modelId="{E69167EF-97FD-429D-99E5-F9ABF0D9D51C}" type="parTrans" cxnId="{1032E09C-9874-487B-A621-CF047A55358B}">
      <dgm:prSet/>
      <dgm:spPr/>
      <dgm:t>
        <a:bodyPr/>
        <a:lstStyle/>
        <a:p>
          <a:endParaRPr lang="en-US"/>
        </a:p>
      </dgm:t>
    </dgm:pt>
    <dgm:pt modelId="{7B6DEB0F-304C-4EAE-8A8C-73D560095B41}" type="sibTrans" cxnId="{1032E09C-9874-487B-A621-CF047A55358B}">
      <dgm:prSet/>
      <dgm:spPr/>
      <dgm:t>
        <a:bodyPr/>
        <a:lstStyle/>
        <a:p>
          <a:endParaRPr lang="en-US"/>
        </a:p>
      </dgm:t>
    </dgm:pt>
    <dgm:pt modelId="{63AC5AEC-3906-4C41-B20B-BA567A096CDD}" type="pres">
      <dgm:prSet presAssocID="{96425A6B-4409-480B-9F63-1AB802952E8B}" presName="vert0" presStyleCnt="0">
        <dgm:presLayoutVars>
          <dgm:dir/>
          <dgm:animOne val="branch"/>
          <dgm:animLvl val="lvl"/>
        </dgm:presLayoutVars>
      </dgm:prSet>
      <dgm:spPr/>
    </dgm:pt>
    <dgm:pt modelId="{26C0DF76-9925-4B4C-80F2-C504F626FEF5}" type="pres">
      <dgm:prSet presAssocID="{3652959E-4D6B-4347-BA36-1BB8C8B6842E}" presName="thickLine" presStyleLbl="alignNode1" presStyleIdx="0" presStyleCnt="4"/>
      <dgm:spPr/>
    </dgm:pt>
    <dgm:pt modelId="{5173882E-3ECA-4EA2-8CF2-52519898A6AD}" type="pres">
      <dgm:prSet presAssocID="{3652959E-4D6B-4347-BA36-1BB8C8B6842E}" presName="horz1" presStyleCnt="0"/>
      <dgm:spPr/>
    </dgm:pt>
    <dgm:pt modelId="{971A3B89-ED72-4FDD-9EEF-80F9113AE0E4}" type="pres">
      <dgm:prSet presAssocID="{3652959E-4D6B-4347-BA36-1BB8C8B6842E}" presName="tx1" presStyleLbl="revTx" presStyleIdx="0" presStyleCnt="4"/>
      <dgm:spPr/>
    </dgm:pt>
    <dgm:pt modelId="{E77EB62B-D914-4EEA-97E0-5A8456609D25}" type="pres">
      <dgm:prSet presAssocID="{3652959E-4D6B-4347-BA36-1BB8C8B6842E}" presName="vert1" presStyleCnt="0"/>
      <dgm:spPr/>
    </dgm:pt>
    <dgm:pt modelId="{1513E2BF-312E-43C9-A2E9-B1383EBD14C3}" type="pres">
      <dgm:prSet presAssocID="{9BE34472-62E9-4D50-8C5C-B97B554B9D0C}" presName="thickLine" presStyleLbl="alignNode1" presStyleIdx="1" presStyleCnt="4"/>
      <dgm:spPr/>
    </dgm:pt>
    <dgm:pt modelId="{9C195E3E-1250-47F1-8671-4DBE9D63BB99}" type="pres">
      <dgm:prSet presAssocID="{9BE34472-62E9-4D50-8C5C-B97B554B9D0C}" presName="horz1" presStyleCnt="0"/>
      <dgm:spPr/>
    </dgm:pt>
    <dgm:pt modelId="{D6ED3636-163E-4A7D-A79D-78DAF609A2AA}" type="pres">
      <dgm:prSet presAssocID="{9BE34472-62E9-4D50-8C5C-B97B554B9D0C}" presName="tx1" presStyleLbl="revTx" presStyleIdx="1" presStyleCnt="4"/>
      <dgm:spPr/>
    </dgm:pt>
    <dgm:pt modelId="{7F3D4942-5E1D-40AD-852E-87E1D2707262}" type="pres">
      <dgm:prSet presAssocID="{9BE34472-62E9-4D50-8C5C-B97B554B9D0C}" presName="vert1" presStyleCnt="0"/>
      <dgm:spPr/>
    </dgm:pt>
    <dgm:pt modelId="{799F7BA1-4824-4495-87B0-500AAA705E2D}" type="pres">
      <dgm:prSet presAssocID="{05B70A5A-0614-4B34-9318-6212238A3DAC}" presName="thickLine" presStyleLbl="alignNode1" presStyleIdx="2" presStyleCnt="4"/>
      <dgm:spPr/>
    </dgm:pt>
    <dgm:pt modelId="{2D7AAD5F-5D05-4CCA-B4F8-25682AAC8A49}" type="pres">
      <dgm:prSet presAssocID="{05B70A5A-0614-4B34-9318-6212238A3DAC}" presName="horz1" presStyleCnt="0"/>
      <dgm:spPr/>
    </dgm:pt>
    <dgm:pt modelId="{2DBF64BE-327A-4B7F-81D0-E0B862C8C738}" type="pres">
      <dgm:prSet presAssocID="{05B70A5A-0614-4B34-9318-6212238A3DAC}" presName="tx1" presStyleLbl="revTx" presStyleIdx="2" presStyleCnt="4"/>
      <dgm:spPr/>
    </dgm:pt>
    <dgm:pt modelId="{004CD16B-19F0-4CA0-ABC7-FC408D038137}" type="pres">
      <dgm:prSet presAssocID="{05B70A5A-0614-4B34-9318-6212238A3DAC}" presName="vert1" presStyleCnt="0"/>
      <dgm:spPr/>
    </dgm:pt>
    <dgm:pt modelId="{B3CB85FF-5F70-4245-8AD0-637044B2B6FE}" type="pres">
      <dgm:prSet presAssocID="{C0241C87-2129-4FE9-BA2B-3CFD9A41804C}" presName="thickLine" presStyleLbl="alignNode1" presStyleIdx="3" presStyleCnt="4"/>
      <dgm:spPr/>
    </dgm:pt>
    <dgm:pt modelId="{D781B57C-6B47-4418-828F-10EF80E8DD28}" type="pres">
      <dgm:prSet presAssocID="{C0241C87-2129-4FE9-BA2B-3CFD9A41804C}" presName="horz1" presStyleCnt="0"/>
      <dgm:spPr/>
    </dgm:pt>
    <dgm:pt modelId="{BBD5CD42-8D9A-47CF-A9A4-B5D795599AFD}" type="pres">
      <dgm:prSet presAssocID="{C0241C87-2129-4FE9-BA2B-3CFD9A41804C}" presName="tx1" presStyleLbl="revTx" presStyleIdx="3" presStyleCnt="4"/>
      <dgm:spPr/>
    </dgm:pt>
    <dgm:pt modelId="{54C787E7-B928-49AE-A320-5D580F1CB20E}" type="pres">
      <dgm:prSet presAssocID="{C0241C87-2129-4FE9-BA2B-3CFD9A41804C}" presName="vert1" presStyleCnt="0"/>
      <dgm:spPr/>
    </dgm:pt>
  </dgm:ptLst>
  <dgm:cxnLst>
    <dgm:cxn modelId="{6DCEBB28-4B25-4477-A5EF-B3CC5D23EDB5}" type="presOf" srcId="{9BE34472-62E9-4D50-8C5C-B97B554B9D0C}" destId="{D6ED3636-163E-4A7D-A79D-78DAF609A2AA}" srcOrd="0" destOrd="0" presId="urn:microsoft.com/office/officeart/2008/layout/LinedList"/>
    <dgm:cxn modelId="{C1FAE72F-C4D0-46EC-85BB-D278B0E65E2D}" type="presOf" srcId="{05B70A5A-0614-4B34-9318-6212238A3DAC}" destId="{2DBF64BE-327A-4B7F-81D0-E0B862C8C738}" srcOrd="0" destOrd="0" presId="urn:microsoft.com/office/officeart/2008/layout/LinedList"/>
    <dgm:cxn modelId="{58109952-3EB0-4171-924F-2A646D5D1A19}" srcId="{96425A6B-4409-480B-9F63-1AB802952E8B}" destId="{9BE34472-62E9-4D50-8C5C-B97B554B9D0C}" srcOrd="1" destOrd="0" parTransId="{D4CA45C4-79C9-4C9D-B98E-F8C515EE13B1}" sibTransId="{FC2D3B09-ED7E-4D39-AF01-837CD5AEEB49}"/>
    <dgm:cxn modelId="{2105F879-878C-4C88-89E1-5F9671E3D179}" srcId="{96425A6B-4409-480B-9F63-1AB802952E8B}" destId="{05B70A5A-0614-4B34-9318-6212238A3DAC}" srcOrd="2" destOrd="0" parTransId="{2406A288-C267-4AB2-8033-B99348F7CFAC}" sibTransId="{D25A388A-6153-4C85-B1B4-04F66D914642}"/>
    <dgm:cxn modelId="{0DAE3984-ABA2-49B2-B4A6-449B52683514}" srcId="{96425A6B-4409-480B-9F63-1AB802952E8B}" destId="{3652959E-4D6B-4347-BA36-1BB8C8B6842E}" srcOrd="0" destOrd="0" parTransId="{E8BB9308-378E-4B41-B0F3-C0A236E6D66E}" sibTransId="{B0579BBC-7757-4729-A373-85E2AAFD290F}"/>
    <dgm:cxn modelId="{1032E09C-9874-487B-A621-CF047A55358B}" srcId="{96425A6B-4409-480B-9F63-1AB802952E8B}" destId="{C0241C87-2129-4FE9-BA2B-3CFD9A41804C}" srcOrd="3" destOrd="0" parTransId="{E69167EF-97FD-429D-99E5-F9ABF0D9D51C}" sibTransId="{7B6DEB0F-304C-4EAE-8A8C-73D560095B41}"/>
    <dgm:cxn modelId="{5854C6B3-8A19-4577-A60F-8BA73E747110}" type="presOf" srcId="{C0241C87-2129-4FE9-BA2B-3CFD9A41804C}" destId="{BBD5CD42-8D9A-47CF-A9A4-B5D795599AFD}" srcOrd="0" destOrd="0" presId="urn:microsoft.com/office/officeart/2008/layout/LinedList"/>
    <dgm:cxn modelId="{9DB874BA-717C-4D06-A75C-200C70F71037}" type="presOf" srcId="{3652959E-4D6B-4347-BA36-1BB8C8B6842E}" destId="{971A3B89-ED72-4FDD-9EEF-80F9113AE0E4}" srcOrd="0" destOrd="0" presId="urn:microsoft.com/office/officeart/2008/layout/LinedList"/>
    <dgm:cxn modelId="{D84FF4DF-DB3E-45F4-BAF8-B28BF55A4D3A}" type="presOf" srcId="{96425A6B-4409-480B-9F63-1AB802952E8B}" destId="{63AC5AEC-3906-4C41-B20B-BA567A096CDD}" srcOrd="0" destOrd="0" presId="urn:microsoft.com/office/officeart/2008/layout/LinedList"/>
    <dgm:cxn modelId="{76067386-374D-40B2-AEC1-0C5FB0B28E14}" type="presParOf" srcId="{63AC5AEC-3906-4C41-B20B-BA567A096CDD}" destId="{26C0DF76-9925-4B4C-80F2-C504F626FEF5}" srcOrd="0" destOrd="0" presId="urn:microsoft.com/office/officeart/2008/layout/LinedList"/>
    <dgm:cxn modelId="{4C89A1A8-88F8-4A2E-AC9A-EFAC109014C9}" type="presParOf" srcId="{63AC5AEC-3906-4C41-B20B-BA567A096CDD}" destId="{5173882E-3ECA-4EA2-8CF2-52519898A6AD}" srcOrd="1" destOrd="0" presId="urn:microsoft.com/office/officeart/2008/layout/LinedList"/>
    <dgm:cxn modelId="{D1E02A8D-A250-4496-83B8-D5406D6E2128}" type="presParOf" srcId="{5173882E-3ECA-4EA2-8CF2-52519898A6AD}" destId="{971A3B89-ED72-4FDD-9EEF-80F9113AE0E4}" srcOrd="0" destOrd="0" presId="urn:microsoft.com/office/officeart/2008/layout/LinedList"/>
    <dgm:cxn modelId="{03BC22C9-1BB2-4D73-A9FD-BED09CA531F7}" type="presParOf" srcId="{5173882E-3ECA-4EA2-8CF2-52519898A6AD}" destId="{E77EB62B-D914-4EEA-97E0-5A8456609D25}" srcOrd="1" destOrd="0" presId="urn:microsoft.com/office/officeart/2008/layout/LinedList"/>
    <dgm:cxn modelId="{0ECC1606-E399-4CF4-9459-93D91DBB9C0C}" type="presParOf" srcId="{63AC5AEC-3906-4C41-B20B-BA567A096CDD}" destId="{1513E2BF-312E-43C9-A2E9-B1383EBD14C3}" srcOrd="2" destOrd="0" presId="urn:microsoft.com/office/officeart/2008/layout/LinedList"/>
    <dgm:cxn modelId="{9E8537A6-A086-4304-A24A-21FF3996339D}" type="presParOf" srcId="{63AC5AEC-3906-4C41-B20B-BA567A096CDD}" destId="{9C195E3E-1250-47F1-8671-4DBE9D63BB99}" srcOrd="3" destOrd="0" presId="urn:microsoft.com/office/officeart/2008/layout/LinedList"/>
    <dgm:cxn modelId="{7F4583B1-CE16-4B33-AEF3-83239FA646C0}" type="presParOf" srcId="{9C195E3E-1250-47F1-8671-4DBE9D63BB99}" destId="{D6ED3636-163E-4A7D-A79D-78DAF609A2AA}" srcOrd="0" destOrd="0" presId="urn:microsoft.com/office/officeart/2008/layout/LinedList"/>
    <dgm:cxn modelId="{554FEBA7-7A79-457F-BE48-969AAF08C24F}" type="presParOf" srcId="{9C195E3E-1250-47F1-8671-4DBE9D63BB99}" destId="{7F3D4942-5E1D-40AD-852E-87E1D2707262}" srcOrd="1" destOrd="0" presId="urn:microsoft.com/office/officeart/2008/layout/LinedList"/>
    <dgm:cxn modelId="{2B7ED714-9C19-4179-98AE-BD61FE5AB7B0}" type="presParOf" srcId="{63AC5AEC-3906-4C41-B20B-BA567A096CDD}" destId="{799F7BA1-4824-4495-87B0-500AAA705E2D}" srcOrd="4" destOrd="0" presId="urn:microsoft.com/office/officeart/2008/layout/LinedList"/>
    <dgm:cxn modelId="{D56E31CB-8BAC-436B-84D5-BFE9F0EFDA21}" type="presParOf" srcId="{63AC5AEC-3906-4C41-B20B-BA567A096CDD}" destId="{2D7AAD5F-5D05-4CCA-B4F8-25682AAC8A49}" srcOrd="5" destOrd="0" presId="urn:microsoft.com/office/officeart/2008/layout/LinedList"/>
    <dgm:cxn modelId="{34111755-9F81-42B5-BFD3-2E46EA54D929}" type="presParOf" srcId="{2D7AAD5F-5D05-4CCA-B4F8-25682AAC8A49}" destId="{2DBF64BE-327A-4B7F-81D0-E0B862C8C738}" srcOrd="0" destOrd="0" presId="urn:microsoft.com/office/officeart/2008/layout/LinedList"/>
    <dgm:cxn modelId="{C568F3BD-9D79-4843-A3F8-4DF685A017A0}" type="presParOf" srcId="{2D7AAD5F-5D05-4CCA-B4F8-25682AAC8A49}" destId="{004CD16B-19F0-4CA0-ABC7-FC408D038137}" srcOrd="1" destOrd="0" presId="urn:microsoft.com/office/officeart/2008/layout/LinedList"/>
    <dgm:cxn modelId="{2157825C-B2D2-4C06-83EF-6152F7002BC2}" type="presParOf" srcId="{63AC5AEC-3906-4C41-B20B-BA567A096CDD}" destId="{B3CB85FF-5F70-4245-8AD0-637044B2B6FE}" srcOrd="6" destOrd="0" presId="urn:microsoft.com/office/officeart/2008/layout/LinedList"/>
    <dgm:cxn modelId="{5FD101B1-5525-4C32-B7FA-B250BCBC4E43}" type="presParOf" srcId="{63AC5AEC-3906-4C41-B20B-BA567A096CDD}" destId="{D781B57C-6B47-4418-828F-10EF80E8DD28}" srcOrd="7" destOrd="0" presId="urn:microsoft.com/office/officeart/2008/layout/LinedList"/>
    <dgm:cxn modelId="{DD21CCEA-DAC2-4B9B-9EC0-45D29AFE7F3F}" type="presParOf" srcId="{D781B57C-6B47-4418-828F-10EF80E8DD28}" destId="{BBD5CD42-8D9A-47CF-A9A4-B5D795599AFD}" srcOrd="0" destOrd="0" presId="urn:microsoft.com/office/officeart/2008/layout/LinedList"/>
    <dgm:cxn modelId="{3FB56573-BBD7-4D98-8E2A-090ACD4DE41E}" type="presParOf" srcId="{D781B57C-6B47-4418-828F-10EF80E8DD28}" destId="{54C787E7-B928-49AE-A320-5D580F1CB20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7A8E46-512D-47BC-B1A5-A567EA572261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4D2DE8-DFE4-47D5-A4D6-A1FC0E7A3F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Pipelining</a:t>
          </a:r>
          <a:br>
            <a:rPr lang="en-US" b="0" i="0" baseline="0" dirty="0"/>
          </a:br>
          <a:r>
            <a:rPr lang="en-US" b="0" i="0" baseline="0" dirty="0"/>
            <a:t>Improve performance by executing multiple instructions simultaneously</a:t>
          </a:r>
          <a:endParaRPr lang="en-US" dirty="0"/>
        </a:p>
      </dgm:t>
    </dgm:pt>
    <dgm:pt modelId="{48B4D4AF-DCB7-44CE-B764-47AF4EB79387}" type="parTrans" cxnId="{C5E306BD-CD53-4FF2-ACDC-BC152097602E}">
      <dgm:prSet/>
      <dgm:spPr/>
      <dgm:t>
        <a:bodyPr/>
        <a:lstStyle/>
        <a:p>
          <a:endParaRPr lang="en-US"/>
        </a:p>
      </dgm:t>
    </dgm:pt>
    <dgm:pt modelId="{51760EAC-09AA-4ACF-851A-1107C168DF27}" type="sibTrans" cxnId="{C5E306BD-CD53-4FF2-ACDC-BC152097602E}">
      <dgm:prSet/>
      <dgm:spPr/>
      <dgm:t>
        <a:bodyPr/>
        <a:lstStyle/>
        <a:p>
          <a:endParaRPr lang="en-US"/>
        </a:p>
      </dgm:t>
    </dgm:pt>
    <dgm:pt modelId="{CE3AA6C5-097E-4AE2-9D18-7444A77030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Hazard Handling</a:t>
          </a:r>
          <a:br>
            <a:rPr lang="en-US" b="0" i="0" baseline="0" dirty="0"/>
          </a:br>
          <a:r>
            <a:rPr lang="en-US" b="0" i="0" baseline="0" dirty="0"/>
            <a:t>Add support for data and control hazard resolution</a:t>
          </a:r>
          <a:endParaRPr lang="en-US" dirty="0"/>
        </a:p>
      </dgm:t>
    </dgm:pt>
    <dgm:pt modelId="{1C48972B-3D6B-4C7A-A046-59F255C408F1}" type="parTrans" cxnId="{50524AE8-F833-4C51-9605-EF00C832228D}">
      <dgm:prSet/>
      <dgm:spPr/>
      <dgm:t>
        <a:bodyPr/>
        <a:lstStyle/>
        <a:p>
          <a:endParaRPr lang="en-US"/>
        </a:p>
      </dgm:t>
    </dgm:pt>
    <dgm:pt modelId="{E2D962F2-61D4-436D-8FB6-5A8A0DD9860F}" type="sibTrans" cxnId="{50524AE8-F833-4C51-9605-EF00C832228D}">
      <dgm:prSet/>
      <dgm:spPr/>
      <dgm:t>
        <a:bodyPr/>
        <a:lstStyle/>
        <a:p>
          <a:endParaRPr lang="en-US"/>
        </a:p>
      </dgm:t>
    </dgm:pt>
    <dgm:pt modelId="{FC89D00C-0E76-4BBA-A720-11CF40DD5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Exception &amp; Interrupt Support</a:t>
          </a:r>
          <a:br>
            <a:rPr lang="en-US" b="0" i="0" baseline="0"/>
          </a:br>
          <a:r>
            <a:rPr lang="en-US" b="0" i="0" baseline="0"/>
            <a:t>Handle errors, system calls, and external interrupts</a:t>
          </a:r>
          <a:endParaRPr lang="en-US"/>
        </a:p>
      </dgm:t>
    </dgm:pt>
    <dgm:pt modelId="{F68FB263-F947-4D7C-86F4-D178B376A419}" type="parTrans" cxnId="{45241292-C48A-457E-8F8A-94715522C81A}">
      <dgm:prSet/>
      <dgm:spPr/>
      <dgm:t>
        <a:bodyPr/>
        <a:lstStyle/>
        <a:p>
          <a:endParaRPr lang="en-US"/>
        </a:p>
      </dgm:t>
    </dgm:pt>
    <dgm:pt modelId="{3D503B49-05EB-45CA-8CD7-3FFAA9AF2C62}" type="sibTrans" cxnId="{45241292-C48A-457E-8F8A-94715522C81A}">
      <dgm:prSet/>
      <dgm:spPr/>
      <dgm:t>
        <a:bodyPr/>
        <a:lstStyle/>
        <a:p>
          <a:endParaRPr lang="en-US"/>
        </a:p>
      </dgm:t>
    </dgm:pt>
    <dgm:pt modelId="{E99475BD-ED9C-41C9-87E9-47D662630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Instruction Set Extensions</a:t>
          </a:r>
          <a:br>
            <a:rPr lang="en-US" b="0" i="0" baseline="0"/>
          </a:br>
          <a:r>
            <a:rPr lang="en-US" b="0" i="0" baseline="0"/>
            <a:t>Add support for RV32M (multiplication/division), RV32C (compressed), or RV32F (floating point)</a:t>
          </a:r>
          <a:endParaRPr lang="en-US"/>
        </a:p>
      </dgm:t>
    </dgm:pt>
    <dgm:pt modelId="{B2FC2424-1096-4E4D-9C2A-1A94AA648616}" type="parTrans" cxnId="{99024A11-A814-4643-8699-815CAB5B76E8}">
      <dgm:prSet/>
      <dgm:spPr/>
      <dgm:t>
        <a:bodyPr/>
        <a:lstStyle/>
        <a:p>
          <a:endParaRPr lang="en-US"/>
        </a:p>
      </dgm:t>
    </dgm:pt>
    <dgm:pt modelId="{69F9E5EE-FAAC-4194-B5D1-78444D8EDB6F}" type="sibTrans" cxnId="{99024A11-A814-4643-8699-815CAB5B76E8}">
      <dgm:prSet/>
      <dgm:spPr/>
      <dgm:t>
        <a:bodyPr/>
        <a:lstStyle/>
        <a:p>
          <a:endParaRPr lang="en-US"/>
        </a:p>
      </dgm:t>
    </dgm:pt>
    <dgm:pt modelId="{A85A82C1-2932-4BCA-AFED-DEDD57D6C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Hardware Debug Interface</a:t>
          </a:r>
          <a:br>
            <a:rPr lang="en-US" b="0" i="0" baseline="0"/>
          </a:br>
          <a:r>
            <a:rPr lang="en-US" b="0" i="0" baseline="0"/>
            <a:t>Implement UART or LED-based debugging and I/O</a:t>
          </a:r>
          <a:endParaRPr lang="en-US"/>
        </a:p>
      </dgm:t>
    </dgm:pt>
    <dgm:pt modelId="{37051ABF-9A5D-4303-AB3D-1F1E6087AC4E}" type="parTrans" cxnId="{A1932C5E-1A0B-4290-8772-938524B74CF6}">
      <dgm:prSet/>
      <dgm:spPr/>
      <dgm:t>
        <a:bodyPr/>
        <a:lstStyle/>
        <a:p>
          <a:endParaRPr lang="en-US"/>
        </a:p>
      </dgm:t>
    </dgm:pt>
    <dgm:pt modelId="{B9949CE5-D043-44AB-A1AE-263748ED9FAF}" type="sibTrans" cxnId="{A1932C5E-1A0B-4290-8772-938524B74CF6}">
      <dgm:prSet/>
      <dgm:spPr/>
      <dgm:t>
        <a:bodyPr/>
        <a:lstStyle/>
        <a:p>
          <a:endParaRPr lang="en-US"/>
        </a:p>
      </dgm:t>
    </dgm:pt>
    <dgm:pt modelId="{1AE8DBD9-13AE-4A9C-BB9B-9A126DD69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Performance Monitoring</a:t>
          </a:r>
          <a:br>
            <a:rPr lang="en-US" b="0" i="0" baseline="0"/>
          </a:br>
          <a:r>
            <a:rPr lang="en-US" b="0" i="0" baseline="0"/>
            <a:t>Add cycle counters, instruction counters, or profiling support</a:t>
          </a:r>
          <a:endParaRPr lang="en-US"/>
        </a:p>
      </dgm:t>
    </dgm:pt>
    <dgm:pt modelId="{1724331A-5606-4405-8080-79745C50A898}" type="parTrans" cxnId="{0D007A98-92BA-425B-89E9-C31A3553E20C}">
      <dgm:prSet/>
      <dgm:spPr/>
      <dgm:t>
        <a:bodyPr/>
        <a:lstStyle/>
        <a:p>
          <a:endParaRPr lang="en-US"/>
        </a:p>
      </dgm:t>
    </dgm:pt>
    <dgm:pt modelId="{7F75DB58-9827-4ECC-AE12-55AE78F4A2B9}" type="sibTrans" cxnId="{0D007A98-92BA-425B-89E9-C31A3553E20C}">
      <dgm:prSet/>
      <dgm:spPr/>
      <dgm:t>
        <a:bodyPr/>
        <a:lstStyle/>
        <a:p>
          <a:endParaRPr lang="en-US"/>
        </a:p>
      </dgm:t>
    </dgm:pt>
    <dgm:pt modelId="{E2810A27-4046-44AF-98C5-91E0CE73A45C}" type="pres">
      <dgm:prSet presAssocID="{DF7A8E46-512D-47BC-B1A5-A567EA572261}" presName="root" presStyleCnt="0">
        <dgm:presLayoutVars>
          <dgm:dir/>
          <dgm:resizeHandles val="exact"/>
        </dgm:presLayoutVars>
      </dgm:prSet>
      <dgm:spPr/>
    </dgm:pt>
    <dgm:pt modelId="{A67CC17F-999F-42FB-991E-ECF48B4446B9}" type="pres">
      <dgm:prSet presAssocID="{FE4D2DE8-DFE4-47D5-A4D6-A1FC0E7A3FF4}" presName="compNode" presStyleCnt="0"/>
      <dgm:spPr/>
    </dgm:pt>
    <dgm:pt modelId="{3300AE23-AC7D-42B6-9366-96E3D9E22F08}" type="pres">
      <dgm:prSet presAssocID="{FE4D2DE8-DFE4-47D5-A4D6-A1FC0E7A3FF4}" presName="bgRect" presStyleLbl="bgShp" presStyleIdx="0" presStyleCnt="6"/>
      <dgm:spPr/>
    </dgm:pt>
    <dgm:pt modelId="{2FC7D4A4-9AE3-4CFF-864E-CDC38012FA23}" type="pres">
      <dgm:prSet presAssocID="{FE4D2DE8-DFE4-47D5-A4D6-A1FC0E7A3FF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F02D7C-4E33-40C7-82F4-6594B5FCCEFB}" type="pres">
      <dgm:prSet presAssocID="{FE4D2DE8-DFE4-47D5-A4D6-A1FC0E7A3FF4}" presName="spaceRect" presStyleCnt="0"/>
      <dgm:spPr/>
    </dgm:pt>
    <dgm:pt modelId="{EC73BEDD-A7AB-4511-A421-76865240A934}" type="pres">
      <dgm:prSet presAssocID="{FE4D2DE8-DFE4-47D5-A4D6-A1FC0E7A3FF4}" presName="parTx" presStyleLbl="revTx" presStyleIdx="0" presStyleCnt="6">
        <dgm:presLayoutVars>
          <dgm:chMax val="0"/>
          <dgm:chPref val="0"/>
        </dgm:presLayoutVars>
      </dgm:prSet>
      <dgm:spPr/>
    </dgm:pt>
    <dgm:pt modelId="{466A1C8A-CE95-4972-B2A8-1E2DF58A5DEF}" type="pres">
      <dgm:prSet presAssocID="{51760EAC-09AA-4ACF-851A-1107C168DF27}" presName="sibTrans" presStyleCnt="0"/>
      <dgm:spPr/>
    </dgm:pt>
    <dgm:pt modelId="{FA22D8D9-923B-4F26-9DAC-2C2EB70FFCB1}" type="pres">
      <dgm:prSet presAssocID="{CE3AA6C5-097E-4AE2-9D18-7444A770305B}" presName="compNode" presStyleCnt="0"/>
      <dgm:spPr/>
    </dgm:pt>
    <dgm:pt modelId="{36529FD1-1462-4C0F-AD01-75A081D395B3}" type="pres">
      <dgm:prSet presAssocID="{CE3AA6C5-097E-4AE2-9D18-7444A770305B}" presName="bgRect" presStyleLbl="bgShp" presStyleIdx="1" presStyleCnt="6"/>
      <dgm:spPr/>
    </dgm:pt>
    <dgm:pt modelId="{9FB0DAF5-0984-498E-80AA-80696CF415C3}" type="pres">
      <dgm:prSet presAssocID="{CE3AA6C5-097E-4AE2-9D18-7444A77030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AF6F3B5-1648-41DB-A454-518C3F40DACD}" type="pres">
      <dgm:prSet presAssocID="{CE3AA6C5-097E-4AE2-9D18-7444A770305B}" presName="spaceRect" presStyleCnt="0"/>
      <dgm:spPr/>
    </dgm:pt>
    <dgm:pt modelId="{82AFEED6-3010-48E2-94AF-18A0A62CA12F}" type="pres">
      <dgm:prSet presAssocID="{CE3AA6C5-097E-4AE2-9D18-7444A770305B}" presName="parTx" presStyleLbl="revTx" presStyleIdx="1" presStyleCnt="6">
        <dgm:presLayoutVars>
          <dgm:chMax val="0"/>
          <dgm:chPref val="0"/>
        </dgm:presLayoutVars>
      </dgm:prSet>
      <dgm:spPr/>
    </dgm:pt>
    <dgm:pt modelId="{DD10EAB9-4F4D-4847-9520-E1724B1401C9}" type="pres">
      <dgm:prSet presAssocID="{E2D962F2-61D4-436D-8FB6-5A8A0DD9860F}" presName="sibTrans" presStyleCnt="0"/>
      <dgm:spPr/>
    </dgm:pt>
    <dgm:pt modelId="{71CB735C-9E49-42F1-A266-13F99F2A9666}" type="pres">
      <dgm:prSet presAssocID="{FC89D00C-0E76-4BBA-A720-11CF40DD502D}" presName="compNode" presStyleCnt="0"/>
      <dgm:spPr/>
    </dgm:pt>
    <dgm:pt modelId="{9F457C2A-715E-4C78-9E86-BBA8D8C4391B}" type="pres">
      <dgm:prSet presAssocID="{FC89D00C-0E76-4BBA-A720-11CF40DD502D}" presName="bgRect" presStyleLbl="bgShp" presStyleIdx="2" presStyleCnt="6"/>
      <dgm:spPr/>
    </dgm:pt>
    <dgm:pt modelId="{4E5C976C-71D1-4988-AB60-EB30FDA9F7FC}" type="pres">
      <dgm:prSet presAssocID="{FC89D00C-0E76-4BBA-A720-11CF40DD50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8930E266-17DF-47A0-AA02-2261855ABF8B}" type="pres">
      <dgm:prSet presAssocID="{FC89D00C-0E76-4BBA-A720-11CF40DD502D}" presName="spaceRect" presStyleCnt="0"/>
      <dgm:spPr/>
    </dgm:pt>
    <dgm:pt modelId="{236FDACE-0C46-45CB-9C20-B464F56B1757}" type="pres">
      <dgm:prSet presAssocID="{FC89D00C-0E76-4BBA-A720-11CF40DD502D}" presName="parTx" presStyleLbl="revTx" presStyleIdx="2" presStyleCnt="6">
        <dgm:presLayoutVars>
          <dgm:chMax val="0"/>
          <dgm:chPref val="0"/>
        </dgm:presLayoutVars>
      </dgm:prSet>
      <dgm:spPr/>
    </dgm:pt>
    <dgm:pt modelId="{647E5E5B-8827-4861-BE5C-597CDC575EB1}" type="pres">
      <dgm:prSet presAssocID="{3D503B49-05EB-45CA-8CD7-3FFAA9AF2C62}" presName="sibTrans" presStyleCnt="0"/>
      <dgm:spPr/>
    </dgm:pt>
    <dgm:pt modelId="{6EB37B24-E070-4D96-8629-FE0CE68BDC34}" type="pres">
      <dgm:prSet presAssocID="{E99475BD-ED9C-41C9-87E9-47D6626305D4}" presName="compNode" presStyleCnt="0"/>
      <dgm:spPr/>
    </dgm:pt>
    <dgm:pt modelId="{B0F4EAF4-AAA1-41A2-8A65-9DDE044839B1}" type="pres">
      <dgm:prSet presAssocID="{E99475BD-ED9C-41C9-87E9-47D6626305D4}" presName="bgRect" presStyleLbl="bgShp" presStyleIdx="3" presStyleCnt="6" custScaleY="155069"/>
      <dgm:spPr/>
    </dgm:pt>
    <dgm:pt modelId="{87A8D225-8080-429B-987D-E450ADF67975}" type="pres">
      <dgm:prSet presAssocID="{E99475BD-ED9C-41C9-87E9-47D6626305D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14E5DB-CD90-4ED5-B16D-4510B625F383}" type="pres">
      <dgm:prSet presAssocID="{E99475BD-ED9C-41C9-87E9-47D6626305D4}" presName="spaceRect" presStyleCnt="0"/>
      <dgm:spPr/>
    </dgm:pt>
    <dgm:pt modelId="{DD963C76-0DCF-4E6C-B1F2-8A078AAC1E11}" type="pres">
      <dgm:prSet presAssocID="{E99475BD-ED9C-41C9-87E9-47D6626305D4}" presName="parTx" presStyleLbl="revTx" presStyleIdx="3" presStyleCnt="6">
        <dgm:presLayoutVars>
          <dgm:chMax val="0"/>
          <dgm:chPref val="0"/>
        </dgm:presLayoutVars>
      </dgm:prSet>
      <dgm:spPr/>
    </dgm:pt>
    <dgm:pt modelId="{2F6FAA66-7570-47B4-AB77-105D58568E8D}" type="pres">
      <dgm:prSet presAssocID="{69F9E5EE-FAAC-4194-B5D1-78444D8EDB6F}" presName="sibTrans" presStyleCnt="0"/>
      <dgm:spPr/>
    </dgm:pt>
    <dgm:pt modelId="{AA9C68F4-77E0-4718-B4A8-EFD274900F22}" type="pres">
      <dgm:prSet presAssocID="{A85A82C1-2932-4BCA-AFED-DEDD57D6CBF8}" presName="compNode" presStyleCnt="0"/>
      <dgm:spPr/>
    </dgm:pt>
    <dgm:pt modelId="{CFB2E678-9C7F-4C2C-B95B-EB59D94A9D12}" type="pres">
      <dgm:prSet presAssocID="{A85A82C1-2932-4BCA-AFED-DEDD57D6CBF8}" presName="bgRect" presStyleLbl="bgShp" presStyleIdx="4" presStyleCnt="6"/>
      <dgm:spPr/>
    </dgm:pt>
    <dgm:pt modelId="{8D3C6CE6-1DF1-4369-A902-390B17CE59FB}" type="pres">
      <dgm:prSet presAssocID="{A85A82C1-2932-4BCA-AFED-DEDD57D6CBF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E99621D-8205-4B5C-996A-3B199A0F2C3C}" type="pres">
      <dgm:prSet presAssocID="{A85A82C1-2932-4BCA-AFED-DEDD57D6CBF8}" presName="spaceRect" presStyleCnt="0"/>
      <dgm:spPr/>
    </dgm:pt>
    <dgm:pt modelId="{83447BB9-D767-45DD-AFA4-FC17371FEAB0}" type="pres">
      <dgm:prSet presAssocID="{A85A82C1-2932-4BCA-AFED-DEDD57D6CBF8}" presName="parTx" presStyleLbl="revTx" presStyleIdx="4" presStyleCnt="6">
        <dgm:presLayoutVars>
          <dgm:chMax val="0"/>
          <dgm:chPref val="0"/>
        </dgm:presLayoutVars>
      </dgm:prSet>
      <dgm:spPr/>
    </dgm:pt>
    <dgm:pt modelId="{D4E7AB5E-E237-4435-B8DA-35771CD241F1}" type="pres">
      <dgm:prSet presAssocID="{B9949CE5-D043-44AB-A1AE-263748ED9FAF}" presName="sibTrans" presStyleCnt="0"/>
      <dgm:spPr/>
    </dgm:pt>
    <dgm:pt modelId="{61BAD4B0-341F-4F5B-96CF-FF465982D060}" type="pres">
      <dgm:prSet presAssocID="{1AE8DBD9-13AE-4A9C-BB9B-9A126DD6972B}" presName="compNode" presStyleCnt="0"/>
      <dgm:spPr/>
    </dgm:pt>
    <dgm:pt modelId="{B2AC543D-0676-4484-8A68-6CE6DD490664}" type="pres">
      <dgm:prSet presAssocID="{1AE8DBD9-13AE-4A9C-BB9B-9A126DD6972B}" presName="bgRect" presStyleLbl="bgShp" presStyleIdx="5" presStyleCnt="6"/>
      <dgm:spPr/>
    </dgm:pt>
    <dgm:pt modelId="{4588CC92-8554-4B5F-A896-AF44BEA66CCE}" type="pres">
      <dgm:prSet presAssocID="{1AE8DBD9-13AE-4A9C-BB9B-9A126DD697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BD55D06-1192-4699-AC3F-975BF5AB6193}" type="pres">
      <dgm:prSet presAssocID="{1AE8DBD9-13AE-4A9C-BB9B-9A126DD6972B}" presName="spaceRect" presStyleCnt="0"/>
      <dgm:spPr/>
    </dgm:pt>
    <dgm:pt modelId="{CDBBDC73-3B24-4A58-8253-9F4CE003A8BB}" type="pres">
      <dgm:prSet presAssocID="{1AE8DBD9-13AE-4A9C-BB9B-9A126DD6972B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9024A11-A814-4643-8699-815CAB5B76E8}" srcId="{DF7A8E46-512D-47BC-B1A5-A567EA572261}" destId="{E99475BD-ED9C-41C9-87E9-47D6626305D4}" srcOrd="3" destOrd="0" parTransId="{B2FC2424-1096-4E4D-9C2A-1A94AA648616}" sibTransId="{69F9E5EE-FAAC-4194-B5D1-78444D8EDB6F}"/>
    <dgm:cxn modelId="{128D7716-2568-4501-8558-7D8759F9E789}" type="presOf" srcId="{A85A82C1-2932-4BCA-AFED-DEDD57D6CBF8}" destId="{83447BB9-D767-45DD-AFA4-FC17371FEAB0}" srcOrd="0" destOrd="0" presId="urn:microsoft.com/office/officeart/2018/2/layout/IconVerticalSolidList"/>
    <dgm:cxn modelId="{9CD65921-5099-47E2-BCC9-5C9E5A08FED4}" type="presOf" srcId="{FE4D2DE8-DFE4-47D5-A4D6-A1FC0E7A3FF4}" destId="{EC73BEDD-A7AB-4511-A421-76865240A934}" srcOrd="0" destOrd="0" presId="urn:microsoft.com/office/officeart/2018/2/layout/IconVerticalSolidList"/>
    <dgm:cxn modelId="{888F4230-7F39-4377-9291-3B21DD39008F}" type="presOf" srcId="{1AE8DBD9-13AE-4A9C-BB9B-9A126DD6972B}" destId="{CDBBDC73-3B24-4A58-8253-9F4CE003A8BB}" srcOrd="0" destOrd="0" presId="urn:microsoft.com/office/officeart/2018/2/layout/IconVerticalSolidList"/>
    <dgm:cxn modelId="{2B71053C-4556-415B-9EED-71A4403E83EE}" type="presOf" srcId="{E99475BD-ED9C-41C9-87E9-47D6626305D4}" destId="{DD963C76-0DCF-4E6C-B1F2-8A078AAC1E11}" srcOrd="0" destOrd="0" presId="urn:microsoft.com/office/officeart/2018/2/layout/IconVerticalSolidList"/>
    <dgm:cxn modelId="{A1932C5E-1A0B-4290-8772-938524B74CF6}" srcId="{DF7A8E46-512D-47BC-B1A5-A567EA572261}" destId="{A85A82C1-2932-4BCA-AFED-DEDD57D6CBF8}" srcOrd="4" destOrd="0" parTransId="{37051ABF-9A5D-4303-AB3D-1F1E6087AC4E}" sibTransId="{B9949CE5-D043-44AB-A1AE-263748ED9FAF}"/>
    <dgm:cxn modelId="{B652B144-DEFF-4D8A-917E-006F3D397AEF}" type="presOf" srcId="{CE3AA6C5-097E-4AE2-9D18-7444A770305B}" destId="{82AFEED6-3010-48E2-94AF-18A0A62CA12F}" srcOrd="0" destOrd="0" presId="urn:microsoft.com/office/officeart/2018/2/layout/IconVerticalSolidList"/>
    <dgm:cxn modelId="{CEBB0384-FE93-44CA-A8D8-34BFA157F2C8}" type="presOf" srcId="{FC89D00C-0E76-4BBA-A720-11CF40DD502D}" destId="{236FDACE-0C46-45CB-9C20-B464F56B1757}" srcOrd="0" destOrd="0" presId="urn:microsoft.com/office/officeart/2018/2/layout/IconVerticalSolidList"/>
    <dgm:cxn modelId="{45241292-C48A-457E-8F8A-94715522C81A}" srcId="{DF7A8E46-512D-47BC-B1A5-A567EA572261}" destId="{FC89D00C-0E76-4BBA-A720-11CF40DD502D}" srcOrd="2" destOrd="0" parTransId="{F68FB263-F947-4D7C-86F4-D178B376A419}" sibTransId="{3D503B49-05EB-45CA-8CD7-3FFAA9AF2C62}"/>
    <dgm:cxn modelId="{0D007A98-92BA-425B-89E9-C31A3553E20C}" srcId="{DF7A8E46-512D-47BC-B1A5-A567EA572261}" destId="{1AE8DBD9-13AE-4A9C-BB9B-9A126DD6972B}" srcOrd="5" destOrd="0" parTransId="{1724331A-5606-4405-8080-79745C50A898}" sibTransId="{7F75DB58-9827-4ECC-AE12-55AE78F4A2B9}"/>
    <dgm:cxn modelId="{C5E306BD-CD53-4FF2-ACDC-BC152097602E}" srcId="{DF7A8E46-512D-47BC-B1A5-A567EA572261}" destId="{FE4D2DE8-DFE4-47D5-A4D6-A1FC0E7A3FF4}" srcOrd="0" destOrd="0" parTransId="{48B4D4AF-DCB7-44CE-B764-47AF4EB79387}" sibTransId="{51760EAC-09AA-4ACF-851A-1107C168DF27}"/>
    <dgm:cxn modelId="{50524AE8-F833-4C51-9605-EF00C832228D}" srcId="{DF7A8E46-512D-47BC-B1A5-A567EA572261}" destId="{CE3AA6C5-097E-4AE2-9D18-7444A770305B}" srcOrd="1" destOrd="0" parTransId="{1C48972B-3D6B-4C7A-A046-59F255C408F1}" sibTransId="{E2D962F2-61D4-436D-8FB6-5A8A0DD9860F}"/>
    <dgm:cxn modelId="{813317EA-AC4F-4914-A09E-1EC004431868}" type="presOf" srcId="{DF7A8E46-512D-47BC-B1A5-A567EA572261}" destId="{E2810A27-4046-44AF-98C5-91E0CE73A45C}" srcOrd="0" destOrd="0" presId="urn:microsoft.com/office/officeart/2018/2/layout/IconVerticalSolidList"/>
    <dgm:cxn modelId="{DCA910CC-CE20-438F-BECE-AEC5A8EE9110}" type="presParOf" srcId="{E2810A27-4046-44AF-98C5-91E0CE73A45C}" destId="{A67CC17F-999F-42FB-991E-ECF48B4446B9}" srcOrd="0" destOrd="0" presId="urn:microsoft.com/office/officeart/2018/2/layout/IconVerticalSolidList"/>
    <dgm:cxn modelId="{DBBCB7DA-CA61-4D97-9903-25E1C7EFA3EE}" type="presParOf" srcId="{A67CC17F-999F-42FB-991E-ECF48B4446B9}" destId="{3300AE23-AC7D-42B6-9366-96E3D9E22F08}" srcOrd="0" destOrd="0" presId="urn:microsoft.com/office/officeart/2018/2/layout/IconVerticalSolidList"/>
    <dgm:cxn modelId="{53F314D6-C3BB-4F9C-86F8-2B41F700A9E5}" type="presParOf" srcId="{A67CC17F-999F-42FB-991E-ECF48B4446B9}" destId="{2FC7D4A4-9AE3-4CFF-864E-CDC38012FA23}" srcOrd="1" destOrd="0" presId="urn:microsoft.com/office/officeart/2018/2/layout/IconVerticalSolidList"/>
    <dgm:cxn modelId="{55E5BCFB-8D6F-47F8-AF97-49C634049D2E}" type="presParOf" srcId="{A67CC17F-999F-42FB-991E-ECF48B4446B9}" destId="{95F02D7C-4E33-40C7-82F4-6594B5FCCEFB}" srcOrd="2" destOrd="0" presId="urn:microsoft.com/office/officeart/2018/2/layout/IconVerticalSolidList"/>
    <dgm:cxn modelId="{B43355FB-1C26-44A8-B69A-DC96369C1C8A}" type="presParOf" srcId="{A67CC17F-999F-42FB-991E-ECF48B4446B9}" destId="{EC73BEDD-A7AB-4511-A421-76865240A934}" srcOrd="3" destOrd="0" presId="urn:microsoft.com/office/officeart/2018/2/layout/IconVerticalSolidList"/>
    <dgm:cxn modelId="{62CA2B66-4D0B-43DC-9F81-A230E1046DFF}" type="presParOf" srcId="{E2810A27-4046-44AF-98C5-91E0CE73A45C}" destId="{466A1C8A-CE95-4972-B2A8-1E2DF58A5DEF}" srcOrd="1" destOrd="0" presId="urn:microsoft.com/office/officeart/2018/2/layout/IconVerticalSolidList"/>
    <dgm:cxn modelId="{71DD4FAD-3349-44BD-B1E9-72F86B7BCE06}" type="presParOf" srcId="{E2810A27-4046-44AF-98C5-91E0CE73A45C}" destId="{FA22D8D9-923B-4F26-9DAC-2C2EB70FFCB1}" srcOrd="2" destOrd="0" presId="urn:microsoft.com/office/officeart/2018/2/layout/IconVerticalSolidList"/>
    <dgm:cxn modelId="{0FAFE396-B556-4C47-A243-D13EB53717A5}" type="presParOf" srcId="{FA22D8D9-923B-4F26-9DAC-2C2EB70FFCB1}" destId="{36529FD1-1462-4C0F-AD01-75A081D395B3}" srcOrd="0" destOrd="0" presId="urn:microsoft.com/office/officeart/2018/2/layout/IconVerticalSolidList"/>
    <dgm:cxn modelId="{1A8BCA77-24DB-45B2-B795-DB81AE18CB91}" type="presParOf" srcId="{FA22D8D9-923B-4F26-9DAC-2C2EB70FFCB1}" destId="{9FB0DAF5-0984-498E-80AA-80696CF415C3}" srcOrd="1" destOrd="0" presId="urn:microsoft.com/office/officeart/2018/2/layout/IconVerticalSolidList"/>
    <dgm:cxn modelId="{3B7534F7-99C1-4424-894B-1D06CB474348}" type="presParOf" srcId="{FA22D8D9-923B-4F26-9DAC-2C2EB70FFCB1}" destId="{DAF6F3B5-1648-41DB-A454-518C3F40DACD}" srcOrd="2" destOrd="0" presId="urn:microsoft.com/office/officeart/2018/2/layout/IconVerticalSolidList"/>
    <dgm:cxn modelId="{D2BB8155-77DC-411A-86D0-DC1578234F5C}" type="presParOf" srcId="{FA22D8D9-923B-4F26-9DAC-2C2EB70FFCB1}" destId="{82AFEED6-3010-48E2-94AF-18A0A62CA12F}" srcOrd="3" destOrd="0" presId="urn:microsoft.com/office/officeart/2018/2/layout/IconVerticalSolidList"/>
    <dgm:cxn modelId="{5108892D-A522-4D7C-9F56-1691DB92AA43}" type="presParOf" srcId="{E2810A27-4046-44AF-98C5-91E0CE73A45C}" destId="{DD10EAB9-4F4D-4847-9520-E1724B1401C9}" srcOrd="3" destOrd="0" presId="urn:microsoft.com/office/officeart/2018/2/layout/IconVerticalSolidList"/>
    <dgm:cxn modelId="{DF3917AE-436C-4403-A94B-B28649FEA1B0}" type="presParOf" srcId="{E2810A27-4046-44AF-98C5-91E0CE73A45C}" destId="{71CB735C-9E49-42F1-A266-13F99F2A9666}" srcOrd="4" destOrd="0" presId="urn:microsoft.com/office/officeart/2018/2/layout/IconVerticalSolidList"/>
    <dgm:cxn modelId="{973DCE4D-3C8B-4074-BA44-3B7B3AC45CA7}" type="presParOf" srcId="{71CB735C-9E49-42F1-A266-13F99F2A9666}" destId="{9F457C2A-715E-4C78-9E86-BBA8D8C4391B}" srcOrd="0" destOrd="0" presId="urn:microsoft.com/office/officeart/2018/2/layout/IconVerticalSolidList"/>
    <dgm:cxn modelId="{7C5E4F4B-E91B-4212-B7E2-6DDE21F51F76}" type="presParOf" srcId="{71CB735C-9E49-42F1-A266-13F99F2A9666}" destId="{4E5C976C-71D1-4988-AB60-EB30FDA9F7FC}" srcOrd="1" destOrd="0" presId="urn:microsoft.com/office/officeart/2018/2/layout/IconVerticalSolidList"/>
    <dgm:cxn modelId="{E134DCD1-99A1-459D-8945-5A8564E71A24}" type="presParOf" srcId="{71CB735C-9E49-42F1-A266-13F99F2A9666}" destId="{8930E266-17DF-47A0-AA02-2261855ABF8B}" srcOrd="2" destOrd="0" presId="urn:microsoft.com/office/officeart/2018/2/layout/IconVerticalSolidList"/>
    <dgm:cxn modelId="{770D711C-294A-4CD2-9FE9-C6C7E6588013}" type="presParOf" srcId="{71CB735C-9E49-42F1-A266-13F99F2A9666}" destId="{236FDACE-0C46-45CB-9C20-B464F56B1757}" srcOrd="3" destOrd="0" presId="urn:microsoft.com/office/officeart/2018/2/layout/IconVerticalSolidList"/>
    <dgm:cxn modelId="{386A250F-16D1-4086-9825-83950906BB9E}" type="presParOf" srcId="{E2810A27-4046-44AF-98C5-91E0CE73A45C}" destId="{647E5E5B-8827-4861-BE5C-597CDC575EB1}" srcOrd="5" destOrd="0" presId="urn:microsoft.com/office/officeart/2018/2/layout/IconVerticalSolidList"/>
    <dgm:cxn modelId="{92637732-7B24-4AC7-87D5-3D2FFFBCB2E3}" type="presParOf" srcId="{E2810A27-4046-44AF-98C5-91E0CE73A45C}" destId="{6EB37B24-E070-4D96-8629-FE0CE68BDC34}" srcOrd="6" destOrd="0" presId="urn:microsoft.com/office/officeart/2018/2/layout/IconVerticalSolidList"/>
    <dgm:cxn modelId="{E40EB49B-1029-4922-8328-D53F7861E91F}" type="presParOf" srcId="{6EB37B24-E070-4D96-8629-FE0CE68BDC34}" destId="{B0F4EAF4-AAA1-41A2-8A65-9DDE044839B1}" srcOrd="0" destOrd="0" presId="urn:microsoft.com/office/officeart/2018/2/layout/IconVerticalSolidList"/>
    <dgm:cxn modelId="{207EB1E2-3745-4827-8D12-8B66CB982E7B}" type="presParOf" srcId="{6EB37B24-E070-4D96-8629-FE0CE68BDC34}" destId="{87A8D225-8080-429B-987D-E450ADF67975}" srcOrd="1" destOrd="0" presId="urn:microsoft.com/office/officeart/2018/2/layout/IconVerticalSolidList"/>
    <dgm:cxn modelId="{A8008BC0-F615-4819-95AE-EB5F85025A5E}" type="presParOf" srcId="{6EB37B24-E070-4D96-8629-FE0CE68BDC34}" destId="{8914E5DB-CD90-4ED5-B16D-4510B625F383}" srcOrd="2" destOrd="0" presId="urn:microsoft.com/office/officeart/2018/2/layout/IconVerticalSolidList"/>
    <dgm:cxn modelId="{E03E04BD-A643-4450-8B00-7C42F744D456}" type="presParOf" srcId="{6EB37B24-E070-4D96-8629-FE0CE68BDC34}" destId="{DD963C76-0DCF-4E6C-B1F2-8A078AAC1E11}" srcOrd="3" destOrd="0" presId="urn:microsoft.com/office/officeart/2018/2/layout/IconVerticalSolidList"/>
    <dgm:cxn modelId="{DCE767A9-2CA1-4C2D-BAEC-718B0AA080EB}" type="presParOf" srcId="{E2810A27-4046-44AF-98C5-91E0CE73A45C}" destId="{2F6FAA66-7570-47B4-AB77-105D58568E8D}" srcOrd="7" destOrd="0" presId="urn:microsoft.com/office/officeart/2018/2/layout/IconVerticalSolidList"/>
    <dgm:cxn modelId="{5738FEB1-58EF-4079-8CF4-79E5F2227508}" type="presParOf" srcId="{E2810A27-4046-44AF-98C5-91E0CE73A45C}" destId="{AA9C68F4-77E0-4718-B4A8-EFD274900F22}" srcOrd="8" destOrd="0" presId="urn:microsoft.com/office/officeart/2018/2/layout/IconVerticalSolidList"/>
    <dgm:cxn modelId="{7DA7984F-70B9-41EE-B551-02D10A224A41}" type="presParOf" srcId="{AA9C68F4-77E0-4718-B4A8-EFD274900F22}" destId="{CFB2E678-9C7F-4C2C-B95B-EB59D94A9D12}" srcOrd="0" destOrd="0" presId="urn:microsoft.com/office/officeart/2018/2/layout/IconVerticalSolidList"/>
    <dgm:cxn modelId="{4E1A350B-4F69-4C75-B758-3FF777A03D2C}" type="presParOf" srcId="{AA9C68F4-77E0-4718-B4A8-EFD274900F22}" destId="{8D3C6CE6-1DF1-4369-A902-390B17CE59FB}" srcOrd="1" destOrd="0" presId="urn:microsoft.com/office/officeart/2018/2/layout/IconVerticalSolidList"/>
    <dgm:cxn modelId="{DA852955-11F7-4000-B201-2967559EEF41}" type="presParOf" srcId="{AA9C68F4-77E0-4718-B4A8-EFD274900F22}" destId="{DE99621D-8205-4B5C-996A-3B199A0F2C3C}" srcOrd="2" destOrd="0" presId="urn:microsoft.com/office/officeart/2018/2/layout/IconVerticalSolidList"/>
    <dgm:cxn modelId="{095634B7-09B6-4264-88BF-8468BB8CDAAF}" type="presParOf" srcId="{AA9C68F4-77E0-4718-B4A8-EFD274900F22}" destId="{83447BB9-D767-45DD-AFA4-FC17371FEAB0}" srcOrd="3" destOrd="0" presId="urn:microsoft.com/office/officeart/2018/2/layout/IconVerticalSolidList"/>
    <dgm:cxn modelId="{F76B3853-E174-41FC-884D-FF445CCD6F66}" type="presParOf" srcId="{E2810A27-4046-44AF-98C5-91E0CE73A45C}" destId="{D4E7AB5E-E237-4435-B8DA-35771CD241F1}" srcOrd="9" destOrd="0" presId="urn:microsoft.com/office/officeart/2018/2/layout/IconVerticalSolidList"/>
    <dgm:cxn modelId="{10AB86D8-2253-443F-8000-7AFD0D14C39A}" type="presParOf" srcId="{E2810A27-4046-44AF-98C5-91E0CE73A45C}" destId="{61BAD4B0-341F-4F5B-96CF-FF465982D060}" srcOrd="10" destOrd="0" presId="urn:microsoft.com/office/officeart/2018/2/layout/IconVerticalSolidList"/>
    <dgm:cxn modelId="{69BB652D-523A-4BE2-8E6B-589AB3B1CCB3}" type="presParOf" srcId="{61BAD4B0-341F-4F5B-96CF-FF465982D060}" destId="{B2AC543D-0676-4484-8A68-6CE6DD490664}" srcOrd="0" destOrd="0" presId="urn:microsoft.com/office/officeart/2018/2/layout/IconVerticalSolidList"/>
    <dgm:cxn modelId="{E12654D0-7FB5-4D1E-A7C7-86115C0D0342}" type="presParOf" srcId="{61BAD4B0-341F-4F5B-96CF-FF465982D060}" destId="{4588CC92-8554-4B5F-A896-AF44BEA66CCE}" srcOrd="1" destOrd="0" presId="urn:microsoft.com/office/officeart/2018/2/layout/IconVerticalSolidList"/>
    <dgm:cxn modelId="{44C4F80F-7F91-47FA-A5F0-3EC6F6DFD72D}" type="presParOf" srcId="{61BAD4B0-341F-4F5B-96CF-FF465982D060}" destId="{FBD55D06-1192-4699-AC3F-975BF5AB6193}" srcOrd="2" destOrd="0" presId="urn:microsoft.com/office/officeart/2018/2/layout/IconVerticalSolidList"/>
    <dgm:cxn modelId="{FE06AD93-8ED8-451E-919A-64809586FF52}" type="presParOf" srcId="{61BAD4B0-341F-4F5B-96CF-FF465982D060}" destId="{CDBBDC73-3B24-4A58-8253-9F4CE003A8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071D0-0615-4C51-B1B8-60110B959DD0}">
      <dsp:nvSpPr>
        <dsp:cNvPr id="0" name=""/>
        <dsp:cNvSpPr/>
      </dsp:nvSpPr>
      <dsp:spPr>
        <a:xfrm>
          <a:off x="0" y="2883"/>
          <a:ext cx="10363200" cy="61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0E7B-0303-46AC-AA91-1D5E41C7FB29}">
      <dsp:nvSpPr>
        <dsp:cNvPr id="0" name=""/>
        <dsp:cNvSpPr/>
      </dsp:nvSpPr>
      <dsp:spPr>
        <a:xfrm>
          <a:off x="185764" y="141055"/>
          <a:ext cx="337754" cy="337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63256-4796-4E45-80FE-F8D40EF526EB}">
      <dsp:nvSpPr>
        <dsp:cNvPr id="0" name=""/>
        <dsp:cNvSpPr/>
      </dsp:nvSpPr>
      <dsp:spPr>
        <a:xfrm>
          <a:off x="709283" y="2883"/>
          <a:ext cx="9653916" cy="61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92" tIns="64992" rIns="64992" bIns="649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Design a </a:t>
          </a:r>
          <a:r>
            <a:rPr lang="en-US" sz="1900" b="1" i="0" kern="1200" baseline="0"/>
            <a:t>Single-Cycle RISC-V Processor</a:t>
          </a:r>
          <a:r>
            <a:rPr lang="en-US" sz="1900" b="0" i="0" kern="1200" baseline="0"/>
            <a:t> supporting the full </a:t>
          </a:r>
          <a:r>
            <a:rPr lang="en-US" sz="1900" b="1" i="0" kern="1200" baseline="0"/>
            <a:t>RV32I ISA</a:t>
          </a:r>
          <a:endParaRPr lang="en-US" sz="1900" kern="1200"/>
        </a:p>
      </dsp:txBody>
      <dsp:txXfrm>
        <a:off x="709283" y="2883"/>
        <a:ext cx="9653916" cy="614098"/>
      </dsp:txXfrm>
    </dsp:sp>
    <dsp:sp modelId="{46BE824B-B9DC-470E-85DE-228312A19F46}">
      <dsp:nvSpPr>
        <dsp:cNvPr id="0" name=""/>
        <dsp:cNvSpPr/>
      </dsp:nvSpPr>
      <dsp:spPr>
        <a:xfrm>
          <a:off x="0" y="770506"/>
          <a:ext cx="10363200" cy="61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7DE31-44DC-4C9B-8B0C-CC4140A9F35C}">
      <dsp:nvSpPr>
        <dsp:cNvPr id="0" name=""/>
        <dsp:cNvSpPr/>
      </dsp:nvSpPr>
      <dsp:spPr>
        <a:xfrm>
          <a:off x="185764" y="908678"/>
          <a:ext cx="337754" cy="337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6F6C-FC94-4D77-B6C5-0F553BCAA5EB}">
      <dsp:nvSpPr>
        <dsp:cNvPr id="0" name=""/>
        <dsp:cNvSpPr/>
      </dsp:nvSpPr>
      <dsp:spPr>
        <a:xfrm>
          <a:off x="709283" y="770506"/>
          <a:ext cx="9653916" cy="61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92" tIns="64992" rIns="64992" bIns="649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Implement using </a:t>
          </a:r>
          <a:r>
            <a:rPr lang="en-US" sz="1900" b="1" i="0" kern="1200" baseline="0"/>
            <a:t>SystemVerilog</a:t>
          </a:r>
          <a:r>
            <a:rPr lang="en-US" sz="1900" b="0" i="0" kern="1200" baseline="0"/>
            <a:t> and </a:t>
          </a:r>
          <a:r>
            <a:rPr lang="en-US" sz="1900" b="1" i="0" kern="1200" baseline="0"/>
            <a:t>synthesize</a:t>
          </a:r>
          <a:r>
            <a:rPr lang="en-US" sz="1900" b="0" i="0" kern="1200" baseline="0"/>
            <a:t> for FPGA</a:t>
          </a:r>
          <a:endParaRPr lang="en-US" sz="1900" kern="1200"/>
        </a:p>
      </dsp:txBody>
      <dsp:txXfrm>
        <a:off x="709283" y="770506"/>
        <a:ext cx="9653916" cy="614098"/>
      </dsp:txXfrm>
    </dsp:sp>
    <dsp:sp modelId="{DC49405F-3CCF-4161-B5D1-1A95CCA4A112}">
      <dsp:nvSpPr>
        <dsp:cNvPr id="0" name=""/>
        <dsp:cNvSpPr/>
      </dsp:nvSpPr>
      <dsp:spPr>
        <a:xfrm>
          <a:off x="0" y="1538129"/>
          <a:ext cx="10363200" cy="61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A9860-78F0-44EC-A6B0-B47CB18ED8A2}">
      <dsp:nvSpPr>
        <dsp:cNvPr id="0" name=""/>
        <dsp:cNvSpPr/>
      </dsp:nvSpPr>
      <dsp:spPr>
        <a:xfrm>
          <a:off x="185764" y="1676301"/>
          <a:ext cx="337754" cy="337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23F5-262C-4978-8AF9-E1025535B370}">
      <dsp:nvSpPr>
        <dsp:cNvPr id="0" name=""/>
        <dsp:cNvSpPr/>
      </dsp:nvSpPr>
      <dsp:spPr>
        <a:xfrm>
          <a:off x="709283" y="1538129"/>
          <a:ext cx="9653916" cy="61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92" tIns="64992" rIns="64992" bIns="649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 a </a:t>
          </a:r>
          <a:r>
            <a:rPr lang="en-US" sz="1900" b="1" i="0" kern="1200" baseline="0"/>
            <a:t>modular design</a:t>
          </a:r>
          <a:r>
            <a:rPr lang="en-US" sz="1900" b="0" i="0" kern="1200" baseline="0"/>
            <a:t> with key components (ALU, PC, Register File, etc.)</a:t>
          </a:r>
          <a:endParaRPr lang="en-US" sz="1900" kern="1200"/>
        </a:p>
      </dsp:txBody>
      <dsp:txXfrm>
        <a:off x="709283" y="1538129"/>
        <a:ext cx="9653916" cy="614098"/>
      </dsp:txXfrm>
    </dsp:sp>
    <dsp:sp modelId="{063C59B2-D226-47C6-9E43-50AFF44750AA}">
      <dsp:nvSpPr>
        <dsp:cNvPr id="0" name=""/>
        <dsp:cNvSpPr/>
      </dsp:nvSpPr>
      <dsp:spPr>
        <a:xfrm>
          <a:off x="0" y="2305752"/>
          <a:ext cx="10363200" cy="61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7C02A0-8A8E-4C1D-B1C6-4A4234AC9555}">
      <dsp:nvSpPr>
        <dsp:cNvPr id="0" name=""/>
        <dsp:cNvSpPr/>
      </dsp:nvSpPr>
      <dsp:spPr>
        <a:xfrm>
          <a:off x="185764" y="2443924"/>
          <a:ext cx="337754" cy="337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0AE12-0E6C-4DEF-9C4D-6634E6A9D849}">
      <dsp:nvSpPr>
        <dsp:cNvPr id="0" name=""/>
        <dsp:cNvSpPr/>
      </dsp:nvSpPr>
      <dsp:spPr>
        <a:xfrm>
          <a:off x="709283" y="2305752"/>
          <a:ext cx="9653916" cy="61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92" tIns="64992" rIns="64992" bIns="649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Verify functionality through </a:t>
          </a:r>
          <a:r>
            <a:rPr lang="en-US" sz="1900" b="1" i="0" kern="1200" baseline="0"/>
            <a:t>testbenches and simulation</a:t>
          </a:r>
          <a:endParaRPr lang="en-US" sz="1900" kern="1200"/>
        </a:p>
      </dsp:txBody>
      <dsp:txXfrm>
        <a:off x="709283" y="2305752"/>
        <a:ext cx="9653916" cy="614098"/>
      </dsp:txXfrm>
    </dsp:sp>
    <dsp:sp modelId="{9068DFB2-19AC-404A-B7DB-11EADA0CB653}">
      <dsp:nvSpPr>
        <dsp:cNvPr id="0" name=""/>
        <dsp:cNvSpPr/>
      </dsp:nvSpPr>
      <dsp:spPr>
        <a:xfrm>
          <a:off x="0" y="3073375"/>
          <a:ext cx="10363200" cy="6140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EE117-C778-4910-A58C-264A0DCBF76B}">
      <dsp:nvSpPr>
        <dsp:cNvPr id="0" name=""/>
        <dsp:cNvSpPr/>
      </dsp:nvSpPr>
      <dsp:spPr>
        <a:xfrm>
          <a:off x="185764" y="3211547"/>
          <a:ext cx="337754" cy="337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FDD9E-D68A-4CF9-9553-5619AC11F093}">
      <dsp:nvSpPr>
        <dsp:cNvPr id="0" name=""/>
        <dsp:cNvSpPr/>
      </dsp:nvSpPr>
      <dsp:spPr>
        <a:xfrm>
          <a:off x="709283" y="3073375"/>
          <a:ext cx="9653916" cy="614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992" tIns="64992" rIns="64992" bIns="6499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Gain practical experience in </a:t>
          </a:r>
          <a:r>
            <a:rPr lang="en-US" sz="1900" b="1" i="0" kern="1200" baseline="0"/>
            <a:t>digital system design and hardware description languages</a:t>
          </a:r>
          <a:endParaRPr lang="en-US" sz="1900" kern="1200"/>
        </a:p>
      </dsp:txBody>
      <dsp:txXfrm>
        <a:off x="709283" y="3073375"/>
        <a:ext cx="9653916" cy="6140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902A-C832-45D3-8034-1B5D662F05FA}">
      <dsp:nvSpPr>
        <dsp:cNvPr id="0" name=""/>
        <dsp:cNvSpPr/>
      </dsp:nvSpPr>
      <dsp:spPr>
        <a:xfrm>
          <a:off x="0" y="0"/>
          <a:ext cx="9257289" cy="1121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0" kern="1200" baseline="0"/>
            <a:t>Single-cycle design</a:t>
          </a:r>
          <a:r>
            <a:rPr lang="en-US" sz="3000" b="0" i="0" kern="1200" baseline="0"/>
            <a:t>: One instruction per clock cycle</a:t>
          </a:r>
          <a:endParaRPr lang="en-US" sz="3000" kern="1200"/>
        </a:p>
      </dsp:txBody>
      <dsp:txXfrm>
        <a:off x="32852" y="32852"/>
        <a:ext cx="8046932" cy="1055954"/>
      </dsp:txXfrm>
    </dsp:sp>
    <dsp:sp modelId="{1D15C81A-D25A-447D-BB85-CF9E59CE5E02}">
      <dsp:nvSpPr>
        <dsp:cNvPr id="0" name=""/>
        <dsp:cNvSpPr/>
      </dsp:nvSpPr>
      <dsp:spPr>
        <a:xfrm>
          <a:off x="816819" y="1308602"/>
          <a:ext cx="9257289" cy="1121658"/>
        </a:xfrm>
        <a:prstGeom prst="roundRect">
          <a:avLst>
            <a:gd name="adj" fmla="val 10000"/>
          </a:avLst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Combines </a:t>
          </a:r>
          <a:r>
            <a:rPr lang="en-US" sz="3000" b="1" i="0" kern="1200" baseline="0"/>
            <a:t>fetch, decode, execute, memory, and write-back</a:t>
          </a:r>
          <a:r>
            <a:rPr lang="en-US" sz="3000" b="0" i="0" kern="1200" baseline="0"/>
            <a:t> in one cycle</a:t>
          </a:r>
          <a:endParaRPr lang="en-US" sz="3000" kern="1200"/>
        </a:p>
      </dsp:txBody>
      <dsp:txXfrm>
        <a:off x="849671" y="1341454"/>
        <a:ext cx="7645687" cy="1055954"/>
      </dsp:txXfrm>
    </dsp:sp>
    <dsp:sp modelId="{ECF5AAE8-EE2C-4F1E-B897-6E734EEBA280}">
      <dsp:nvSpPr>
        <dsp:cNvPr id="0" name=""/>
        <dsp:cNvSpPr/>
      </dsp:nvSpPr>
      <dsp:spPr>
        <a:xfrm>
          <a:off x="1633639" y="2617204"/>
          <a:ext cx="9257289" cy="1121658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</a:t>
          </a:r>
          <a:r>
            <a:rPr lang="en-US" sz="3000" b="0" i="0" kern="1200" baseline="0"/>
            <a:t>ocuses on </a:t>
          </a:r>
          <a:r>
            <a:rPr lang="en-US" sz="3000" b="1" i="0" kern="1200" baseline="0"/>
            <a:t>clarity and simplicity</a:t>
          </a:r>
          <a:r>
            <a:rPr lang="en-US" sz="3000" b="0" i="0" kern="1200" baseline="0"/>
            <a:t> over performance</a:t>
          </a:r>
          <a:endParaRPr lang="en-US" sz="3000" kern="1200"/>
        </a:p>
      </dsp:txBody>
      <dsp:txXfrm>
        <a:off x="1666491" y="2650056"/>
        <a:ext cx="7645687" cy="1055954"/>
      </dsp:txXfrm>
    </dsp:sp>
    <dsp:sp modelId="{CEBDD1B0-FFD5-426D-A50B-36F45FED323D}">
      <dsp:nvSpPr>
        <dsp:cNvPr id="0" name=""/>
        <dsp:cNvSpPr/>
      </dsp:nvSpPr>
      <dsp:spPr>
        <a:xfrm>
          <a:off x="8528211" y="850591"/>
          <a:ext cx="729078" cy="729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92254" y="850591"/>
        <a:ext cx="400992" cy="548631"/>
      </dsp:txXfrm>
    </dsp:sp>
    <dsp:sp modelId="{4B32C0B5-2329-4BF2-8C5D-C0D099717C32}">
      <dsp:nvSpPr>
        <dsp:cNvPr id="0" name=""/>
        <dsp:cNvSpPr/>
      </dsp:nvSpPr>
      <dsp:spPr>
        <a:xfrm>
          <a:off x="9345031" y="2151715"/>
          <a:ext cx="729078" cy="7290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509074" y="2151715"/>
        <a:ext cx="400992" cy="5486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CACDB-FA3C-4EC7-BB66-35011DC26CA7}">
      <dsp:nvSpPr>
        <dsp:cNvPr id="0" name=""/>
        <dsp:cNvSpPr/>
      </dsp:nvSpPr>
      <dsp:spPr>
        <a:xfrm>
          <a:off x="3535651" y="739019"/>
          <a:ext cx="570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5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899" y="781733"/>
        <a:ext cx="30057" cy="6011"/>
      </dsp:txXfrm>
    </dsp:sp>
    <dsp:sp modelId="{74A8F48E-FAF2-4FFA-9228-4476723BADA7}">
      <dsp:nvSpPr>
        <dsp:cNvPr id="0" name=""/>
        <dsp:cNvSpPr/>
      </dsp:nvSpPr>
      <dsp:spPr>
        <a:xfrm>
          <a:off x="923734" y="624"/>
          <a:ext cx="2613716" cy="1568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Fetch</a:t>
          </a:r>
          <a:r>
            <a:rPr lang="en-US" sz="2200" b="0" i="0" kern="1200" baseline="0"/>
            <a:t> – Get instruction from memory</a:t>
          </a:r>
          <a:endParaRPr lang="en-US" sz="2200" kern="1200"/>
        </a:p>
      </dsp:txBody>
      <dsp:txXfrm>
        <a:off x="923734" y="624"/>
        <a:ext cx="2613716" cy="1568229"/>
      </dsp:txXfrm>
    </dsp:sp>
    <dsp:sp modelId="{D9D67E6F-686C-4DC7-A07D-D2C2AC7CDBFB}">
      <dsp:nvSpPr>
        <dsp:cNvPr id="0" name=""/>
        <dsp:cNvSpPr/>
      </dsp:nvSpPr>
      <dsp:spPr>
        <a:xfrm>
          <a:off x="6750522" y="739019"/>
          <a:ext cx="570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554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20771" y="781733"/>
        <a:ext cx="30057" cy="6011"/>
      </dsp:txXfrm>
    </dsp:sp>
    <dsp:sp modelId="{C7B5B033-18EC-4D3B-83CA-4B7125FA8884}">
      <dsp:nvSpPr>
        <dsp:cNvPr id="0" name=""/>
        <dsp:cNvSpPr/>
      </dsp:nvSpPr>
      <dsp:spPr>
        <a:xfrm>
          <a:off x="4138606" y="624"/>
          <a:ext cx="2613716" cy="156822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Decode</a:t>
          </a:r>
          <a:r>
            <a:rPr lang="en-US" sz="2200" b="0" i="0" kern="1200" baseline="0"/>
            <a:t> – Parse opcode, registers, immediate</a:t>
          </a:r>
          <a:endParaRPr lang="en-US" sz="2200" kern="1200"/>
        </a:p>
      </dsp:txBody>
      <dsp:txXfrm>
        <a:off x="4138606" y="624"/>
        <a:ext cx="2613716" cy="1568229"/>
      </dsp:txXfrm>
    </dsp:sp>
    <dsp:sp modelId="{3B95F6D5-BF55-4B46-AA63-C9568A612A90}">
      <dsp:nvSpPr>
        <dsp:cNvPr id="0" name=""/>
        <dsp:cNvSpPr/>
      </dsp:nvSpPr>
      <dsp:spPr>
        <a:xfrm>
          <a:off x="2230593" y="1567054"/>
          <a:ext cx="6429742" cy="570554"/>
        </a:xfrm>
        <a:custGeom>
          <a:avLst/>
          <a:gdLst/>
          <a:ahLst/>
          <a:cxnLst/>
          <a:rect l="0" t="0" r="0" b="0"/>
          <a:pathLst>
            <a:path>
              <a:moveTo>
                <a:pt x="6429742" y="0"/>
              </a:moveTo>
              <a:lnTo>
                <a:pt x="6429742" y="302377"/>
              </a:lnTo>
              <a:lnTo>
                <a:pt x="0" y="302377"/>
              </a:lnTo>
              <a:lnTo>
                <a:pt x="0" y="570554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84019" y="1849325"/>
        <a:ext cx="322889" cy="6011"/>
      </dsp:txXfrm>
    </dsp:sp>
    <dsp:sp modelId="{BBE859DA-D633-46C4-89D6-4F3B92C55C40}">
      <dsp:nvSpPr>
        <dsp:cNvPr id="0" name=""/>
        <dsp:cNvSpPr/>
      </dsp:nvSpPr>
      <dsp:spPr>
        <a:xfrm>
          <a:off x="7353477" y="624"/>
          <a:ext cx="2613716" cy="15682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Execute</a:t>
          </a:r>
          <a:r>
            <a:rPr lang="en-US" sz="2200" b="0" i="0" kern="1200" baseline="0"/>
            <a:t> – Perform ALU or address calculation</a:t>
          </a:r>
          <a:endParaRPr lang="en-US" sz="2200" kern="1200"/>
        </a:p>
      </dsp:txBody>
      <dsp:txXfrm>
        <a:off x="7353477" y="624"/>
        <a:ext cx="2613716" cy="1568229"/>
      </dsp:txXfrm>
    </dsp:sp>
    <dsp:sp modelId="{8A18EBBD-73B0-43DA-BF95-8F3133FB37D0}">
      <dsp:nvSpPr>
        <dsp:cNvPr id="0" name=""/>
        <dsp:cNvSpPr/>
      </dsp:nvSpPr>
      <dsp:spPr>
        <a:xfrm>
          <a:off x="3535651" y="2908403"/>
          <a:ext cx="5705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0554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5899" y="2951118"/>
        <a:ext cx="30057" cy="6011"/>
      </dsp:txXfrm>
    </dsp:sp>
    <dsp:sp modelId="{41FEDB34-3BD7-4F01-8078-4370735AD16E}">
      <dsp:nvSpPr>
        <dsp:cNvPr id="0" name=""/>
        <dsp:cNvSpPr/>
      </dsp:nvSpPr>
      <dsp:spPr>
        <a:xfrm>
          <a:off x="923734" y="2170008"/>
          <a:ext cx="2613716" cy="156822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Memory Access</a:t>
          </a:r>
          <a:r>
            <a:rPr lang="en-US" sz="2200" b="0" i="0" kern="1200" baseline="0"/>
            <a:t> – Load/store operations</a:t>
          </a:r>
          <a:endParaRPr lang="en-US" sz="2200" kern="1200"/>
        </a:p>
      </dsp:txBody>
      <dsp:txXfrm>
        <a:off x="923734" y="2170008"/>
        <a:ext cx="2613716" cy="1568229"/>
      </dsp:txXfrm>
    </dsp:sp>
    <dsp:sp modelId="{295E3336-89AA-4B3C-ABCB-BFE974AD843D}">
      <dsp:nvSpPr>
        <dsp:cNvPr id="0" name=""/>
        <dsp:cNvSpPr/>
      </dsp:nvSpPr>
      <dsp:spPr>
        <a:xfrm>
          <a:off x="4138606" y="2170008"/>
          <a:ext cx="2613716" cy="15682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Write Back</a:t>
          </a:r>
          <a:r>
            <a:rPr lang="en-US" sz="2200" b="0" i="0" kern="1200" baseline="0"/>
            <a:t> – Store result in register</a:t>
          </a:r>
          <a:endParaRPr lang="en-US" sz="2200" kern="1200"/>
        </a:p>
      </dsp:txBody>
      <dsp:txXfrm>
        <a:off x="4138606" y="2170008"/>
        <a:ext cx="2613716" cy="15682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7D9BC6-FD1D-43A8-A9BD-1FE30B17FEA4}">
      <dsp:nvSpPr>
        <dsp:cNvPr id="0" name=""/>
        <dsp:cNvSpPr/>
      </dsp:nvSpPr>
      <dsp:spPr>
        <a:xfrm>
          <a:off x="1075786" y="97437"/>
          <a:ext cx="757591" cy="757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65F9-3E65-4EEB-9909-6A32E7D8EB40}">
      <dsp:nvSpPr>
        <dsp:cNvPr id="0" name=""/>
        <dsp:cNvSpPr/>
      </dsp:nvSpPr>
      <dsp:spPr>
        <a:xfrm>
          <a:off x="1234880" y="256532"/>
          <a:ext cx="439402" cy="439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4360C-A3A6-4C3C-81E5-7F9F21A91092}">
      <dsp:nvSpPr>
        <dsp:cNvPr id="0" name=""/>
        <dsp:cNvSpPr/>
      </dsp:nvSpPr>
      <dsp:spPr>
        <a:xfrm>
          <a:off x="1995718" y="97437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Program Counter (PC)</a:t>
          </a:r>
          <a:br>
            <a:rPr lang="en-US" sz="1300" kern="1200" dirty="0"/>
          </a:br>
          <a:r>
            <a:rPr lang="en-US" sz="1300" kern="1200" dirty="0"/>
            <a:t>Holds address of current instruction</a:t>
          </a:r>
        </a:p>
      </dsp:txBody>
      <dsp:txXfrm>
        <a:off x="1995718" y="97437"/>
        <a:ext cx="1785750" cy="757591"/>
      </dsp:txXfrm>
    </dsp:sp>
    <dsp:sp modelId="{2377375C-DCEE-4A8A-AD3B-32D138E4555F}">
      <dsp:nvSpPr>
        <dsp:cNvPr id="0" name=""/>
        <dsp:cNvSpPr/>
      </dsp:nvSpPr>
      <dsp:spPr>
        <a:xfrm>
          <a:off x="4092622" y="97437"/>
          <a:ext cx="757591" cy="7575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AE7BA-AD97-486F-B443-CAEF385E5EAF}">
      <dsp:nvSpPr>
        <dsp:cNvPr id="0" name=""/>
        <dsp:cNvSpPr/>
      </dsp:nvSpPr>
      <dsp:spPr>
        <a:xfrm>
          <a:off x="4251717" y="256532"/>
          <a:ext cx="439402" cy="439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28C24-6764-414E-83DA-4B11A536112B}">
      <dsp:nvSpPr>
        <dsp:cNvPr id="0" name=""/>
        <dsp:cNvSpPr/>
      </dsp:nvSpPr>
      <dsp:spPr>
        <a:xfrm>
          <a:off x="5012555" y="97437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Instruction Memory</a:t>
          </a:r>
          <a:br>
            <a:rPr lang="en-US" sz="1300" kern="1200" dirty="0"/>
          </a:br>
          <a:r>
            <a:rPr lang="en-US" sz="1300" kern="1200" dirty="0"/>
            <a:t>Stores machine code (read-only)</a:t>
          </a:r>
        </a:p>
      </dsp:txBody>
      <dsp:txXfrm>
        <a:off x="5012555" y="97437"/>
        <a:ext cx="1785750" cy="757591"/>
      </dsp:txXfrm>
    </dsp:sp>
    <dsp:sp modelId="{13C92A4A-030B-4BC2-B586-637234C5A3E4}">
      <dsp:nvSpPr>
        <dsp:cNvPr id="0" name=""/>
        <dsp:cNvSpPr/>
      </dsp:nvSpPr>
      <dsp:spPr>
        <a:xfrm>
          <a:off x="7109459" y="97437"/>
          <a:ext cx="757591" cy="7575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E20A0-606F-4F36-BAD5-8289CF0827E6}">
      <dsp:nvSpPr>
        <dsp:cNvPr id="0" name=""/>
        <dsp:cNvSpPr/>
      </dsp:nvSpPr>
      <dsp:spPr>
        <a:xfrm>
          <a:off x="7268553" y="256532"/>
          <a:ext cx="439402" cy="439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4D4CF-996A-4FF0-90BB-360AE85C1A29}">
      <dsp:nvSpPr>
        <dsp:cNvPr id="0" name=""/>
        <dsp:cNvSpPr/>
      </dsp:nvSpPr>
      <dsp:spPr>
        <a:xfrm>
          <a:off x="8029391" y="97437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Register File</a:t>
          </a:r>
          <a:br>
            <a:rPr lang="en-US" sz="1300" kern="1200" dirty="0"/>
          </a:br>
          <a:r>
            <a:rPr lang="en-US" sz="1300" kern="1200" dirty="0"/>
            <a:t>32 general-purpose registers (x0–x31)</a:t>
          </a:r>
        </a:p>
      </dsp:txBody>
      <dsp:txXfrm>
        <a:off x="8029391" y="97437"/>
        <a:ext cx="1785750" cy="757591"/>
      </dsp:txXfrm>
    </dsp:sp>
    <dsp:sp modelId="{33354100-1B17-4253-BCD4-0942F2722E74}">
      <dsp:nvSpPr>
        <dsp:cNvPr id="0" name=""/>
        <dsp:cNvSpPr/>
      </dsp:nvSpPr>
      <dsp:spPr>
        <a:xfrm>
          <a:off x="1075786" y="1490635"/>
          <a:ext cx="757591" cy="7575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9A382-B59A-451D-A766-D3A4CB191862}">
      <dsp:nvSpPr>
        <dsp:cNvPr id="0" name=""/>
        <dsp:cNvSpPr/>
      </dsp:nvSpPr>
      <dsp:spPr>
        <a:xfrm>
          <a:off x="1234880" y="1649730"/>
          <a:ext cx="439402" cy="439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FF85B-0DCB-4203-9E8C-F6FBFF84AE99}">
      <dsp:nvSpPr>
        <dsp:cNvPr id="0" name=""/>
        <dsp:cNvSpPr/>
      </dsp:nvSpPr>
      <dsp:spPr>
        <a:xfrm>
          <a:off x="1995718" y="1490635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Immediate Generator</a:t>
          </a:r>
          <a:br>
            <a:rPr lang="en-US" sz="1300" kern="1200" dirty="0"/>
          </a:br>
          <a:r>
            <a:rPr lang="en-US" sz="1300" kern="1200" dirty="0"/>
            <a:t>Extracts and sign-extends immediate values</a:t>
          </a:r>
        </a:p>
      </dsp:txBody>
      <dsp:txXfrm>
        <a:off x="1995718" y="1490635"/>
        <a:ext cx="1785750" cy="757591"/>
      </dsp:txXfrm>
    </dsp:sp>
    <dsp:sp modelId="{D1E1601B-2F9A-4DF9-807A-65E7204CBDF8}">
      <dsp:nvSpPr>
        <dsp:cNvPr id="0" name=""/>
        <dsp:cNvSpPr/>
      </dsp:nvSpPr>
      <dsp:spPr>
        <a:xfrm>
          <a:off x="4092622" y="1490635"/>
          <a:ext cx="757591" cy="7575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17DD7-D711-4DE5-B2C8-9EF717F463DB}">
      <dsp:nvSpPr>
        <dsp:cNvPr id="0" name=""/>
        <dsp:cNvSpPr/>
      </dsp:nvSpPr>
      <dsp:spPr>
        <a:xfrm>
          <a:off x="4251717" y="1649730"/>
          <a:ext cx="439402" cy="439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40F46-5FA4-4B90-9EF6-896F5A9F3541}">
      <dsp:nvSpPr>
        <dsp:cNvPr id="0" name=""/>
        <dsp:cNvSpPr/>
      </dsp:nvSpPr>
      <dsp:spPr>
        <a:xfrm>
          <a:off x="5012555" y="1490635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ALU (Arithmetic Logic Unit)</a:t>
          </a:r>
          <a:br>
            <a:rPr lang="en-US" sz="1300" kern="1200" dirty="0"/>
          </a:br>
          <a:r>
            <a:rPr lang="en-US" sz="1300" kern="1200" dirty="0"/>
            <a:t>Performs arithmetic and logical operations</a:t>
          </a:r>
        </a:p>
      </dsp:txBody>
      <dsp:txXfrm>
        <a:off x="5012555" y="1490635"/>
        <a:ext cx="1785750" cy="757591"/>
      </dsp:txXfrm>
    </dsp:sp>
    <dsp:sp modelId="{67B72BF4-1B13-4872-894F-052D91B81628}">
      <dsp:nvSpPr>
        <dsp:cNvPr id="0" name=""/>
        <dsp:cNvSpPr/>
      </dsp:nvSpPr>
      <dsp:spPr>
        <a:xfrm>
          <a:off x="7109459" y="1490635"/>
          <a:ext cx="757591" cy="757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C5E39-D6E3-40AA-8712-6C7C33C0FA9A}">
      <dsp:nvSpPr>
        <dsp:cNvPr id="0" name=""/>
        <dsp:cNvSpPr/>
      </dsp:nvSpPr>
      <dsp:spPr>
        <a:xfrm>
          <a:off x="7268553" y="1649730"/>
          <a:ext cx="439402" cy="439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E3868-F77F-4946-A7ED-765AD7A04ED4}">
      <dsp:nvSpPr>
        <dsp:cNvPr id="0" name=""/>
        <dsp:cNvSpPr/>
      </dsp:nvSpPr>
      <dsp:spPr>
        <a:xfrm>
          <a:off x="8029391" y="1490635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Control Unit</a:t>
          </a:r>
          <a:br>
            <a:rPr lang="en-US" sz="1300" kern="1200" dirty="0"/>
          </a:br>
          <a:r>
            <a:rPr lang="en-US" sz="1300" kern="1200" dirty="0"/>
            <a:t>Generates control signals from opcode</a:t>
          </a:r>
        </a:p>
      </dsp:txBody>
      <dsp:txXfrm>
        <a:off x="8029391" y="1490635"/>
        <a:ext cx="1785750" cy="757591"/>
      </dsp:txXfrm>
    </dsp:sp>
    <dsp:sp modelId="{CCEB9104-3E0D-42BE-A78F-5ADDDE729748}">
      <dsp:nvSpPr>
        <dsp:cNvPr id="0" name=""/>
        <dsp:cNvSpPr/>
      </dsp:nvSpPr>
      <dsp:spPr>
        <a:xfrm>
          <a:off x="1075786" y="2883833"/>
          <a:ext cx="757591" cy="7575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5E4E7-D0D0-4ED5-869D-A4E080E3AF83}">
      <dsp:nvSpPr>
        <dsp:cNvPr id="0" name=""/>
        <dsp:cNvSpPr/>
      </dsp:nvSpPr>
      <dsp:spPr>
        <a:xfrm>
          <a:off x="1234880" y="3042928"/>
          <a:ext cx="439402" cy="439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8AA66-EB2B-4917-9939-41F30DB1E651}">
      <dsp:nvSpPr>
        <dsp:cNvPr id="0" name=""/>
        <dsp:cNvSpPr/>
      </dsp:nvSpPr>
      <dsp:spPr>
        <a:xfrm>
          <a:off x="1995718" y="2883833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Data Memory</a:t>
          </a:r>
          <a:br>
            <a:rPr lang="en-US" sz="1300" kern="1200" dirty="0"/>
          </a:br>
          <a:r>
            <a:rPr lang="en-US" sz="1300" kern="1200" dirty="0"/>
            <a:t>Load/store access for memory instructions</a:t>
          </a:r>
        </a:p>
      </dsp:txBody>
      <dsp:txXfrm>
        <a:off x="1995718" y="2883833"/>
        <a:ext cx="1785750" cy="757591"/>
      </dsp:txXfrm>
    </dsp:sp>
    <dsp:sp modelId="{3C38560E-E83C-47A0-AFA2-57D5B778E18D}">
      <dsp:nvSpPr>
        <dsp:cNvPr id="0" name=""/>
        <dsp:cNvSpPr/>
      </dsp:nvSpPr>
      <dsp:spPr>
        <a:xfrm>
          <a:off x="4092622" y="2883833"/>
          <a:ext cx="757591" cy="7575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F299D-8048-449D-98D0-B1C7153790AD}">
      <dsp:nvSpPr>
        <dsp:cNvPr id="0" name=""/>
        <dsp:cNvSpPr/>
      </dsp:nvSpPr>
      <dsp:spPr>
        <a:xfrm>
          <a:off x="4251717" y="3042928"/>
          <a:ext cx="439402" cy="43940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2D422-C3FE-45BA-9109-48E47C6569E2}">
      <dsp:nvSpPr>
        <dsp:cNvPr id="0" name=""/>
        <dsp:cNvSpPr/>
      </dsp:nvSpPr>
      <dsp:spPr>
        <a:xfrm>
          <a:off x="5012555" y="2883833"/>
          <a:ext cx="1785750" cy="757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Branch Comparator</a:t>
          </a:r>
          <a:br>
            <a:rPr lang="en-US" sz="1300" kern="1200" dirty="0"/>
          </a:br>
          <a:r>
            <a:rPr lang="en-US" sz="1300" kern="1200" dirty="0"/>
            <a:t>Supports conditional branching</a:t>
          </a:r>
        </a:p>
      </dsp:txBody>
      <dsp:txXfrm>
        <a:off x="5012555" y="2883833"/>
        <a:ext cx="1785750" cy="7575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5C44E-89BA-4695-9306-CCCC3286D29C}">
      <dsp:nvSpPr>
        <dsp:cNvPr id="0" name=""/>
        <dsp:cNvSpPr/>
      </dsp:nvSpPr>
      <dsp:spPr>
        <a:xfrm>
          <a:off x="0" y="313962"/>
          <a:ext cx="2907254" cy="1846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6FC0C-8BA0-4DEA-BE69-FF03B6D13175}">
      <dsp:nvSpPr>
        <dsp:cNvPr id="0" name=""/>
        <dsp:cNvSpPr/>
      </dsp:nvSpPr>
      <dsp:spPr>
        <a:xfrm>
          <a:off x="323028" y="620839"/>
          <a:ext cx="2907254" cy="1846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Compares two register values for </a:t>
          </a:r>
          <a:r>
            <a:rPr lang="en-US" sz="2700" b="1" i="0" kern="1200" baseline="0" dirty="0"/>
            <a:t>branch decisions</a:t>
          </a:r>
          <a:endParaRPr lang="en-US" sz="2700" kern="1200" dirty="0"/>
        </a:p>
      </dsp:txBody>
      <dsp:txXfrm>
        <a:off x="377099" y="674910"/>
        <a:ext cx="2799112" cy="1737964"/>
      </dsp:txXfrm>
    </dsp:sp>
    <dsp:sp modelId="{2D1790A6-50B3-4987-B0EA-66549A041EA5}">
      <dsp:nvSpPr>
        <dsp:cNvPr id="0" name=""/>
        <dsp:cNvSpPr/>
      </dsp:nvSpPr>
      <dsp:spPr>
        <a:xfrm>
          <a:off x="3553310" y="313962"/>
          <a:ext cx="2907254" cy="1846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A44A5-E44F-4682-BF48-3CF5E4F1E85F}">
      <dsp:nvSpPr>
        <dsp:cNvPr id="0" name=""/>
        <dsp:cNvSpPr/>
      </dsp:nvSpPr>
      <dsp:spPr>
        <a:xfrm>
          <a:off x="3876338" y="620839"/>
          <a:ext cx="2907254" cy="1846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Supports </a:t>
          </a:r>
          <a:r>
            <a:rPr lang="en-US" sz="2700" b="1" i="0" kern="1200" baseline="0" dirty="0"/>
            <a:t>signed and unsigned</a:t>
          </a:r>
          <a:r>
            <a:rPr lang="en-US" sz="2700" b="0" i="0" kern="1200" baseline="0" dirty="0"/>
            <a:t> comparisons</a:t>
          </a:r>
          <a:endParaRPr lang="en-US" sz="2700" kern="1200" dirty="0"/>
        </a:p>
      </dsp:txBody>
      <dsp:txXfrm>
        <a:off x="3930409" y="674910"/>
        <a:ext cx="2799112" cy="1737964"/>
      </dsp:txXfrm>
    </dsp:sp>
    <dsp:sp modelId="{729C5FDD-8FE5-406F-ACA9-F0D3B8C5F56A}">
      <dsp:nvSpPr>
        <dsp:cNvPr id="0" name=""/>
        <dsp:cNvSpPr/>
      </dsp:nvSpPr>
      <dsp:spPr>
        <a:xfrm>
          <a:off x="7106621" y="313962"/>
          <a:ext cx="2907254" cy="184610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7F593-010C-4B12-AD23-CD9B894705B3}">
      <dsp:nvSpPr>
        <dsp:cNvPr id="0" name=""/>
        <dsp:cNvSpPr/>
      </dsp:nvSpPr>
      <dsp:spPr>
        <a:xfrm>
          <a:off x="7429649" y="620839"/>
          <a:ext cx="2907254" cy="1846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Guides PC update for instructions like beq, bne, blt, bge</a:t>
          </a:r>
          <a:endParaRPr lang="en-US" sz="2700" kern="1200"/>
        </a:p>
      </dsp:txBody>
      <dsp:txXfrm>
        <a:off x="7483720" y="674910"/>
        <a:ext cx="2799112" cy="1737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B7F1C-C070-4992-8B2B-A01DE69520C4}">
      <dsp:nvSpPr>
        <dsp:cNvPr id="0" name=""/>
        <dsp:cNvSpPr/>
      </dsp:nvSpPr>
      <dsp:spPr>
        <a:xfrm>
          <a:off x="3190" y="552105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3F748-6057-44D8-AE57-9A069FB58912}">
      <dsp:nvSpPr>
        <dsp:cNvPr id="0" name=""/>
        <dsp:cNvSpPr/>
      </dsp:nvSpPr>
      <dsp:spPr>
        <a:xfrm>
          <a:off x="256319" y="792578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Integrates </a:t>
          </a:r>
          <a:r>
            <a:rPr lang="en-US" sz="1800" b="1" i="0" kern="1200" baseline="0"/>
            <a:t>all submodules</a:t>
          </a:r>
          <a:r>
            <a:rPr lang="en-US" sz="1800" b="0" i="0" kern="1200" baseline="0"/>
            <a:t> (PC, ALU, Control Unit, Memories, etc.)</a:t>
          </a:r>
          <a:endParaRPr lang="en-US" sz="1800" kern="1200"/>
        </a:p>
      </dsp:txBody>
      <dsp:txXfrm>
        <a:off x="298689" y="834948"/>
        <a:ext cx="2193421" cy="1361892"/>
      </dsp:txXfrm>
    </dsp:sp>
    <dsp:sp modelId="{46653999-8666-44AA-B3AC-8463686C3211}">
      <dsp:nvSpPr>
        <dsp:cNvPr id="0" name=""/>
        <dsp:cNvSpPr/>
      </dsp:nvSpPr>
      <dsp:spPr>
        <a:xfrm>
          <a:off x="2787609" y="552105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54234-4E01-448F-8942-8273FA30D8F3}">
      <dsp:nvSpPr>
        <dsp:cNvPr id="0" name=""/>
        <dsp:cNvSpPr/>
      </dsp:nvSpPr>
      <dsp:spPr>
        <a:xfrm>
          <a:off x="3040738" y="792578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Manages </a:t>
          </a:r>
          <a:r>
            <a:rPr lang="en-US" sz="1800" b="1" i="0" kern="1200" baseline="0"/>
            <a:t>signal routing</a:t>
          </a:r>
          <a:r>
            <a:rPr lang="en-US" sz="1800" b="0" i="0" kern="1200" baseline="0"/>
            <a:t> across the entire processor</a:t>
          </a:r>
          <a:endParaRPr lang="en-US" sz="1800" kern="1200"/>
        </a:p>
      </dsp:txBody>
      <dsp:txXfrm>
        <a:off x="3083108" y="834948"/>
        <a:ext cx="2193421" cy="1361892"/>
      </dsp:txXfrm>
    </dsp:sp>
    <dsp:sp modelId="{E1E4A714-4613-4738-9B3F-35A31931B54F}">
      <dsp:nvSpPr>
        <dsp:cNvPr id="0" name=""/>
        <dsp:cNvSpPr/>
      </dsp:nvSpPr>
      <dsp:spPr>
        <a:xfrm>
          <a:off x="5572029" y="552105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1D48F-E727-45B2-AB11-5C4BC07D3E58}">
      <dsp:nvSpPr>
        <dsp:cNvPr id="0" name=""/>
        <dsp:cNvSpPr/>
      </dsp:nvSpPr>
      <dsp:spPr>
        <a:xfrm>
          <a:off x="5825158" y="792578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Controls </a:t>
          </a:r>
          <a:r>
            <a:rPr lang="en-US" sz="1800" b="1" i="0" kern="1200" baseline="0"/>
            <a:t>program execution flow</a:t>
          </a:r>
          <a:r>
            <a:rPr lang="en-US" sz="1800" b="0" i="0" kern="1200" baseline="0"/>
            <a:t> using PC updates and instruction decoding</a:t>
          </a:r>
          <a:endParaRPr lang="en-US" sz="1800" kern="1200"/>
        </a:p>
      </dsp:txBody>
      <dsp:txXfrm>
        <a:off x="5867528" y="834948"/>
        <a:ext cx="2193421" cy="1361892"/>
      </dsp:txXfrm>
    </dsp:sp>
    <dsp:sp modelId="{5CFC0B77-D606-4B0D-AF60-2BD412B30C81}">
      <dsp:nvSpPr>
        <dsp:cNvPr id="0" name=""/>
        <dsp:cNvSpPr/>
      </dsp:nvSpPr>
      <dsp:spPr>
        <a:xfrm>
          <a:off x="8356448" y="552105"/>
          <a:ext cx="2278161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B32AF-003B-4112-95C2-8FA08DA5513F}">
      <dsp:nvSpPr>
        <dsp:cNvPr id="0" name=""/>
        <dsp:cNvSpPr/>
      </dsp:nvSpPr>
      <dsp:spPr>
        <a:xfrm>
          <a:off x="8609577" y="792578"/>
          <a:ext cx="2278161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Acts as the </a:t>
          </a:r>
          <a:r>
            <a:rPr lang="en-US" sz="1800" b="1" i="0" kern="1200" baseline="0"/>
            <a:t>main system wrapper</a:t>
          </a:r>
          <a:r>
            <a:rPr lang="en-US" sz="1800" b="0" i="0" kern="1200" baseline="0"/>
            <a:t> for simulation and synthesis</a:t>
          </a:r>
          <a:endParaRPr lang="en-US" sz="1800" kern="1200"/>
        </a:p>
      </dsp:txBody>
      <dsp:txXfrm>
        <a:off x="8651947" y="834948"/>
        <a:ext cx="2193421" cy="13618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0DF76-9925-4B4C-80F2-C504F626FEF5}">
      <dsp:nvSpPr>
        <dsp:cNvPr id="0" name=""/>
        <dsp:cNvSpPr/>
      </dsp:nvSpPr>
      <dsp:spPr>
        <a:xfrm>
          <a:off x="0" y="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3B89-ED72-4FDD-9EEF-80F9113AE0E4}">
      <dsp:nvSpPr>
        <dsp:cNvPr id="0" name=""/>
        <dsp:cNvSpPr/>
      </dsp:nvSpPr>
      <dsp:spPr>
        <a:xfrm>
          <a:off x="0" y="0"/>
          <a:ext cx="10890928" cy="89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Successfully designed and simulated a </a:t>
          </a:r>
          <a:r>
            <a:rPr lang="en-US" sz="2500" b="1" kern="1200" dirty="0"/>
            <a:t>Single-Cycle RISC-V (RV32I) Processor</a:t>
          </a:r>
          <a:endParaRPr lang="en-US" sz="2500" kern="1200" dirty="0"/>
        </a:p>
      </dsp:txBody>
      <dsp:txXfrm>
        <a:off x="0" y="0"/>
        <a:ext cx="10890928" cy="891539"/>
      </dsp:txXfrm>
    </dsp:sp>
    <dsp:sp modelId="{1513E2BF-312E-43C9-A2E9-B1383EBD14C3}">
      <dsp:nvSpPr>
        <dsp:cNvPr id="0" name=""/>
        <dsp:cNvSpPr/>
      </dsp:nvSpPr>
      <dsp:spPr>
        <a:xfrm>
          <a:off x="0" y="89154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D3636-163E-4A7D-A79D-78DAF609A2AA}">
      <dsp:nvSpPr>
        <dsp:cNvPr id="0" name=""/>
        <dsp:cNvSpPr/>
      </dsp:nvSpPr>
      <dsp:spPr>
        <a:xfrm>
          <a:off x="0" y="891539"/>
          <a:ext cx="10890928" cy="89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Covered </a:t>
          </a:r>
          <a:r>
            <a:rPr lang="en-US" sz="2500" b="1" kern="1200"/>
            <a:t>all core instruction types</a:t>
          </a:r>
          <a:r>
            <a:rPr lang="en-US" sz="2500" kern="1200"/>
            <a:t> with accurate execution</a:t>
          </a:r>
        </a:p>
      </dsp:txBody>
      <dsp:txXfrm>
        <a:off x="0" y="891539"/>
        <a:ext cx="10890928" cy="891539"/>
      </dsp:txXfrm>
    </dsp:sp>
    <dsp:sp modelId="{799F7BA1-4824-4495-87B0-500AAA705E2D}">
      <dsp:nvSpPr>
        <dsp:cNvPr id="0" name=""/>
        <dsp:cNvSpPr/>
      </dsp:nvSpPr>
      <dsp:spPr>
        <a:xfrm>
          <a:off x="0" y="178308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F64BE-327A-4B7F-81D0-E0B862C8C738}">
      <dsp:nvSpPr>
        <dsp:cNvPr id="0" name=""/>
        <dsp:cNvSpPr/>
      </dsp:nvSpPr>
      <dsp:spPr>
        <a:xfrm>
          <a:off x="0" y="1783079"/>
          <a:ext cx="10890928" cy="89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Verified design through </a:t>
          </a:r>
          <a:r>
            <a:rPr lang="en-US" sz="2500" b="1" kern="1200"/>
            <a:t>testbenches</a:t>
          </a:r>
          <a:r>
            <a:rPr lang="en-US" sz="2500" kern="1200"/>
            <a:t>, </a:t>
          </a:r>
          <a:r>
            <a:rPr lang="en-US" sz="2500" b="1" kern="1200"/>
            <a:t>waveforms</a:t>
          </a:r>
          <a:r>
            <a:rPr lang="en-US" sz="2500" kern="1200"/>
            <a:t>, and </a:t>
          </a:r>
          <a:r>
            <a:rPr lang="en-US" sz="2500" b="1" kern="1200"/>
            <a:t>RTL diagrams</a:t>
          </a:r>
          <a:endParaRPr lang="en-US" sz="2500" kern="1200"/>
        </a:p>
      </dsp:txBody>
      <dsp:txXfrm>
        <a:off x="0" y="1783079"/>
        <a:ext cx="10890928" cy="891539"/>
      </dsp:txXfrm>
    </dsp:sp>
    <dsp:sp modelId="{B3CB85FF-5F70-4245-8AD0-637044B2B6FE}">
      <dsp:nvSpPr>
        <dsp:cNvPr id="0" name=""/>
        <dsp:cNvSpPr/>
      </dsp:nvSpPr>
      <dsp:spPr>
        <a:xfrm>
          <a:off x="0" y="2674619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5CD42-8D9A-47CF-A9A4-B5D795599AFD}">
      <dsp:nvSpPr>
        <dsp:cNvPr id="0" name=""/>
        <dsp:cNvSpPr/>
      </dsp:nvSpPr>
      <dsp:spPr>
        <a:xfrm>
          <a:off x="0" y="2674619"/>
          <a:ext cx="10890928" cy="891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Synthesized for FPGA with </a:t>
          </a:r>
          <a:r>
            <a:rPr lang="en-US" sz="2500" b="1" kern="1200"/>
            <a:t>no timing issues</a:t>
          </a:r>
          <a:endParaRPr lang="en-US" sz="2500" kern="1200"/>
        </a:p>
      </dsp:txBody>
      <dsp:txXfrm>
        <a:off x="0" y="2674619"/>
        <a:ext cx="10890928" cy="8915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00AE23-AC7D-42B6-9366-96E3D9E22F08}">
      <dsp:nvSpPr>
        <dsp:cNvPr id="0" name=""/>
        <dsp:cNvSpPr/>
      </dsp:nvSpPr>
      <dsp:spPr>
        <a:xfrm>
          <a:off x="0" y="88529"/>
          <a:ext cx="7076454" cy="5877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7D4A4-9AE3-4CFF-864E-CDC38012FA23}">
      <dsp:nvSpPr>
        <dsp:cNvPr id="0" name=""/>
        <dsp:cNvSpPr/>
      </dsp:nvSpPr>
      <dsp:spPr>
        <a:xfrm>
          <a:off x="177792" y="220772"/>
          <a:ext cx="323575" cy="323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3BEDD-A7AB-4511-A421-76865240A934}">
      <dsp:nvSpPr>
        <dsp:cNvPr id="0" name=""/>
        <dsp:cNvSpPr/>
      </dsp:nvSpPr>
      <dsp:spPr>
        <a:xfrm>
          <a:off x="679159" y="88529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Pipelining</a:t>
          </a:r>
          <a:br>
            <a:rPr lang="en-US" sz="1400" b="0" i="0" kern="1200" baseline="0" dirty="0"/>
          </a:br>
          <a:r>
            <a:rPr lang="en-US" sz="1400" b="0" i="0" kern="1200" baseline="0" dirty="0"/>
            <a:t>Improve performance by executing multiple instructions simultaneously</a:t>
          </a:r>
          <a:endParaRPr lang="en-US" sz="1400" kern="1200" dirty="0"/>
        </a:p>
      </dsp:txBody>
      <dsp:txXfrm>
        <a:off x="679159" y="88529"/>
        <a:ext cx="6336276" cy="697945"/>
      </dsp:txXfrm>
    </dsp:sp>
    <dsp:sp modelId="{36529FD1-1462-4C0F-AD01-75A081D395B3}">
      <dsp:nvSpPr>
        <dsp:cNvPr id="0" name=""/>
        <dsp:cNvSpPr/>
      </dsp:nvSpPr>
      <dsp:spPr>
        <a:xfrm>
          <a:off x="0" y="960961"/>
          <a:ext cx="7076454" cy="5877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0DAF5-0984-498E-80AA-80696CF415C3}">
      <dsp:nvSpPr>
        <dsp:cNvPr id="0" name=""/>
        <dsp:cNvSpPr/>
      </dsp:nvSpPr>
      <dsp:spPr>
        <a:xfrm>
          <a:off x="177792" y="1093204"/>
          <a:ext cx="323575" cy="323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FEED6-3010-48E2-94AF-18A0A62CA12F}">
      <dsp:nvSpPr>
        <dsp:cNvPr id="0" name=""/>
        <dsp:cNvSpPr/>
      </dsp:nvSpPr>
      <dsp:spPr>
        <a:xfrm>
          <a:off x="679159" y="960961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Hazard Handling</a:t>
          </a:r>
          <a:br>
            <a:rPr lang="en-US" sz="1400" b="0" i="0" kern="1200" baseline="0" dirty="0"/>
          </a:br>
          <a:r>
            <a:rPr lang="en-US" sz="1400" b="0" i="0" kern="1200" baseline="0" dirty="0"/>
            <a:t>Add support for data and control hazard resolution</a:t>
          </a:r>
          <a:endParaRPr lang="en-US" sz="1400" kern="1200" dirty="0"/>
        </a:p>
      </dsp:txBody>
      <dsp:txXfrm>
        <a:off x="679159" y="960961"/>
        <a:ext cx="6336276" cy="697945"/>
      </dsp:txXfrm>
    </dsp:sp>
    <dsp:sp modelId="{9F457C2A-715E-4C78-9E86-BBA8D8C4391B}">
      <dsp:nvSpPr>
        <dsp:cNvPr id="0" name=""/>
        <dsp:cNvSpPr/>
      </dsp:nvSpPr>
      <dsp:spPr>
        <a:xfrm>
          <a:off x="0" y="1833393"/>
          <a:ext cx="7076454" cy="5877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C976C-71D1-4988-AB60-EB30FDA9F7FC}">
      <dsp:nvSpPr>
        <dsp:cNvPr id="0" name=""/>
        <dsp:cNvSpPr/>
      </dsp:nvSpPr>
      <dsp:spPr>
        <a:xfrm>
          <a:off x="177792" y="1965636"/>
          <a:ext cx="323575" cy="323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FDACE-0C46-45CB-9C20-B464F56B1757}">
      <dsp:nvSpPr>
        <dsp:cNvPr id="0" name=""/>
        <dsp:cNvSpPr/>
      </dsp:nvSpPr>
      <dsp:spPr>
        <a:xfrm>
          <a:off x="679159" y="1833393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Exception &amp; Interrupt Support</a:t>
          </a:r>
          <a:br>
            <a:rPr lang="en-US" sz="1400" b="0" i="0" kern="1200" baseline="0"/>
          </a:br>
          <a:r>
            <a:rPr lang="en-US" sz="1400" b="0" i="0" kern="1200" baseline="0"/>
            <a:t>Handle errors, system calls, and external interrupts</a:t>
          </a:r>
          <a:endParaRPr lang="en-US" sz="1400" kern="1200"/>
        </a:p>
      </dsp:txBody>
      <dsp:txXfrm>
        <a:off x="679159" y="1833393"/>
        <a:ext cx="6336276" cy="697945"/>
      </dsp:txXfrm>
    </dsp:sp>
    <dsp:sp modelId="{B0F4EAF4-AAA1-41A2-8A65-9DDE044839B1}">
      <dsp:nvSpPr>
        <dsp:cNvPr id="0" name=""/>
        <dsp:cNvSpPr/>
      </dsp:nvSpPr>
      <dsp:spPr>
        <a:xfrm>
          <a:off x="0" y="2705825"/>
          <a:ext cx="7076454" cy="9114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8D225-8080-429B-987D-E450ADF67975}">
      <dsp:nvSpPr>
        <dsp:cNvPr id="0" name=""/>
        <dsp:cNvSpPr/>
      </dsp:nvSpPr>
      <dsp:spPr>
        <a:xfrm>
          <a:off x="177792" y="2999900"/>
          <a:ext cx="323575" cy="323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63C76-0DCF-4E6C-B1F2-8A078AAC1E11}">
      <dsp:nvSpPr>
        <dsp:cNvPr id="0" name=""/>
        <dsp:cNvSpPr/>
      </dsp:nvSpPr>
      <dsp:spPr>
        <a:xfrm>
          <a:off x="679159" y="2867658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Instruction Set Extensions</a:t>
          </a:r>
          <a:br>
            <a:rPr lang="en-US" sz="1400" b="0" i="0" kern="1200" baseline="0"/>
          </a:br>
          <a:r>
            <a:rPr lang="en-US" sz="1400" b="0" i="0" kern="1200" baseline="0"/>
            <a:t>Add support for RV32M (multiplication/division), RV32C (compressed), or RV32F (floating point)</a:t>
          </a:r>
          <a:endParaRPr lang="en-US" sz="1400" kern="1200"/>
        </a:p>
      </dsp:txBody>
      <dsp:txXfrm>
        <a:off x="679159" y="2867658"/>
        <a:ext cx="6336276" cy="697945"/>
      </dsp:txXfrm>
    </dsp:sp>
    <dsp:sp modelId="{CFB2E678-9C7F-4C2C-B95B-EB59D94A9D12}">
      <dsp:nvSpPr>
        <dsp:cNvPr id="0" name=""/>
        <dsp:cNvSpPr/>
      </dsp:nvSpPr>
      <dsp:spPr>
        <a:xfrm>
          <a:off x="0" y="3791720"/>
          <a:ext cx="7076454" cy="5877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C6CE6-1DF1-4369-A902-390B17CE59FB}">
      <dsp:nvSpPr>
        <dsp:cNvPr id="0" name=""/>
        <dsp:cNvSpPr/>
      </dsp:nvSpPr>
      <dsp:spPr>
        <a:xfrm>
          <a:off x="177792" y="3923962"/>
          <a:ext cx="323575" cy="323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47BB9-D767-45DD-AFA4-FC17371FEAB0}">
      <dsp:nvSpPr>
        <dsp:cNvPr id="0" name=""/>
        <dsp:cNvSpPr/>
      </dsp:nvSpPr>
      <dsp:spPr>
        <a:xfrm>
          <a:off x="679159" y="3791720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Hardware Debug Interface</a:t>
          </a:r>
          <a:br>
            <a:rPr lang="en-US" sz="1400" b="0" i="0" kern="1200" baseline="0"/>
          </a:br>
          <a:r>
            <a:rPr lang="en-US" sz="1400" b="0" i="0" kern="1200" baseline="0"/>
            <a:t>Implement UART or LED-based debugging and I/O</a:t>
          </a:r>
          <a:endParaRPr lang="en-US" sz="1400" kern="1200"/>
        </a:p>
      </dsp:txBody>
      <dsp:txXfrm>
        <a:off x="679159" y="3791720"/>
        <a:ext cx="6336276" cy="697945"/>
      </dsp:txXfrm>
    </dsp:sp>
    <dsp:sp modelId="{B2AC543D-0676-4484-8A68-6CE6DD490664}">
      <dsp:nvSpPr>
        <dsp:cNvPr id="0" name=""/>
        <dsp:cNvSpPr/>
      </dsp:nvSpPr>
      <dsp:spPr>
        <a:xfrm>
          <a:off x="0" y="4664152"/>
          <a:ext cx="7076454" cy="5877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8CC92-8554-4B5F-A896-AF44BEA66CCE}">
      <dsp:nvSpPr>
        <dsp:cNvPr id="0" name=""/>
        <dsp:cNvSpPr/>
      </dsp:nvSpPr>
      <dsp:spPr>
        <a:xfrm>
          <a:off x="177792" y="4796394"/>
          <a:ext cx="323575" cy="32325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BDC73-3B24-4A58-8253-9F4CE003A8BB}">
      <dsp:nvSpPr>
        <dsp:cNvPr id="0" name=""/>
        <dsp:cNvSpPr/>
      </dsp:nvSpPr>
      <dsp:spPr>
        <a:xfrm>
          <a:off x="679159" y="4664152"/>
          <a:ext cx="6336276" cy="697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866" tIns="73866" rIns="73866" bIns="7386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Performance Monitoring</a:t>
          </a:r>
          <a:br>
            <a:rPr lang="en-US" sz="1400" b="0" i="0" kern="1200" baseline="0"/>
          </a:br>
          <a:r>
            <a:rPr lang="en-US" sz="1400" b="0" i="0" kern="1200" baseline="0"/>
            <a:t>Add cycle counters, instruction counters, or profiling support</a:t>
          </a:r>
          <a:endParaRPr lang="en-US" sz="1400" kern="1200"/>
        </a:p>
      </dsp:txBody>
      <dsp:txXfrm>
        <a:off x="679159" y="4664152"/>
        <a:ext cx="6336276" cy="69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9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1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1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49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8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7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4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58070-3D29-6A82-6730-1AB883DD8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2117" y="1245828"/>
            <a:ext cx="4544981" cy="32240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Single-Cycle RISC-V Processor Implemented on FPGA</a:t>
            </a:r>
            <a:endParaRPr lang="en-US" sz="4500" dirty="0"/>
          </a:p>
        </p:txBody>
      </p:sp>
      <p:pic>
        <p:nvPicPr>
          <p:cNvPr id="6" name="Picture 5" descr="Close-up of circuit board">
            <a:extLst>
              <a:ext uri="{FF2B5EF4-FFF2-40B4-BE49-F238E27FC236}">
                <a16:creationId xmlns:a16="http://schemas.microsoft.com/office/drawing/2014/main" id="{3B0F4E08-C752-C388-8DF8-FB61BD78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39" r="-1" b="-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088811D-B962-28A0-B57C-7D685E3849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2377224"/>
              </p:ext>
            </p:extLst>
          </p:nvPr>
        </p:nvGraphicFramePr>
        <p:xfrm>
          <a:off x="7422117" y="4990256"/>
          <a:ext cx="4554246" cy="1347361"/>
        </p:xfrm>
        <a:graphic>
          <a:graphicData uri="http://schemas.openxmlformats.org/drawingml/2006/table">
            <a:tbl>
              <a:tblPr firstRow="1" firstCol="1" bandRow="1"/>
              <a:tblGrid>
                <a:gridCol w="2074210">
                  <a:extLst>
                    <a:ext uri="{9D8B030D-6E8A-4147-A177-3AD203B41FA5}">
                      <a16:colId xmlns:a16="http://schemas.microsoft.com/office/drawing/2014/main" val="4136474083"/>
                    </a:ext>
                  </a:extLst>
                </a:gridCol>
                <a:gridCol w="2480036">
                  <a:extLst>
                    <a:ext uri="{9D8B030D-6E8A-4147-A177-3AD203B41FA5}">
                      <a16:colId xmlns:a16="http://schemas.microsoft.com/office/drawing/2014/main" val="3422986274"/>
                    </a:ext>
                  </a:extLst>
                </a:gridCol>
              </a:tblGrid>
              <a:tr h="52820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1" i="0" u="none" strike="noStrike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1" i="0" u="none" strike="noStrike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Awais Asghar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69805"/>
                  </a:ext>
                </a:extLst>
              </a:tr>
              <a:tr h="377290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1" i="0" u="none" strike="noStrike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CMS ID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0" i="0" u="none" strike="noStrik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427265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094858"/>
                  </a:ext>
                </a:extLst>
              </a:tr>
              <a:tr h="44186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1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Supervisor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15000"/>
                        </a:lnSpc>
                        <a:buNone/>
                      </a:pPr>
                      <a:r>
                        <a:rPr lang="en-US" sz="18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sz="1800" b="0" i="0" u="none" strike="noStrike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Musadiq</a:t>
                      </a:r>
                      <a:r>
                        <a:rPr lang="en-US" sz="1800" b="0" i="0" u="none" strike="noStrike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Hussain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1446" marR="141446" marT="19645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523535"/>
                  </a:ext>
                </a:extLst>
              </a:tr>
            </a:tbl>
          </a:graphicData>
        </a:graphic>
      </p:graphicFrame>
      <p:pic>
        <p:nvPicPr>
          <p:cNvPr id="11" name="Image 2" descr="A blue and black logo  Description automatically generated">
            <a:extLst>
              <a:ext uri="{FF2B5EF4-FFF2-40B4-BE49-F238E27FC236}">
                <a16:creationId xmlns:a16="http://schemas.microsoft.com/office/drawing/2014/main" id="{62F1A381-CFC8-31CA-96F1-4B82E0A3D03C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70060" y="88788"/>
            <a:ext cx="1084650" cy="991892"/>
          </a:xfrm>
          <a:prstGeom prst="rect">
            <a:avLst/>
          </a:prstGeom>
        </p:spPr>
      </p:pic>
      <p:pic>
        <p:nvPicPr>
          <p:cNvPr id="15" name="Image 3" descr="A blue and white logo  Description automatically generated">
            <a:extLst>
              <a:ext uri="{FF2B5EF4-FFF2-40B4-BE49-F238E27FC236}">
                <a16:creationId xmlns:a16="http://schemas.microsoft.com/office/drawing/2014/main" id="{70873792-859C-CA7A-6D87-694F54A7109D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49865" y="103086"/>
            <a:ext cx="2726055" cy="96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0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F7720-2790-1DD8-E5CF-30A0BFA18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3014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Instruction 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F26BB8A6-9433-D1C9-39ED-483163FB51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6281" y="1300294"/>
            <a:ext cx="5852160" cy="2256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Stores all program instructions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machine code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Read-only memory accessed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PC value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Returns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32-bit instruction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each cycle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Preloaded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instructions.mem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file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F75B4B6-54BA-76FB-F4BC-A4FE35CA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84B0F-9D45-0E2E-9BF4-F3026D7BC6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89"/>
          <a:stretch/>
        </p:blipFill>
        <p:spPr>
          <a:xfrm>
            <a:off x="716281" y="3826223"/>
            <a:ext cx="6078802" cy="19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2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00D0-442A-09BF-A6EF-A12A0AB8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030"/>
            <a:ext cx="3202079" cy="750814"/>
          </a:xfrm>
        </p:spPr>
        <p:txBody>
          <a:bodyPr>
            <a:normAutofit/>
          </a:bodyPr>
          <a:lstStyle/>
          <a:p>
            <a:r>
              <a:rPr lang="en-US" b="1" dirty="0"/>
              <a:t>Register File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FEE0-6E9F-0F59-6FBF-081F1B726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17" y="2804871"/>
            <a:ext cx="6095796" cy="270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95B08-90AF-4BBD-46AA-9361074E42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"/>
          <a:stretch>
            <a:fillRect/>
          </a:stretch>
        </p:blipFill>
        <p:spPr>
          <a:xfrm>
            <a:off x="8013381" y="1589421"/>
            <a:ext cx="3948113" cy="338122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43D5E57-DC86-8861-34C4-7172786A5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1339761"/>
            <a:ext cx="619913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 general-purpose 32-bit registers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(x0–x31)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reads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write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clock cycle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x0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hardwired to zero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Preloaded 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reg_init.mem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 simulation</a:t>
            </a:r>
          </a:p>
        </p:txBody>
      </p:sp>
    </p:spTree>
    <p:extLst>
      <p:ext uri="{BB962C8B-B14F-4D97-AF65-F5344CB8AC3E}">
        <p14:creationId xmlns:p14="http://schemas.microsoft.com/office/powerpoint/2010/main" val="181133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484AE-C136-0072-8780-F40756D70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46922"/>
            <a:ext cx="5148808" cy="826310"/>
          </a:xfrm>
        </p:spPr>
        <p:txBody>
          <a:bodyPr>
            <a:normAutofit/>
          </a:bodyPr>
          <a:lstStyle/>
          <a:p>
            <a:r>
              <a:rPr lang="en-US" b="1" dirty="0"/>
              <a:t>Immediate Generator</a:t>
            </a:r>
            <a:endParaRPr lang="en-US" dirty="0"/>
          </a:p>
        </p:txBody>
      </p:sp>
      <p:pic>
        <p:nvPicPr>
          <p:cNvPr id="6" name="Picture 5" descr="A close-up of a dna strand&#10;&#10;Description automatically generated">
            <a:extLst>
              <a:ext uri="{FF2B5EF4-FFF2-40B4-BE49-F238E27FC236}">
                <a16:creationId xmlns:a16="http://schemas.microsoft.com/office/drawing/2014/main" id="{A1CED3B7-D3D5-94D1-6E49-0C753E09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076" r="16079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F5FB265-39BB-D2E8-9DD9-76D3AC178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80905" y="1383277"/>
            <a:ext cx="6034187" cy="23078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Extracts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immediate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instruction fields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Supports all formats: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I, S, B, U, J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sign-extension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32 bits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 used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branch logic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memory access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A85131-2113-E632-7094-E9E764B76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05" y="3781896"/>
            <a:ext cx="6264048" cy="169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59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0A679-41CA-D6E0-FA51-8E296334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19" y="297809"/>
            <a:ext cx="5737859" cy="65014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ALU (Arithmetic Logic Unit)</a:t>
            </a:r>
            <a:endParaRPr lang="en-US" sz="3400" dirty="0"/>
          </a:p>
        </p:txBody>
      </p:sp>
      <p:cxnSp>
        <p:nvCxnSpPr>
          <p:cNvPr id="5139" name="Straight Connector 5138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F451517-7B4B-CCC9-7872-8C74759892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3926" y="1245763"/>
            <a:ext cx="6129837" cy="13296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Executes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arithmetic and logical operations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Takes two operands: from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registers or immediate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Controlled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4-bit ALU control signal</a:t>
            </a:r>
          </a:p>
        </p:txBody>
      </p:sp>
      <p:pic>
        <p:nvPicPr>
          <p:cNvPr id="5125" name="Picture 5" descr="Registers and the ALU">
            <a:extLst>
              <a:ext uri="{FF2B5EF4-FFF2-40B4-BE49-F238E27FC236}">
                <a16:creationId xmlns:a16="http://schemas.microsoft.com/office/drawing/2014/main" id="{3BC44E80-2764-EB7A-862F-15E567D7E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9" r="3891" b="-2"/>
          <a:stretch/>
        </p:blipFill>
        <p:spPr bwMode="auto">
          <a:xfrm>
            <a:off x="7541073" y="1101707"/>
            <a:ext cx="4375829" cy="490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1173F2-5635-2197-F42A-3DB464D3D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63" y="2717099"/>
            <a:ext cx="4042868" cy="39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7FC06-57CB-4908-7E3A-DF2D3451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0905" y="78745"/>
            <a:ext cx="3378731" cy="7843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Control Unit</a:t>
            </a:r>
          </a:p>
        </p:txBody>
      </p:sp>
      <p:pic>
        <p:nvPicPr>
          <p:cNvPr id="4" name="Picture 3" descr="Circuit board">
            <a:extLst>
              <a:ext uri="{FF2B5EF4-FFF2-40B4-BE49-F238E27FC236}">
                <a16:creationId xmlns:a16="http://schemas.microsoft.com/office/drawing/2014/main" id="{979F62FE-0341-BB08-E0EE-43BAAE83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15" r="13802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7EDD97-19DD-5D12-DD6E-29374E42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905" y="1364402"/>
            <a:ext cx="6046430" cy="2064598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Decodes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instruction opcode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generate control signals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Controls modules like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ALU, memory, </a:t>
            </a:r>
            <a:r>
              <a:rPr kumimoji="0" lang="en-US" altLang="en-US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MUXes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and register file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Drives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path and control path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behavior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diagram of a computer&#10;&#10;Description automatically generated">
            <a:extLst>
              <a:ext uri="{FF2B5EF4-FFF2-40B4-BE49-F238E27FC236}">
                <a16:creationId xmlns:a16="http://schemas.microsoft.com/office/drawing/2014/main" id="{A4E600FF-BFBA-99AF-0320-B3F956E7A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75" y="3587843"/>
            <a:ext cx="572389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66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D1FC-C994-DD8A-2BDE-C046C27B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63" y="138419"/>
            <a:ext cx="3814475" cy="742425"/>
          </a:xfrm>
        </p:spPr>
        <p:txBody>
          <a:bodyPr/>
          <a:lstStyle/>
          <a:p>
            <a:r>
              <a:rPr lang="en-US" dirty="0"/>
              <a:t>Control Signals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EFD28-9BF1-3C6C-359F-7C523518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3" y="961288"/>
            <a:ext cx="7150597" cy="5758293"/>
          </a:xfrm>
          <a:prstGeom prst="rect">
            <a:avLst/>
          </a:prstGeom>
        </p:spPr>
      </p:pic>
      <p:pic>
        <p:nvPicPr>
          <p:cNvPr id="7" name="Picture 6" descr="Computer parts">
            <a:extLst>
              <a:ext uri="{FF2B5EF4-FFF2-40B4-BE49-F238E27FC236}">
                <a16:creationId xmlns:a16="http://schemas.microsoft.com/office/drawing/2014/main" id="{6BA799A2-4A4F-5594-9DA8-2301FE06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52" t="-2" r="15339"/>
          <a:stretch/>
        </p:blipFill>
        <p:spPr>
          <a:xfrm>
            <a:off x="7660257" y="0"/>
            <a:ext cx="45317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4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70F5C-4C01-8558-9B26-D98A1BDFC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98149"/>
            <a:ext cx="4863099" cy="834704"/>
          </a:xfrm>
        </p:spPr>
        <p:txBody>
          <a:bodyPr>
            <a:normAutofit/>
          </a:bodyPr>
          <a:lstStyle/>
          <a:p>
            <a:r>
              <a:rPr lang="en-US" b="1" dirty="0"/>
              <a:t>Branch Comparator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98BF053-8C72-2693-5305-E92CFB028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514553"/>
              </p:ext>
            </p:extLst>
          </p:nvPr>
        </p:nvGraphicFramePr>
        <p:xfrm>
          <a:off x="713232" y="1203402"/>
          <a:ext cx="10336904" cy="2780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close-up of a document&#10;&#10;Description automatically generated">
            <a:extLst>
              <a:ext uri="{FF2B5EF4-FFF2-40B4-BE49-F238E27FC236}">
                <a16:creationId xmlns:a16="http://schemas.microsoft.com/office/drawing/2014/main" id="{B2B85B03-8BA6-6C58-1551-F6F47DD637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80" y="4156710"/>
            <a:ext cx="8300390" cy="1670289"/>
          </a:xfrm>
          <a:prstGeom prst="rect">
            <a:avLst/>
          </a:prstGeom>
        </p:spPr>
      </p:pic>
      <p:pic>
        <p:nvPicPr>
          <p:cNvPr id="9" name="Picture 8" descr="A diagram of a branch comp&#10;&#10;Description automatically generated">
            <a:extLst>
              <a:ext uri="{FF2B5EF4-FFF2-40B4-BE49-F238E27FC236}">
                <a16:creationId xmlns:a16="http://schemas.microsoft.com/office/drawing/2014/main" id="{45FF5A54-4BE0-3185-B457-4602A9760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4430" y="4066528"/>
            <a:ext cx="2278940" cy="17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8E238-F390-C4B1-4E46-E6F83A7E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06761"/>
            <a:ext cx="3613138" cy="817920"/>
          </a:xfrm>
        </p:spPr>
        <p:txBody>
          <a:bodyPr>
            <a:normAutofit/>
          </a:bodyPr>
          <a:lstStyle/>
          <a:p>
            <a:r>
              <a:rPr lang="en-US" dirty="0"/>
              <a:t>Multiplexers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FB1F325-ED82-8A7D-CB6F-D57634526C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233" y="1836280"/>
            <a:ext cx="6240018" cy="26976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between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multiple inputs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based on control signals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Choose between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register or immediate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ALU input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ALU result or memory data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write-back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Decide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next PC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(sequential or branch/jump target)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Controlled by signals like </a:t>
            </a:r>
            <a:r>
              <a:rPr kumimoji="0" lang="en-US" altLang="en-US" sz="19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ASel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9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BSel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9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WBSel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900" b="0" i="1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PCSel</a:t>
            </a:r>
            <a:endParaRPr kumimoji="0" lang="en-US" altLang="en-US" sz="1900" b="0" i="1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859E6F4C-35A2-368E-D9A5-96139998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753" y="1671925"/>
            <a:ext cx="3402076" cy="27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81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20D0-5E1B-CD61-1371-232AE240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431" y="93576"/>
            <a:ext cx="3965477" cy="759203"/>
          </a:xfrm>
        </p:spPr>
        <p:txBody>
          <a:bodyPr>
            <a:normAutofit/>
          </a:bodyPr>
          <a:lstStyle/>
          <a:p>
            <a:r>
              <a:rPr lang="en-US" b="1" dirty="0"/>
              <a:t>Data Memory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46D71-44E2-9682-5964-4AD5CB4D4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31" y="1753753"/>
            <a:ext cx="7677728" cy="389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5E456-D98A-48C7-B98D-D68B501C1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53" y="2318512"/>
            <a:ext cx="2950426" cy="24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36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3174-AFE9-D207-E185-BE315510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318"/>
            <a:ext cx="3034299" cy="759202"/>
          </a:xfrm>
        </p:spPr>
        <p:txBody>
          <a:bodyPr>
            <a:normAutofit/>
          </a:bodyPr>
          <a:lstStyle/>
          <a:p>
            <a:r>
              <a:rPr lang="en-US" dirty="0"/>
              <a:t>Top Module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1C60F8FF-06A3-C473-BC99-F8279E541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853634"/>
              </p:ext>
            </p:extLst>
          </p:nvPr>
        </p:nvGraphicFramePr>
        <p:xfrm>
          <a:off x="650535" y="1211483"/>
          <a:ext cx="10890929" cy="2791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een lines with black and white lines&#10;&#10;AI-generated content may be incorrect.">
            <a:extLst>
              <a:ext uri="{FF2B5EF4-FFF2-40B4-BE49-F238E27FC236}">
                <a16:creationId xmlns:a16="http://schemas.microsoft.com/office/drawing/2014/main" id="{5E720047-5398-9E4C-6D8B-DAE334C8A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289" y="4002799"/>
            <a:ext cx="10591420" cy="16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0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D90B777-418D-6E31-5A18-219F2E245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382411"/>
            <a:ext cx="259961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Abstract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5819AC-26FA-5966-CEBA-B3E2AD92B44D}"/>
              </a:ext>
            </a:extLst>
          </p:cNvPr>
          <p:cNvSpPr txBox="1"/>
          <p:nvPr/>
        </p:nvSpPr>
        <p:spPr>
          <a:xfrm>
            <a:off x="6070336" y="283109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Designed a </a:t>
            </a:r>
            <a:r>
              <a:rPr lang="en-US" b="1" dirty="0">
                <a:effectLst/>
              </a:rPr>
              <a:t>Single-Cycle RISC-V (RV32I) Processor</a:t>
            </a:r>
            <a:r>
              <a:rPr lang="en-US" dirty="0">
                <a:effectLst/>
              </a:rPr>
              <a:t> using </a:t>
            </a:r>
            <a:r>
              <a:rPr lang="en-US" b="1" dirty="0" err="1">
                <a:effectLst/>
              </a:rPr>
              <a:t>SystemVerilog</a:t>
            </a:r>
            <a:endParaRPr lang="en-US" b="1" dirty="0"/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Implemented and verified on </a:t>
            </a:r>
            <a:r>
              <a:rPr lang="en-US" b="1" dirty="0" err="1">
                <a:effectLst/>
              </a:rPr>
              <a:t>Nexys</a:t>
            </a:r>
            <a:r>
              <a:rPr lang="en-US" b="1" dirty="0">
                <a:effectLst/>
              </a:rPr>
              <a:t> A7 (Artix-7) FPGA</a:t>
            </a:r>
            <a:r>
              <a:rPr lang="en-US" dirty="0">
                <a:effectLst/>
              </a:rPr>
              <a:t> using </a:t>
            </a:r>
            <a:r>
              <a:rPr lang="en-US" b="1" dirty="0">
                <a:effectLst/>
              </a:rPr>
              <a:t>Xilinx </a:t>
            </a:r>
            <a:r>
              <a:rPr lang="en-US" b="1" dirty="0" err="1">
                <a:effectLst/>
              </a:rPr>
              <a:t>Vivado</a:t>
            </a:r>
            <a:endParaRPr lang="en-US" b="1" dirty="0"/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Supports all core </a:t>
            </a:r>
            <a:r>
              <a:rPr lang="en-US" b="1" dirty="0">
                <a:effectLst/>
              </a:rPr>
              <a:t>instruction types</a:t>
            </a:r>
            <a:r>
              <a:rPr lang="en-US" dirty="0">
                <a:effectLst/>
              </a:rPr>
              <a:t> (R, I, S, B, U, J)</a:t>
            </a:r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Executes </a:t>
            </a:r>
            <a:r>
              <a:rPr lang="en-US" b="1" dirty="0">
                <a:effectLst/>
              </a:rPr>
              <a:t>one instruction per clock cycle</a:t>
            </a:r>
            <a:endParaRPr lang="en-US" b="1" dirty="0"/>
          </a:p>
          <a:p>
            <a:pPr marL="285750" marR="0" indent="-28575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Provides a hands-on platform for learning </a:t>
            </a:r>
            <a:r>
              <a:rPr lang="en-US" b="1" dirty="0">
                <a:effectLst/>
              </a:rPr>
              <a:t>digital design and computer architecture</a:t>
            </a:r>
            <a:endParaRPr lang="en-US" dirty="0">
              <a:effectLst/>
            </a:endParaRPr>
          </a:p>
          <a:p>
            <a:pPr>
              <a:lnSpc>
                <a:spcPct val="120000"/>
              </a:lnSpc>
              <a:buSzPct val="87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 descr="Electronic circuit board">
            <a:extLst>
              <a:ext uri="{FF2B5EF4-FFF2-40B4-BE49-F238E27FC236}">
                <a16:creationId xmlns:a16="http://schemas.microsoft.com/office/drawing/2014/main" id="{5A5A41C7-D9DA-2EED-FFF0-306C8D450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820" t="-1" r="1397" b="-1"/>
          <a:stretch/>
        </p:blipFill>
        <p:spPr>
          <a:xfrm>
            <a:off x="20" y="10"/>
            <a:ext cx="58338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6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DA03-8311-43DF-4553-37F21369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138419"/>
            <a:ext cx="6597553" cy="809537"/>
          </a:xfrm>
        </p:spPr>
        <p:txBody>
          <a:bodyPr/>
          <a:lstStyle/>
          <a:p>
            <a:r>
              <a:rPr lang="en-US" dirty="0"/>
              <a:t>Datapath and Control Path</a:t>
            </a:r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4C15437C-9B0A-1EB5-10C2-5B5F1E9CA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8" y="1211407"/>
            <a:ext cx="10122463" cy="55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7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FB60-1150-7D77-5096-FF39F0CD3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91" y="130031"/>
            <a:ext cx="4695319" cy="75920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434E5EB-5ABD-4F43-72F4-0B69B6E1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90" y="1132077"/>
            <a:ext cx="10457251" cy="55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30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27464-E81C-BD61-CC03-1396B453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0" y="364921"/>
            <a:ext cx="6034187" cy="759204"/>
          </a:xfrm>
        </p:spPr>
        <p:txBody>
          <a:bodyPr>
            <a:normAutofit/>
          </a:bodyPr>
          <a:lstStyle/>
          <a:p>
            <a:r>
              <a:rPr lang="en-US" dirty="0"/>
              <a:t>Testing and Results</a:t>
            </a:r>
          </a:p>
        </p:txBody>
      </p:sp>
      <p:pic>
        <p:nvPicPr>
          <p:cNvPr id="5" name="Picture 4" descr="A hand holding a pen and shading circles on a sheet">
            <a:extLst>
              <a:ext uri="{FF2B5EF4-FFF2-40B4-BE49-F238E27FC236}">
                <a16:creationId xmlns:a16="http://schemas.microsoft.com/office/drawing/2014/main" id="{ACA75CDE-E7E5-88C7-BE35-67B8806DB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05" r="17133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586E-C46A-2346-6196-C24C8D703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852" y="1407530"/>
            <a:ext cx="6034187" cy="2954746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following categories of RISC-V instructions were tested: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instruction was validated by checking:</a:t>
            </a:r>
          </a:p>
          <a:p>
            <a:pPr marL="608076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ALU result correctness</a:t>
            </a:r>
          </a:p>
          <a:p>
            <a:pPr marL="608076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Register file updates</a:t>
            </a:r>
          </a:p>
          <a:p>
            <a:pPr marL="608076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Branch decisions and PC updates</a:t>
            </a:r>
          </a:p>
          <a:p>
            <a:pPr marL="608076" lvl="1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memory read/write behavior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01C58E-0A95-F0DF-F06A-CA32B32B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905" y="4717296"/>
            <a:ext cx="5762840" cy="15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6BB7-1846-5D12-1D79-1F46962C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95" y="96474"/>
            <a:ext cx="5710387" cy="792759"/>
          </a:xfrm>
        </p:spPr>
        <p:txBody>
          <a:bodyPr/>
          <a:lstStyle/>
          <a:p>
            <a:r>
              <a:rPr lang="en-US" dirty="0"/>
              <a:t>Project Folder Structure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1A890A-1F82-3120-D3E6-88A685A2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35137"/>
              </p:ext>
            </p:extLst>
          </p:nvPr>
        </p:nvGraphicFramePr>
        <p:xfrm>
          <a:off x="698151" y="971336"/>
          <a:ext cx="8454238" cy="559591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227119">
                  <a:extLst>
                    <a:ext uri="{9D8B030D-6E8A-4147-A177-3AD203B41FA5}">
                      <a16:colId xmlns:a16="http://schemas.microsoft.com/office/drawing/2014/main" val="4124170200"/>
                    </a:ext>
                  </a:extLst>
                </a:gridCol>
                <a:gridCol w="4227119">
                  <a:extLst>
                    <a:ext uri="{9D8B030D-6E8A-4147-A177-3AD203B41FA5}">
                      <a16:colId xmlns:a16="http://schemas.microsoft.com/office/drawing/2014/main" val="3829968649"/>
                    </a:ext>
                  </a:extLst>
                </a:gridCol>
              </a:tblGrid>
              <a:tr h="39984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Sub-Folder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File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301284"/>
                  </a:ext>
                </a:extLst>
              </a:tr>
              <a:tr h="1978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./</a:t>
                      </a:r>
                      <a:r>
                        <a:rPr lang="en-US" sz="1400" kern="100" dirty="0" err="1">
                          <a:effectLst/>
                        </a:rPr>
                        <a:t>rtl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endParaRPr lang="en-US" sz="1200" kern="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program_counter.sv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inst_mem.sv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data_mem.sv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reg_file.sv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imm_gen.sv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alu_logic.sv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branch_comp.sv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control_unit.sv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top.sv</a:t>
                      </a:r>
                      <a:endParaRPr lang="en-US" sz="1200" kern="1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3777"/>
                  </a:ext>
                </a:extLst>
              </a:tr>
              <a:tr h="1978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effectLst/>
                        </a:rPr>
                        <a:t>./tb/</a:t>
                      </a:r>
                      <a:endParaRPr lang="en-US" sz="1200" kern="1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program_counter_tb.sv</a:t>
                      </a:r>
                      <a:br>
                        <a:rPr lang="en-US" sz="1400" kern="100" dirty="0">
                          <a:effectLst/>
                        </a:rPr>
                      </a:br>
                      <a:r>
                        <a:rPr lang="en-US" sz="1400" kern="100" dirty="0">
                          <a:effectLst/>
                        </a:rPr>
                        <a:t>inst_mem_tb.sv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data_mem_tb.sv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PT" sz="1400" kern="100" dirty="0">
                          <a:effectLst/>
                        </a:rPr>
                        <a:t>reg_file_tb.sv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imm_gen_tb.sv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alu_logic_tb.sv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branch_comp_tb.sv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control_unit_tb.sv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top_tb.sv</a:t>
                      </a:r>
                      <a:endParaRPr lang="en-US" sz="1200" kern="1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69449"/>
                  </a:ext>
                </a:extLst>
              </a:tr>
              <a:tr h="887319">
                <a:tc>
                  <a:txBody>
                    <a:bodyPr/>
                    <a:lstStyle/>
                    <a:p>
                      <a:r>
                        <a:rPr lang="en-US" sz="1400" dirty="0"/>
                        <a:t>./mem/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instructions.mem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data_mem.mem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reg_init.mem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reg_out.mem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58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367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4543-F9EF-4670-452F-EAD194AB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EAAA36E-D937-5BEC-DABF-D05888E06E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903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B2F86-6E51-85C4-B2FD-A5E2F7D8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1" y="1388380"/>
            <a:ext cx="3478914" cy="1606492"/>
          </a:xfrm>
        </p:spPr>
        <p:txBody>
          <a:bodyPr anchor="t"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69E8DAEF-D369-EED9-94C5-6A72368D6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65044"/>
              </p:ext>
            </p:extLst>
          </p:nvPr>
        </p:nvGraphicFramePr>
        <p:xfrm>
          <a:off x="4454555" y="847291"/>
          <a:ext cx="7076454" cy="5450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8395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A0FFF-5D69-8F2B-1573-4EEDF4EE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71A9BC-D957-94EB-336F-BF6B4D6B6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210" y="409300"/>
            <a:ext cx="3899580" cy="389958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95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076525-9561-7C31-B70B-CBB735F8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Project Objectives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676C600-72A5-5A72-3C56-E921F1860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7686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1667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5074511-ADD5-5B22-1E11-AB8BACBB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438" y="1481341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Tools &amp; Technologies</a:t>
            </a:r>
          </a:p>
        </p:txBody>
      </p:sp>
      <p:pic>
        <p:nvPicPr>
          <p:cNvPr id="4" name="Picture 3" descr="Computer parts">
            <a:extLst>
              <a:ext uri="{FF2B5EF4-FFF2-40B4-BE49-F238E27FC236}">
                <a16:creationId xmlns:a16="http://schemas.microsoft.com/office/drawing/2014/main" id="{6C81DDD9-7DD5-D4EB-9681-551B075DBD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0" t="-2" r="15339"/>
          <a:stretch/>
        </p:blipFill>
        <p:spPr>
          <a:xfrm>
            <a:off x="0" y="10"/>
            <a:ext cx="5579903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A860F32-D30B-C5FA-6DDA-59F16D871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438" y="2742977"/>
            <a:ext cx="6034187" cy="3664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Nexys</a:t>
            </a:r>
            <a:r>
              <a:rPr lang="en-US" b="1"/>
              <a:t> A7 FPGA</a:t>
            </a:r>
            <a:r>
              <a:rPr lang="en-US"/>
              <a:t> (Artix-7 by </a:t>
            </a:r>
            <a:r>
              <a:rPr lang="en-US" err="1"/>
              <a:t>Digilent</a:t>
            </a:r>
            <a:r>
              <a:rPr lang="en-US"/>
              <a:t>)</a:t>
            </a:r>
          </a:p>
          <a:p>
            <a:pPr marL="0" indent="0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Xilinx </a:t>
            </a:r>
            <a:r>
              <a:rPr lang="en-US" b="1" err="1"/>
              <a:t>Vivado</a:t>
            </a:r>
            <a:r>
              <a:rPr lang="en-US"/>
              <a:t> (Design, Simulation, Synthesis)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SystemVerilog</a:t>
            </a:r>
            <a:r>
              <a:rPr lang="en-US"/>
              <a:t> (HDL for all modules)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98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2278A-7E7B-6F5E-CBB1-D7F24328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64528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/>
              <a:t>RISC-V ISA Overview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CE861E99-524F-4C9B-436F-5BAD8233E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232" y="1532966"/>
            <a:ext cx="7122795" cy="13876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Open-source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instruction set architecture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 targets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RV32I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(32-bit base integer ISA)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simplicity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educational use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C13E05DA-1729-B4CC-260B-951E16744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900" y="1532966"/>
            <a:ext cx="3228974" cy="2706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DB8D7-8D1F-3306-2E6D-90F0222CB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3224695"/>
            <a:ext cx="8030696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BE28F-6281-DB2B-5816-7192CD6D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2FBC985-665E-603E-8310-FAB7D333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11566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39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283CF-2ECC-3D5F-DBAD-908D452B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Instruction Execution Stages: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279A485-2FE1-DEF2-F2BE-9FF83D9EA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562901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3044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6AF7A-BF87-C6F8-23B1-09BC32DD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Key Components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218C6E-18F3-1999-F9C5-91854CFCD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825042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80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21590-6518-6249-979F-9C8706AF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Program Counter (PC)</a:t>
            </a:r>
          </a:p>
        </p:txBody>
      </p:sp>
      <p:pic>
        <p:nvPicPr>
          <p:cNvPr id="5" name="Picture 4" descr="Stock exchange numbers">
            <a:extLst>
              <a:ext uri="{FF2B5EF4-FFF2-40B4-BE49-F238E27FC236}">
                <a16:creationId xmlns:a16="http://schemas.microsoft.com/office/drawing/2014/main" id="{B2560053-6260-7C20-2CD6-C789EC1D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35" r="25082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5A461B-F5D5-FDA2-7F78-6E3A94E9C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821" y="2633236"/>
            <a:ext cx="6247766" cy="182970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Holds the address of the current instruction</a:t>
            </a:r>
          </a:p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Updates every clock cycle (PC + 4 or branch/jump target)</a:t>
            </a:r>
          </a:p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Drives instruction fetch from memory</a:t>
            </a:r>
          </a:p>
          <a:p>
            <a:pPr marL="285750" marR="0" lvl="0" indent="-28575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Pct val="87000"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Handles both sequential flow and control transfers</a:t>
            </a:r>
          </a:p>
        </p:txBody>
      </p:sp>
    </p:spTree>
    <p:extLst>
      <p:ext uri="{BB962C8B-B14F-4D97-AF65-F5344CB8AC3E}">
        <p14:creationId xmlns:p14="http://schemas.microsoft.com/office/powerpoint/2010/main" val="20012804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950</Words>
  <Application>Microsoft Office PowerPoint</Application>
  <PresentationFormat>Widescreen</PresentationFormat>
  <Paragraphs>141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Unicode MS</vt:lpstr>
      <vt:lpstr>Arial</vt:lpstr>
      <vt:lpstr>Grandview Display</vt:lpstr>
      <vt:lpstr>Symbol</vt:lpstr>
      <vt:lpstr>Times New Roman</vt:lpstr>
      <vt:lpstr>DashVTI</vt:lpstr>
      <vt:lpstr>Single-Cycle RISC-V Processor Implemented on FPGA</vt:lpstr>
      <vt:lpstr>Abstract</vt:lpstr>
      <vt:lpstr>Project Objectives</vt:lpstr>
      <vt:lpstr>Tools &amp; Technologies</vt:lpstr>
      <vt:lpstr>RISC-V ISA Overview</vt:lpstr>
      <vt:lpstr>System Architecture</vt:lpstr>
      <vt:lpstr>Instruction Execution Stages:</vt:lpstr>
      <vt:lpstr>Key Components</vt:lpstr>
      <vt:lpstr>Program Counter (PC)</vt:lpstr>
      <vt:lpstr>Instruction Memory</vt:lpstr>
      <vt:lpstr>Register File</vt:lpstr>
      <vt:lpstr>Immediate Generator</vt:lpstr>
      <vt:lpstr>ALU (Arithmetic Logic Unit)</vt:lpstr>
      <vt:lpstr>Control Unit</vt:lpstr>
      <vt:lpstr>Control Signals</vt:lpstr>
      <vt:lpstr>Branch Comparator</vt:lpstr>
      <vt:lpstr>Multiplexers</vt:lpstr>
      <vt:lpstr>Data Memory</vt:lpstr>
      <vt:lpstr>Top Module</vt:lpstr>
      <vt:lpstr>Datapath and Control Path</vt:lpstr>
      <vt:lpstr>Implementation</vt:lpstr>
      <vt:lpstr>Testing and Results</vt:lpstr>
      <vt:lpstr>Project Folder Structure</vt:lpstr>
      <vt:lpstr>Conclusion 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Processor Implemented on FPGA</dc:title>
  <dc:creator>Awais Asghar</dc:creator>
  <cp:lastModifiedBy>Awais Asghar</cp:lastModifiedBy>
  <cp:revision>1</cp:revision>
  <dcterms:created xsi:type="dcterms:W3CDTF">2025-07-20T17:15:41Z</dcterms:created>
  <dcterms:modified xsi:type="dcterms:W3CDTF">2025-07-21T06:00:20Z</dcterms:modified>
</cp:coreProperties>
</file>