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sldIdLst>
    <p:sldId id="256" r:id="rId2"/>
    <p:sldId id="265" r:id="rId3"/>
    <p:sldId id="257" r:id="rId4"/>
    <p:sldId id="261" r:id="rId5"/>
    <p:sldId id="275" r:id="rId6"/>
    <p:sldId id="276" r:id="rId7"/>
    <p:sldId id="277" r:id="rId8"/>
    <p:sldId id="262" r:id="rId9"/>
    <p:sldId id="263" r:id="rId10"/>
    <p:sldId id="258" r:id="rId11"/>
    <p:sldId id="266" r:id="rId12"/>
    <p:sldId id="268" r:id="rId13"/>
    <p:sldId id="267" r:id="rId14"/>
    <p:sldId id="269" r:id="rId15"/>
    <p:sldId id="271" r:id="rId16"/>
    <p:sldId id="272" r:id="rId17"/>
    <p:sldId id="274" r:id="rId18"/>
    <p:sldId id="278" r:id="rId19"/>
    <p:sldId id="280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A23AA0-417A-4782-8F80-89A123E3A60C}" v="13" dt="2025-10-21T16:39:27.0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wais Asghar" userId="4e531a22-1881-423e-b958-a671f924ba4b" providerId="ADAL" clId="{F6A23AA0-417A-4782-8F80-89A123E3A60C}"/>
    <pc:docChg chg="undo custSel addSld delSld modSld">
      <pc:chgData name="Awais Asghar" userId="4e531a22-1881-423e-b958-a671f924ba4b" providerId="ADAL" clId="{F6A23AA0-417A-4782-8F80-89A123E3A60C}" dt="2025-10-21T16:39:43.182" v="126" actId="47"/>
      <pc:docMkLst>
        <pc:docMk/>
      </pc:docMkLst>
      <pc:sldChg chg="addSp delSp modSp mod">
        <pc:chgData name="Awais Asghar" userId="4e531a22-1881-423e-b958-a671f924ba4b" providerId="ADAL" clId="{F6A23AA0-417A-4782-8F80-89A123E3A60C}" dt="2025-08-17T10:07:12.880" v="56" actId="1076"/>
        <pc:sldMkLst>
          <pc:docMk/>
          <pc:sldMk cId="2865248760" sldId="256"/>
        </pc:sldMkLst>
        <pc:spChg chg="mod">
          <ac:chgData name="Awais Asghar" userId="4e531a22-1881-423e-b958-a671f924ba4b" providerId="ADAL" clId="{F6A23AA0-417A-4782-8F80-89A123E3A60C}" dt="2025-08-17T10:07:12.880" v="56" actId="1076"/>
          <ac:spMkLst>
            <pc:docMk/>
            <pc:sldMk cId="2865248760" sldId="256"/>
            <ac:spMk id="2" creationId="{713E0980-D2F2-7B02-CB55-BB459F9673BF}"/>
          </ac:spMkLst>
        </pc:spChg>
        <pc:spChg chg="del mod">
          <ac:chgData name="Awais Asghar" userId="4e531a22-1881-423e-b958-a671f924ba4b" providerId="ADAL" clId="{F6A23AA0-417A-4782-8F80-89A123E3A60C}" dt="2025-08-17T10:07:05.494" v="54" actId="478"/>
          <ac:spMkLst>
            <pc:docMk/>
            <pc:sldMk cId="2865248760" sldId="256"/>
            <ac:spMk id="3" creationId="{52A53BA4-36B0-5337-5BC6-9F643EE5E077}"/>
          </ac:spMkLst>
        </pc:spChg>
        <pc:spChg chg="add del mod">
          <ac:chgData name="Awais Asghar" userId="4e531a22-1881-423e-b958-a671f924ba4b" providerId="ADAL" clId="{F6A23AA0-417A-4782-8F80-89A123E3A60C}" dt="2025-08-17T10:07:08.499" v="55" actId="478"/>
          <ac:spMkLst>
            <pc:docMk/>
            <pc:sldMk cId="2865248760" sldId="256"/>
            <ac:spMk id="5" creationId="{AB6F3C6C-5099-1722-073E-237F7E0BD16E}"/>
          </ac:spMkLst>
        </pc:spChg>
      </pc:sldChg>
      <pc:sldChg chg="addSp modSp mod modAnim">
        <pc:chgData name="Awais Asghar" userId="4e531a22-1881-423e-b958-a671f924ba4b" providerId="ADAL" clId="{F6A23AA0-417A-4782-8F80-89A123E3A60C}" dt="2025-08-17T10:11:26.314" v="59" actId="1076"/>
        <pc:sldMkLst>
          <pc:docMk/>
          <pc:sldMk cId="2394003227" sldId="258"/>
        </pc:sldMkLst>
        <pc:picChg chg="add mod">
          <ac:chgData name="Awais Asghar" userId="4e531a22-1881-423e-b958-a671f924ba4b" providerId="ADAL" clId="{F6A23AA0-417A-4782-8F80-89A123E3A60C}" dt="2025-08-17T10:11:26.314" v="59" actId="1076"/>
          <ac:picMkLst>
            <pc:docMk/>
            <pc:sldMk cId="2394003227" sldId="258"/>
            <ac:picMk id="4" creationId="{F333965C-EA8C-6275-607B-0D9C8F334EB9}"/>
          </ac:picMkLst>
        </pc:picChg>
      </pc:sldChg>
      <pc:sldChg chg="addSp delSp modSp mod modAnim">
        <pc:chgData name="Awais Asghar" userId="4e531a22-1881-423e-b958-a671f924ba4b" providerId="ADAL" clId="{F6A23AA0-417A-4782-8F80-89A123E3A60C}" dt="2025-08-17T10:16:53.619" v="99" actId="26606"/>
        <pc:sldMkLst>
          <pc:docMk/>
          <pc:sldMk cId="3129036175" sldId="265"/>
        </pc:sldMkLst>
        <pc:spChg chg="mod">
          <ac:chgData name="Awais Asghar" userId="4e531a22-1881-423e-b958-a671f924ba4b" providerId="ADAL" clId="{F6A23AA0-417A-4782-8F80-89A123E3A60C}" dt="2025-08-17T10:16:53.619" v="99" actId="26606"/>
          <ac:spMkLst>
            <pc:docMk/>
            <pc:sldMk cId="3129036175" sldId="265"/>
            <ac:spMk id="2" creationId="{D97C7C9D-209D-A3F3-8A98-742596009D86}"/>
          </ac:spMkLst>
        </pc:spChg>
        <pc:spChg chg="add del">
          <ac:chgData name="Awais Asghar" userId="4e531a22-1881-423e-b958-a671f924ba4b" providerId="ADAL" clId="{F6A23AA0-417A-4782-8F80-89A123E3A60C}" dt="2025-08-17T10:16:53.619" v="99" actId="26606"/>
          <ac:spMkLst>
            <pc:docMk/>
            <pc:sldMk cId="3129036175" sldId="265"/>
            <ac:spMk id="23" creationId="{DD4C4B28-6B4B-4445-8535-F516D74E4AA9}"/>
          </ac:spMkLst>
        </pc:spChg>
        <pc:spChg chg="add del">
          <ac:chgData name="Awais Asghar" userId="4e531a22-1881-423e-b958-a671f924ba4b" providerId="ADAL" clId="{F6A23AA0-417A-4782-8F80-89A123E3A60C}" dt="2025-08-17T10:16:53.619" v="99" actId="26606"/>
          <ac:spMkLst>
            <pc:docMk/>
            <pc:sldMk cId="3129036175" sldId="265"/>
            <ac:spMk id="27" creationId="{55B419A7-F817-4767-8CCB-FB0E189C4ACD}"/>
          </ac:spMkLst>
        </pc:spChg>
        <pc:spChg chg="add del">
          <ac:chgData name="Awais Asghar" userId="4e531a22-1881-423e-b958-a671f924ba4b" providerId="ADAL" clId="{F6A23AA0-417A-4782-8F80-89A123E3A60C}" dt="2025-08-17T10:16:53.619" v="99" actId="26606"/>
          <ac:spMkLst>
            <pc:docMk/>
            <pc:sldMk cId="3129036175" sldId="265"/>
            <ac:spMk id="29" creationId="{868BA1FB-7158-4051-A255-70F5F21FD8A1}"/>
          </ac:spMkLst>
        </pc:spChg>
        <pc:spChg chg="add del">
          <ac:chgData name="Awais Asghar" userId="4e531a22-1881-423e-b958-a671f924ba4b" providerId="ADAL" clId="{F6A23AA0-417A-4782-8F80-89A123E3A60C}" dt="2025-08-17T10:16:53.619" v="99" actId="26606"/>
          <ac:spMkLst>
            <pc:docMk/>
            <pc:sldMk cId="3129036175" sldId="265"/>
            <ac:spMk id="33" creationId="{7021D92D-08FF-45A6-9109-AC9462C7E8E3}"/>
          </ac:spMkLst>
        </pc:spChg>
        <pc:spChg chg="add del">
          <ac:chgData name="Awais Asghar" userId="4e531a22-1881-423e-b958-a671f924ba4b" providerId="ADAL" clId="{F6A23AA0-417A-4782-8F80-89A123E3A60C}" dt="2025-08-17T10:16:53.582" v="98" actId="26606"/>
          <ac:spMkLst>
            <pc:docMk/>
            <pc:sldMk cId="3129036175" sldId="265"/>
            <ac:spMk id="38" creationId="{DD4C4B28-6B4B-4445-8535-F516D74E4AA9}"/>
          </ac:spMkLst>
        </pc:spChg>
        <pc:spChg chg="add del">
          <ac:chgData name="Awais Asghar" userId="4e531a22-1881-423e-b958-a671f924ba4b" providerId="ADAL" clId="{F6A23AA0-417A-4782-8F80-89A123E3A60C}" dt="2025-08-17T10:16:53.582" v="98" actId="26606"/>
          <ac:spMkLst>
            <pc:docMk/>
            <pc:sldMk cId="3129036175" sldId="265"/>
            <ac:spMk id="42" creationId="{55B419A7-F817-4767-8CCB-FB0E189C4ACD}"/>
          </ac:spMkLst>
        </pc:spChg>
        <pc:spChg chg="add del">
          <ac:chgData name="Awais Asghar" userId="4e531a22-1881-423e-b958-a671f924ba4b" providerId="ADAL" clId="{F6A23AA0-417A-4782-8F80-89A123E3A60C}" dt="2025-08-17T10:16:53.582" v="98" actId="26606"/>
          <ac:spMkLst>
            <pc:docMk/>
            <pc:sldMk cId="3129036175" sldId="265"/>
            <ac:spMk id="46" creationId="{7021D92D-08FF-45A6-9109-AC9462C7E8E3}"/>
          </ac:spMkLst>
        </pc:spChg>
        <pc:spChg chg="add">
          <ac:chgData name="Awais Asghar" userId="4e531a22-1881-423e-b958-a671f924ba4b" providerId="ADAL" clId="{F6A23AA0-417A-4782-8F80-89A123E3A60C}" dt="2025-08-17T10:16:53.619" v="99" actId="26606"/>
          <ac:spMkLst>
            <pc:docMk/>
            <pc:sldMk cId="3129036175" sldId="265"/>
            <ac:spMk id="48" creationId="{DD4C4B28-6B4B-4445-8535-F516D74E4AA9}"/>
          </ac:spMkLst>
        </pc:spChg>
        <pc:spChg chg="add">
          <ac:chgData name="Awais Asghar" userId="4e531a22-1881-423e-b958-a671f924ba4b" providerId="ADAL" clId="{F6A23AA0-417A-4782-8F80-89A123E3A60C}" dt="2025-08-17T10:16:53.619" v="99" actId="26606"/>
          <ac:spMkLst>
            <pc:docMk/>
            <pc:sldMk cId="3129036175" sldId="265"/>
            <ac:spMk id="50" creationId="{55B419A7-F817-4767-8CCB-FB0E189C4ACD}"/>
          </ac:spMkLst>
        </pc:spChg>
        <pc:spChg chg="add">
          <ac:chgData name="Awais Asghar" userId="4e531a22-1881-423e-b958-a671f924ba4b" providerId="ADAL" clId="{F6A23AA0-417A-4782-8F80-89A123E3A60C}" dt="2025-08-17T10:16:53.619" v="99" actId="26606"/>
          <ac:spMkLst>
            <pc:docMk/>
            <pc:sldMk cId="3129036175" sldId="265"/>
            <ac:spMk id="51" creationId="{ADA271CD-3011-4A05-B4A3-80F1794684F2}"/>
          </ac:spMkLst>
        </pc:spChg>
        <pc:picChg chg="mod">
          <ac:chgData name="Awais Asghar" userId="4e531a22-1881-423e-b958-a671f924ba4b" providerId="ADAL" clId="{F6A23AA0-417A-4782-8F80-89A123E3A60C}" dt="2025-08-17T10:16:53.619" v="99" actId="26606"/>
          <ac:picMkLst>
            <pc:docMk/>
            <pc:sldMk cId="3129036175" sldId="265"/>
            <ac:picMk id="4" creationId="{0B0C16F8-5436-B93D-C482-189F0231CADB}"/>
          </ac:picMkLst>
        </pc:picChg>
        <pc:cxnChg chg="add del">
          <ac:chgData name="Awais Asghar" userId="4e531a22-1881-423e-b958-a671f924ba4b" providerId="ADAL" clId="{F6A23AA0-417A-4782-8F80-89A123E3A60C}" dt="2025-08-17T10:16:53.619" v="99" actId="26606"/>
          <ac:cxnSpMkLst>
            <pc:docMk/>
            <pc:sldMk cId="3129036175" sldId="265"/>
            <ac:cxnSpMk id="25" creationId="{0CB1C732-7193-4253-8746-850D090A6B4E}"/>
          </ac:cxnSpMkLst>
        </pc:cxnChg>
        <pc:cxnChg chg="add del">
          <ac:chgData name="Awais Asghar" userId="4e531a22-1881-423e-b958-a671f924ba4b" providerId="ADAL" clId="{F6A23AA0-417A-4782-8F80-89A123E3A60C}" dt="2025-08-17T10:16:53.619" v="99" actId="26606"/>
          <ac:cxnSpMkLst>
            <pc:docMk/>
            <pc:sldMk cId="3129036175" sldId="265"/>
            <ac:cxnSpMk id="31" creationId="{D81E42A3-743C-4C15-9DA8-93AA9AEBFB17}"/>
          </ac:cxnSpMkLst>
        </pc:cxnChg>
        <pc:cxnChg chg="add del">
          <ac:chgData name="Awais Asghar" userId="4e531a22-1881-423e-b958-a671f924ba4b" providerId="ADAL" clId="{F6A23AA0-417A-4782-8F80-89A123E3A60C}" dt="2025-08-17T10:16:53.582" v="98" actId="26606"/>
          <ac:cxnSpMkLst>
            <pc:docMk/>
            <pc:sldMk cId="3129036175" sldId="265"/>
            <ac:cxnSpMk id="40" creationId="{0CB1C732-7193-4253-8746-850D090A6B4E}"/>
          </ac:cxnSpMkLst>
        </pc:cxnChg>
        <pc:cxnChg chg="add del">
          <ac:chgData name="Awais Asghar" userId="4e531a22-1881-423e-b958-a671f924ba4b" providerId="ADAL" clId="{F6A23AA0-417A-4782-8F80-89A123E3A60C}" dt="2025-08-17T10:16:53.582" v="98" actId="26606"/>
          <ac:cxnSpMkLst>
            <pc:docMk/>
            <pc:sldMk cId="3129036175" sldId="265"/>
            <ac:cxnSpMk id="44" creationId="{D81E42A3-743C-4C15-9DA8-93AA9AEBFB17}"/>
          </ac:cxnSpMkLst>
        </pc:cxnChg>
        <pc:cxnChg chg="add">
          <ac:chgData name="Awais Asghar" userId="4e531a22-1881-423e-b958-a671f924ba4b" providerId="ADAL" clId="{F6A23AA0-417A-4782-8F80-89A123E3A60C}" dt="2025-08-17T10:16:53.619" v="99" actId="26606"/>
          <ac:cxnSpMkLst>
            <pc:docMk/>
            <pc:sldMk cId="3129036175" sldId="265"/>
            <ac:cxnSpMk id="49" creationId="{0CB1C732-7193-4253-8746-850D090A6B4E}"/>
          </ac:cxnSpMkLst>
        </pc:cxnChg>
      </pc:sldChg>
      <pc:sldChg chg="modAnim">
        <pc:chgData name="Awais Asghar" userId="4e531a22-1881-423e-b958-a671f924ba4b" providerId="ADAL" clId="{F6A23AA0-417A-4782-8F80-89A123E3A60C}" dt="2024-08-21T13:04:39.372" v="7"/>
        <pc:sldMkLst>
          <pc:docMk/>
          <pc:sldMk cId="3409204290" sldId="267"/>
        </pc:sldMkLst>
      </pc:sldChg>
      <pc:sldChg chg="modAnim">
        <pc:chgData name="Awais Asghar" userId="4e531a22-1881-423e-b958-a671f924ba4b" providerId="ADAL" clId="{F6A23AA0-417A-4782-8F80-89A123E3A60C}" dt="2024-08-21T13:03:50.023" v="1"/>
        <pc:sldMkLst>
          <pc:docMk/>
          <pc:sldMk cId="3379248636" sldId="268"/>
        </pc:sldMkLst>
      </pc:sldChg>
      <pc:sldChg chg="del">
        <pc:chgData name="Awais Asghar" userId="4e531a22-1881-423e-b958-a671f924ba4b" providerId="ADAL" clId="{F6A23AA0-417A-4782-8F80-89A123E3A60C}" dt="2025-10-21T16:39:43.182" v="126" actId="47"/>
        <pc:sldMkLst>
          <pc:docMk/>
          <pc:sldMk cId="2480886099" sldId="273"/>
        </pc:sldMkLst>
      </pc:sldChg>
      <pc:sldChg chg="addSp delSp modSp new mod setBg addAnim delAnim">
        <pc:chgData name="Awais Asghar" userId="4e531a22-1881-423e-b958-a671f924ba4b" providerId="ADAL" clId="{F6A23AA0-417A-4782-8F80-89A123E3A60C}" dt="2024-08-21T15:02:32.508" v="51" actId="1076"/>
        <pc:sldMkLst>
          <pc:docMk/>
          <pc:sldMk cId="375816112" sldId="274"/>
        </pc:sldMkLst>
        <pc:spChg chg="mod ord">
          <ac:chgData name="Awais Asghar" userId="4e531a22-1881-423e-b958-a671f924ba4b" providerId="ADAL" clId="{F6A23AA0-417A-4782-8F80-89A123E3A60C}" dt="2024-08-21T15:02:18.637" v="46" actId="1076"/>
          <ac:spMkLst>
            <pc:docMk/>
            <pc:sldMk cId="375816112" sldId="274"/>
            <ac:spMk id="2" creationId="{A833C81B-72C3-5662-1D0C-B9D966C07EBE}"/>
          </ac:spMkLst>
        </pc:spChg>
        <pc:spChg chg="del">
          <ac:chgData name="Awais Asghar" userId="4e531a22-1881-423e-b958-a671f924ba4b" providerId="ADAL" clId="{F6A23AA0-417A-4782-8F80-89A123E3A60C}" dt="2024-08-21T14:56:05.851" v="10" actId="478"/>
          <ac:spMkLst>
            <pc:docMk/>
            <pc:sldMk cId="375816112" sldId="274"/>
            <ac:spMk id="3" creationId="{E73AF308-8B25-7231-415C-F13AE67DB988}"/>
          </ac:spMkLst>
        </pc:spChg>
        <pc:spChg chg="add del">
          <ac:chgData name="Awais Asghar" userId="4e531a22-1881-423e-b958-a671f924ba4b" providerId="ADAL" clId="{F6A23AA0-417A-4782-8F80-89A123E3A60C}" dt="2024-08-21T15:00:54.126" v="27" actId="26606"/>
          <ac:spMkLst>
            <pc:docMk/>
            <pc:sldMk cId="375816112" sldId="274"/>
            <ac:spMk id="10" creationId="{DD4C4B28-6B4B-4445-8535-F516D74E4AA9}"/>
          </ac:spMkLst>
        </pc:spChg>
        <pc:spChg chg="add del">
          <ac:chgData name="Awais Asghar" userId="4e531a22-1881-423e-b958-a671f924ba4b" providerId="ADAL" clId="{F6A23AA0-417A-4782-8F80-89A123E3A60C}" dt="2024-08-21T15:01:44.728" v="40" actId="26606"/>
          <ac:spMkLst>
            <pc:docMk/>
            <pc:sldMk cId="375816112" sldId="274"/>
            <ac:spMk id="11" creationId="{DD4C4B28-6B4B-4445-8535-F516D74E4AA9}"/>
          </ac:spMkLst>
        </pc:spChg>
        <pc:spChg chg="add del">
          <ac:chgData name="Awais Asghar" userId="4e531a22-1881-423e-b958-a671f924ba4b" providerId="ADAL" clId="{F6A23AA0-417A-4782-8F80-89A123E3A60C}" dt="2024-08-21T15:00:54.126" v="27" actId="26606"/>
          <ac:spMkLst>
            <pc:docMk/>
            <pc:sldMk cId="375816112" sldId="274"/>
            <ac:spMk id="14" creationId="{55B419A7-F817-4767-8CCB-FB0E189C4ACD}"/>
          </ac:spMkLst>
        </pc:spChg>
        <pc:spChg chg="add del">
          <ac:chgData name="Awais Asghar" userId="4e531a22-1881-423e-b958-a671f924ba4b" providerId="ADAL" clId="{F6A23AA0-417A-4782-8F80-89A123E3A60C}" dt="2024-08-21T15:01:44.728" v="40" actId="26606"/>
          <ac:spMkLst>
            <pc:docMk/>
            <pc:sldMk cId="375816112" sldId="274"/>
            <ac:spMk id="15" creationId="{55B419A7-F817-4767-8CCB-FB0E189C4ACD}"/>
          </ac:spMkLst>
        </pc:spChg>
        <pc:spChg chg="add del">
          <ac:chgData name="Awais Asghar" userId="4e531a22-1881-423e-b958-a671f924ba4b" providerId="ADAL" clId="{F6A23AA0-417A-4782-8F80-89A123E3A60C}" dt="2024-08-21T15:00:54.126" v="27" actId="26606"/>
          <ac:spMkLst>
            <pc:docMk/>
            <pc:sldMk cId="375816112" sldId="274"/>
            <ac:spMk id="16" creationId="{50828E5B-9EDE-4D1D-8C59-333EDC952C98}"/>
          </ac:spMkLst>
        </pc:spChg>
        <pc:spChg chg="add del">
          <ac:chgData name="Awais Asghar" userId="4e531a22-1881-423e-b958-a671f924ba4b" providerId="ADAL" clId="{F6A23AA0-417A-4782-8F80-89A123E3A60C}" dt="2024-08-21T15:01:44.728" v="40" actId="26606"/>
          <ac:spMkLst>
            <pc:docMk/>
            <pc:sldMk cId="375816112" sldId="274"/>
            <ac:spMk id="17" creationId="{50828E5B-9EDE-4D1D-8C59-333EDC952C98}"/>
          </ac:spMkLst>
        </pc:spChg>
        <pc:spChg chg="add del">
          <ac:chgData name="Awais Asghar" userId="4e531a22-1881-423e-b958-a671f924ba4b" providerId="ADAL" clId="{F6A23AA0-417A-4782-8F80-89A123E3A60C}" dt="2024-08-21T15:02:12.141" v="44" actId="26606"/>
          <ac:spMkLst>
            <pc:docMk/>
            <pc:sldMk cId="375816112" sldId="274"/>
            <ac:spMk id="19" creationId="{DD4C4B28-6B4B-4445-8535-F516D74E4AA9}"/>
          </ac:spMkLst>
        </pc:spChg>
        <pc:spChg chg="add del">
          <ac:chgData name="Awais Asghar" userId="4e531a22-1881-423e-b958-a671f924ba4b" providerId="ADAL" clId="{F6A23AA0-417A-4782-8F80-89A123E3A60C}" dt="2024-08-21T15:00:54.126" v="27" actId="26606"/>
          <ac:spMkLst>
            <pc:docMk/>
            <pc:sldMk cId="375816112" sldId="274"/>
            <ac:spMk id="20" creationId="{7021D92D-08FF-45A6-9109-AC9462C7E8E3}"/>
          </ac:spMkLst>
        </pc:spChg>
        <pc:spChg chg="add del">
          <ac:chgData name="Awais Asghar" userId="4e531a22-1881-423e-b958-a671f924ba4b" providerId="ADAL" clId="{F6A23AA0-417A-4782-8F80-89A123E3A60C}" dt="2024-08-21T15:02:12.141" v="44" actId="26606"/>
          <ac:spMkLst>
            <pc:docMk/>
            <pc:sldMk cId="375816112" sldId="274"/>
            <ac:spMk id="23" creationId="{55B419A7-F817-4767-8CCB-FB0E189C4ACD}"/>
          </ac:spMkLst>
        </pc:spChg>
        <pc:spChg chg="add del">
          <ac:chgData name="Awais Asghar" userId="4e531a22-1881-423e-b958-a671f924ba4b" providerId="ADAL" clId="{F6A23AA0-417A-4782-8F80-89A123E3A60C}" dt="2024-08-21T15:01:44.728" v="40" actId="26606"/>
          <ac:spMkLst>
            <pc:docMk/>
            <pc:sldMk cId="375816112" sldId="274"/>
            <ac:spMk id="24" creationId="{7021D92D-08FF-45A6-9109-AC9462C7E8E3}"/>
          </ac:spMkLst>
        </pc:spChg>
        <pc:spChg chg="add del">
          <ac:chgData name="Awais Asghar" userId="4e531a22-1881-423e-b958-a671f924ba4b" providerId="ADAL" clId="{F6A23AA0-417A-4782-8F80-89A123E3A60C}" dt="2024-08-21T15:02:12.141" v="44" actId="26606"/>
          <ac:spMkLst>
            <pc:docMk/>
            <pc:sldMk cId="375816112" sldId="274"/>
            <ac:spMk id="25" creationId="{ADA271CD-3011-4A05-B4A3-80F1794684F2}"/>
          </ac:spMkLst>
        </pc:spChg>
        <pc:picChg chg="add del mod">
          <ac:chgData name="Awais Asghar" userId="4e531a22-1881-423e-b958-a671f924ba4b" providerId="ADAL" clId="{F6A23AA0-417A-4782-8F80-89A123E3A60C}" dt="2024-08-21T15:01:29.821" v="35" actId="478"/>
          <ac:picMkLst>
            <pc:docMk/>
            <pc:sldMk cId="375816112" sldId="274"/>
            <ac:picMk id="5" creationId="{97D8FB58-9647-6330-73D5-57D9124110DF}"/>
          </ac:picMkLst>
        </pc:picChg>
        <pc:picChg chg="add del mod">
          <ac:chgData name="Awais Asghar" userId="4e531a22-1881-423e-b958-a671f924ba4b" providerId="ADAL" clId="{F6A23AA0-417A-4782-8F80-89A123E3A60C}" dt="2024-08-21T15:01:31.471" v="36" actId="478"/>
          <ac:picMkLst>
            <pc:docMk/>
            <pc:sldMk cId="375816112" sldId="274"/>
            <ac:picMk id="7" creationId="{F5B17A3C-6436-7576-A996-1346DD7B736E}"/>
          </ac:picMkLst>
        </pc:picChg>
        <pc:picChg chg="add mod ord">
          <ac:chgData name="Awais Asghar" userId="4e531a22-1881-423e-b958-a671f924ba4b" providerId="ADAL" clId="{F6A23AA0-417A-4782-8F80-89A123E3A60C}" dt="2024-08-21T15:02:32.508" v="51" actId="1076"/>
          <ac:picMkLst>
            <pc:docMk/>
            <pc:sldMk cId="375816112" sldId="274"/>
            <ac:picMk id="9" creationId="{71653CB9-2005-00AC-DBFB-6785E970C5D7}"/>
          </ac:picMkLst>
        </pc:picChg>
        <pc:cxnChg chg="add del">
          <ac:chgData name="Awais Asghar" userId="4e531a22-1881-423e-b958-a671f924ba4b" providerId="ADAL" clId="{F6A23AA0-417A-4782-8F80-89A123E3A60C}" dt="2024-08-21T15:00:54.126" v="27" actId="26606"/>
          <ac:cxnSpMkLst>
            <pc:docMk/>
            <pc:sldMk cId="375816112" sldId="274"/>
            <ac:cxnSpMk id="12" creationId="{0CB1C732-7193-4253-8746-850D090A6B4E}"/>
          </ac:cxnSpMkLst>
        </pc:cxnChg>
        <pc:cxnChg chg="add del">
          <ac:chgData name="Awais Asghar" userId="4e531a22-1881-423e-b958-a671f924ba4b" providerId="ADAL" clId="{F6A23AA0-417A-4782-8F80-89A123E3A60C}" dt="2024-08-21T15:01:44.728" v="40" actId="26606"/>
          <ac:cxnSpMkLst>
            <pc:docMk/>
            <pc:sldMk cId="375816112" sldId="274"/>
            <ac:cxnSpMk id="13" creationId="{0CB1C732-7193-4253-8746-850D090A6B4E}"/>
          </ac:cxnSpMkLst>
        </pc:cxnChg>
        <pc:cxnChg chg="add del">
          <ac:chgData name="Awais Asghar" userId="4e531a22-1881-423e-b958-a671f924ba4b" providerId="ADAL" clId="{F6A23AA0-417A-4782-8F80-89A123E3A60C}" dt="2024-08-21T15:00:54.126" v="27" actId="26606"/>
          <ac:cxnSpMkLst>
            <pc:docMk/>
            <pc:sldMk cId="375816112" sldId="274"/>
            <ac:cxnSpMk id="18" creationId="{C56E7048-86CF-445D-8846-414F144FD8DD}"/>
          </ac:cxnSpMkLst>
        </pc:cxnChg>
        <pc:cxnChg chg="add del">
          <ac:chgData name="Awais Asghar" userId="4e531a22-1881-423e-b958-a671f924ba4b" providerId="ADAL" clId="{F6A23AA0-417A-4782-8F80-89A123E3A60C}" dt="2024-08-21T15:02:12.141" v="44" actId="26606"/>
          <ac:cxnSpMkLst>
            <pc:docMk/>
            <pc:sldMk cId="375816112" sldId="274"/>
            <ac:cxnSpMk id="21" creationId="{0CB1C732-7193-4253-8746-850D090A6B4E}"/>
          </ac:cxnSpMkLst>
        </pc:cxnChg>
        <pc:cxnChg chg="add del">
          <ac:chgData name="Awais Asghar" userId="4e531a22-1881-423e-b958-a671f924ba4b" providerId="ADAL" clId="{F6A23AA0-417A-4782-8F80-89A123E3A60C}" dt="2024-08-21T15:01:44.728" v="40" actId="26606"/>
          <ac:cxnSpMkLst>
            <pc:docMk/>
            <pc:sldMk cId="375816112" sldId="274"/>
            <ac:cxnSpMk id="22" creationId="{C56E7048-86CF-445D-8846-414F144FD8DD}"/>
          </ac:cxnSpMkLst>
        </pc:cxnChg>
      </pc:sldChg>
      <pc:sldChg chg="addSp delSp modSp new mod setBg">
        <pc:chgData name="Awais Asghar" userId="4e531a22-1881-423e-b958-a671f924ba4b" providerId="ADAL" clId="{F6A23AA0-417A-4782-8F80-89A123E3A60C}" dt="2025-08-17T10:12:35.870" v="68" actId="14100"/>
        <pc:sldMkLst>
          <pc:docMk/>
          <pc:sldMk cId="1539933985" sldId="275"/>
        </pc:sldMkLst>
        <pc:spChg chg="del">
          <ac:chgData name="Awais Asghar" userId="4e531a22-1881-423e-b958-a671f924ba4b" providerId="ADAL" clId="{F6A23AA0-417A-4782-8F80-89A123E3A60C}" dt="2025-08-17T10:12:16.671" v="61" actId="478"/>
          <ac:spMkLst>
            <pc:docMk/>
            <pc:sldMk cId="1539933985" sldId="275"/>
            <ac:spMk id="2" creationId="{5315C919-606A-33E4-BE8E-FB08CF48C482}"/>
          </ac:spMkLst>
        </pc:spChg>
        <pc:spChg chg="del">
          <ac:chgData name="Awais Asghar" userId="4e531a22-1881-423e-b958-a671f924ba4b" providerId="ADAL" clId="{F6A23AA0-417A-4782-8F80-89A123E3A60C}" dt="2025-08-17T10:12:16.671" v="61" actId="478"/>
          <ac:spMkLst>
            <pc:docMk/>
            <pc:sldMk cId="1539933985" sldId="275"/>
            <ac:spMk id="3" creationId="{75B7BA97-2E83-CC51-B690-B899EA9744C6}"/>
          </ac:spMkLst>
        </pc:spChg>
        <pc:spChg chg="add del">
          <ac:chgData name="Awais Asghar" userId="4e531a22-1881-423e-b958-a671f924ba4b" providerId="ADAL" clId="{F6A23AA0-417A-4782-8F80-89A123E3A60C}" dt="2025-08-17T10:12:27.451" v="66" actId="26606"/>
          <ac:spMkLst>
            <pc:docMk/>
            <pc:sldMk cId="1539933985" sldId="275"/>
            <ac:spMk id="10" creationId="{72411438-92A5-42B0-9C54-EA4FB32ACB5E}"/>
          </ac:spMkLst>
        </pc:spChg>
        <pc:spChg chg="add del">
          <ac:chgData name="Awais Asghar" userId="4e531a22-1881-423e-b958-a671f924ba4b" providerId="ADAL" clId="{F6A23AA0-417A-4782-8F80-89A123E3A60C}" dt="2025-08-17T10:12:27.451" v="66" actId="26606"/>
          <ac:spMkLst>
            <pc:docMk/>
            <pc:sldMk cId="1539933985" sldId="275"/>
            <ac:spMk id="12" creationId="{5FCC6E86-7C37-4FD2-AF0B-C9BDDBC2B044}"/>
          </ac:spMkLst>
        </pc:spChg>
        <pc:spChg chg="add del">
          <ac:chgData name="Awais Asghar" userId="4e531a22-1881-423e-b958-a671f924ba4b" providerId="ADAL" clId="{F6A23AA0-417A-4782-8F80-89A123E3A60C}" dt="2025-08-17T10:12:27.451" v="66" actId="26606"/>
          <ac:spMkLst>
            <pc:docMk/>
            <pc:sldMk cId="1539933985" sldId="275"/>
            <ac:spMk id="14" creationId="{38C2FC07-A260-43C5-ABA2-A9DD5D5A839D}"/>
          </ac:spMkLst>
        </pc:spChg>
        <pc:picChg chg="add mod">
          <ac:chgData name="Awais Asghar" userId="4e531a22-1881-423e-b958-a671f924ba4b" providerId="ADAL" clId="{F6A23AA0-417A-4782-8F80-89A123E3A60C}" dt="2025-08-17T10:12:35.870" v="68" actId="14100"/>
          <ac:picMkLst>
            <pc:docMk/>
            <pc:sldMk cId="1539933985" sldId="275"/>
            <ac:picMk id="5" creationId="{E36D30C6-3208-2FD5-7C0B-B32D067FB27A}"/>
          </ac:picMkLst>
        </pc:picChg>
      </pc:sldChg>
      <pc:sldChg chg="addSp delSp modSp new mod setBg">
        <pc:chgData name="Awais Asghar" userId="4e531a22-1881-423e-b958-a671f924ba4b" providerId="ADAL" clId="{F6A23AA0-417A-4782-8F80-89A123E3A60C}" dt="2025-08-17T10:13:15.253" v="75" actId="962"/>
        <pc:sldMkLst>
          <pc:docMk/>
          <pc:sldMk cId="3014592412" sldId="276"/>
        </pc:sldMkLst>
        <pc:spChg chg="del">
          <ac:chgData name="Awais Asghar" userId="4e531a22-1881-423e-b958-a671f924ba4b" providerId="ADAL" clId="{F6A23AA0-417A-4782-8F80-89A123E3A60C}" dt="2025-08-17T10:12:46.048" v="70" actId="478"/>
          <ac:spMkLst>
            <pc:docMk/>
            <pc:sldMk cId="3014592412" sldId="276"/>
            <ac:spMk id="2" creationId="{475A6D03-3E88-7C2C-5640-21843B228233}"/>
          </ac:spMkLst>
        </pc:spChg>
        <pc:spChg chg="del">
          <ac:chgData name="Awais Asghar" userId="4e531a22-1881-423e-b958-a671f924ba4b" providerId="ADAL" clId="{F6A23AA0-417A-4782-8F80-89A123E3A60C}" dt="2025-08-17T10:12:46.048" v="70" actId="478"/>
          <ac:spMkLst>
            <pc:docMk/>
            <pc:sldMk cId="3014592412" sldId="276"/>
            <ac:spMk id="3" creationId="{001C9CCA-6ECC-06A6-A53B-B932F1EB90FC}"/>
          </ac:spMkLst>
        </pc:spChg>
        <pc:spChg chg="add">
          <ac:chgData name="Awais Asghar" userId="4e531a22-1881-423e-b958-a671f924ba4b" providerId="ADAL" clId="{F6A23AA0-417A-4782-8F80-89A123E3A60C}" dt="2025-08-17T10:13:11.873" v="73" actId="26606"/>
          <ac:spMkLst>
            <pc:docMk/>
            <pc:sldMk cId="3014592412" sldId="276"/>
            <ac:spMk id="10" creationId="{72411438-92A5-42B0-9C54-EA4FB32ACB5E}"/>
          </ac:spMkLst>
        </pc:spChg>
        <pc:spChg chg="add">
          <ac:chgData name="Awais Asghar" userId="4e531a22-1881-423e-b958-a671f924ba4b" providerId="ADAL" clId="{F6A23AA0-417A-4782-8F80-89A123E3A60C}" dt="2025-08-17T10:13:11.873" v="73" actId="26606"/>
          <ac:spMkLst>
            <pc:docMk/>
            <pc:sldMk cId="3014592412" sldId="276"/>
            <ac:spMk id="12" creationId="{5FCC6E86-7C37-4FD2-AF0B-C9BDDBC2B044}"/>
          </ac:spMkLst>
        </pc:spChg>
        <pc:spChg chg="add">
          <ac:chgData name="Awais Asghar" userId="4e531a22-1881-423e-b958-a671f924ba4b" providerId="ADAL" clId="{F6A23AA0-417A-4782-8F80-89A123E3A60C}" dt="2025-08-17T10:13:11.873" v="73" actId="26606"/>
          <ac:spMkLst>
            <pc:docMk/>
            <pc:sldMk cId="3014592412" sldId="276"/>
            <ac:spMk id="14" creationId="{38C2FC07-A260-43C5-ABA2-A9DD5D5A839D}"/>
          </ac:spMkLst>
        </pc:spChg>
        <pc:picChg chg="add mod">
          <ac:chgData name="Awais Asghar" userId="4e531a22-1881-423e-b958-a671f924ba4b" providerId="ADAL" clId="{F6A23AA0-417A-4782-8F80-89A123E3A60C}" dt="2025-08-17T10:13:15.253" v="75" actId="962"/>
          <ac:picMkLst>
            <pc:docMk/>
            <pc:sldMk cId="3014592412" sldId="276"/>
            <ac:picMk id="5" creationId="{4464A7E2-51BC-7B63-7D2A-1D72560937F1}"/>
          </ac:picMkLst>
        </pc:picChg>
      </pc:sldChg>
      <pc:sldChg chg="addSp delSp modSp new mod setBg">
        <pc:chgData name="Awais Asghar" userId="4e531a22-1881-423e-b958-a671f924ba4b" providerId="ADAL" clId="{F6A23AA0-417A-4782-8F80-89A123E3A60C}" dt="2025-08-17T10:14:02.236" v="81" actId="14100"/>
        <pc:sldMkLst>
          <pc:docMk/>
          <pc:sldMk cId="4251832005" sldId="277"/>
        </pc:sldMkLst>
        <pc:spChg chg="del">
          <ac:chgData name="Awais Asghar" userId="4e531a22-1881-423e-b958-a671f924ba4b" providerId="ADAL" clId="{F6A23AA0-417A-4782-8F80-89A123E3A60C}" dt="2025-08-17T10:13:34.388" v="77" actId="478"/>
          <ac:spMkLst>
            <pc:docMk/>
            <pc:sldMk cId="4251832005" sldId="277"/>
            <ac:spMk id="2" creationId="{508B95AD-9330-A0DA-0D7B-DEDF9E0F6DF6}"/>
          </ac:spMkLst>
        </pc:spChg>
        <pc:spChg chg="del">
          <ac:chgData name="Awais Asghar" userId="4e531a22-1881-423e-b958-a671f924ba4b" providerId="ADAL" clId="{F6A23AA0-417A-4782-8F80-89A123E3A60C}" dt="2025-08-17T10:13:34.388" v="77" actId="478"/>
          <ac:spMkLst>
            <pc:docMk/>
            <pc:sldMk cId="4251832005" sldId="277"/>
            <ac:spMk id="3" creationId="{444207F9-431B-CB8F-B074-42EC73114262}"/>
          </ac:spMkLst>
        </pc:spChg>
        <pc:spChg chg="add">
          <ac:chgData name="Awais Asghar" userId="4e531a22-1881-423e-b958-a671f924ba4b" providerId="ADAL" clId="{F6A23AA0-417A-4782-8F80-89A123E3A60C}" dt="2025-08-17T10:13:56.315" v="80" actId="26606"/>
          <ac:spMkLst>
            <pc:docMk/>
            <pc:sldMk cId="4251832005" sldId="277"/>
            <ac:spMk id="10" creationId="{72411438-92A5-42B0-9C54-EA4FB32ACB5E}"/>
          </ac:spMkLst>
        </pc:spChg>
        <pc:spChg chg="add">
          <ac:chgData name="Awais Asghar" userId="4e531a22-1881-423e-b958-a671f924ba4b" providerId="ADAL" clId="{F6A23AA0-417A-4782-8F80-89A123E3A60C}" dt="2025-08-17T10:13:56.315" v="80" actId="26606"/>
          <ac:spMkLst>
            <pc:docMk/>
            <pc:sldMk cId="4251832005" sldId="277"/>
            <ac:spMk id="12" creationId="{5FCC6E86-7C37-4FD2-AF0B-C9BDDBC2B044}"/>
          </ac:spMkLst>
        </pc:spChg>
        <pc:spChg chg="add">
          <ac:chgData name="Awais Asghar" userId="4e531a22-1881-423e-b958-a671f924ba4b" providerId="ADAL" clId="{F6A23AA0-417A-4782-8F80-89A123E3A60C}" dt="2025-08-17T10:13:56.315" v="80" actId="26606"/>
          <ac:spMkLst>
            <pc:docMk/>
            <pc:sldMk cId="4251832005" sldId="277"/>
            <ac:spMk id="14" creationId="{38C2FC07-A260-43C5-ABA2-A9DD5D5A839D}"/>
          </ac:spMkLst>
        </pc:spChg>
        <pc:picChg chg="add mod">
          <ac:chgData name="Awais Asghar" userId="4e531a22-1881-423e-b958-a671f924ba4b" providerId="ADAL" clId="{F6A23AA0-417A-4782-8F80-89A123E3A60C}" dt="2025-08-17T10:14:02.236" v="81" actId="14100"/>
          <ac:picMkLst>
            <pc:docMk/>
            <pc:sldMk cId="4251832005" sldId="277"/>
            <ac:picMk id="5" creationId="{12BD876C-04A7-6443-C624-BAEB9E023D11}"/>
          </ac:picMkLst>
        </pc:picChg>
      </pc:sldChg>
      <pc:sldChg chg="addSp delSp modSp new mod setBg">
        <pc:chgData name="Awais Asghar" userId="4e531a22-1881-423e-b958-a671f924ba4b" providerId="ADAL" clId="{F6A23AA0-417A-4782-8F80-89A123E3A60C}" dt="2025-08-17T10:15:33.324" v="96" actId="1076"/>
        <pc:sldMkLst>
          <pc:docMk/>
          <pc:sldMk cId="2076761115" sldId="278"/>
        </pc:sldMkLst>
        <pc:spChg chg="del">
          <ac:chgData name="Awais Asghar" userId="4e531a22-1881-423e-b958-a671f924ba4b" providerId="ADAL" clId="{F6A23AA0-417A-4782-8F80-89A123E3A60C}" dt="2025-08-17T10:14:37.510" v="83" actId="478"/>
          <ac:spMkLst>
            <pc:docMk/>
            <pc:sldMk cId="2076761115" sldId="278"/>
            <ac:spMk id="2" creationId="{888EADAC-058B-F435-D903-BA18E43E74E9}"/>
          </ac:spMkLst>
        </pc:spChg>
        <pc:spChg chg="del">
          <ac:chgData name="Awais Asghar" userId="4e531a22-1881-423e-b958-a671f924ba4b" providerId="ADAL" clId="{F6A23AA0-417A-4782-8F80-89A123E3A60C}" dt="2025-08-17T10:14:37.510" v="83" actId="478"/>
          <ac:spMkLst>
            <pc:docMk/>
            <pc:sldMk cId="2076761115" sldId="278"/>
            <ac:spMk id="3" creationId="{279470D7-9CA7-E775-A7A1-1D5C3452DAD1}"/>
          </ac:spMkLst>
        </pc:spChg>
        <pc:spChg chg="add del">
          <ac:chgData name="Awais Asghar" userId="4e531a22-1881-423e-b958-a671f924ba4b" providerId="ADAL" clId="{F6A23AA0-417A-4782-8F80-89A123E3A60C}" dt="2025-08-17T10:15:13.314" v="92" actId="26606"/>
          <ac:spMkLst>
            <pc:docMk/>
            <pc:sldMk cId="2076761115" sldId="278"/>
            <ac:spMk id="10" creationId="{72411438-92A5-42B0-9C54-EA4FB32ACB5E}"/>
          </ac:spMkLst>
        </pc:spChg>
        <pc:spChg chg="add del">
          <ac:chgData name="Awais Asghar" userId="4e531a22-1881-423e-b958-a671f924ba4b" providerId="ADAL" clId="{F6A23AA0-417A-4782-8F80-89A123E3A60C}" dt="2025-08-17T10:15:13.314" v="92" actId="26606"/>
          <ac:spMkLst>
            <pc:docMk/>
            <pc:sldMk cId="2076761115" sldId="278"/>
            <ac:spMk id="12" creationId="{5FCC6E86-7C37-4FD2-AF0B-C9BDDBC2B044}"/>
          </ac:spMkLst>
        </pc:spChg>
        <pc:spChg chg="add del">
          <ac:chgData name="Awais Asghar" userId="4e531a22-1881-423e-b958-a671f924ba4b" providerId="ADAL" clId="{F6A23AA0-417A-4782-8F80-89A123E3A60C}" dt="2025-08-17T10:15:13.314" v="92" actId="26606"/>
          <ac:spMkLst>
            <pc:docMk/>
            <pc:sldMk cId="2076761115" sldId="278"/>
            <ac:spMk id="14" creationId="{38C2FC07-A260-43C5-ABA2-A9DD5D5A839D}"/>
          </ac:spMkLst>
        </pc:spChg>
        <pc:spChg chg="add del">
          <ac:chgData name="Awais Asghar" userId="4e531a22-1881-423e-b958-a671f924ba4b" providerId="ADAL" clId="{F6A23AA0-417A-4782-8F80-89A123E3A60C}" dt="2025-08-17T10:15:13.314" v="92" actId="26606"/>
          <ac:spMkLst>
            <pc:docMk/>
            <pc:sldMk cId="2076761115" sldId="278"/>
            <ac:spMk id="19" creationId="{72411438-92A5-42B0-9C54-EA4FB32ACB5E}"/>
          </ac:spMkLst>
        </pc:spChg>
        <pc:spChg chg="add del">
          <ac:chgData name="Awais Asghar" userId="4e531a22-1881-423e-b958-a671f924ba4b" providerId="ADAL" clId="{F6A23AA0-417A-4782-8F80-89A123E3A60C}" dt="2025-08-17T10:15:13.314" v="92" actId="26606"/>
          <ac:spMkLst>
            <pc:docMk/>
            <pc:sldMk cId="2076761115" sldId="278"/>
            <ac:spMk id="21" creationId="{5FCC6E86-7C37-4FD2-AF0B-C9BDDBC2B044}"/>
          </ac:spMkLst>
        </pc:spChg>
        <pc:spChg chg="add del">
          <ac:chgData name="Awais Asghar" userId="4e531a22-1881-423e-b958-a671f924ba4b" providerId="ADAL" clId="{F6A23AA0-417A-4782-8F80-89A123E3A60C}" dt="2025-08-17T10:15:13.314" v="92" actId="26606"/>
          <ac:spMkLst>
            <pc:docMk/>
            <pc:sldMk cId="2076761115" sldId="278"/>
            <ac:spMk id="23" creationId="{38C2FC07-A260-43C5-ABA2-A9DD5D5A839D}"/>
          </ac:spMkLst>
        </pc:spChg>
        <pc:picChg chg="add mod modCrop">
          <ac:chgData name="Awais Asghar" userId="4e531a22-1881-423e-b958-a671f924ba4b" providerId="ADAL" clId="{F6A23AA0-417A-4782-8F80-89A123E3A60C}" dt="2025-08-17T10:15:33.324" v="96" actId="1076"/>
          <ac:picMkLst>
            <pc:docMk/>
            <pc:sldMk cId="2076761115" sldId="278"/>
            <ac:picMk id="5" creationId="{BF920B6B-F93F-B12B-9AE7-A8A49074A05E}"/>
          </ac:picMkLst>
        </pc:picChg>
      </pc:sldChg>
      <pc:sldChg chg="delSp modSp new del mod">
        <pc:chgData name="Awais Asghar" userId="4e531a22-1881-423e-b958-a671f924ba4b" providerId="ADAL" clId="{F6A23AA0-417A-4782-8F80-89A123E3A60C}" dt="2025-10-21T16:39:41.686" v="125" actId="47"/>
        <pc:sldMkLst>
          <pc:docMk/>
          <pc:sldMk cId="2808579208" sldId="279"/>
        </pc:sldMkLst>
        <pc:spChg chg="mod">
          <ac:chgData name="Awais Asghar" userId="4e531a22-1881-423e-b958-a671f924ba4b" providerId="ADAL" clId="{F6A23AA0-417A-4782-8F80-89A123E3A60C}" dt="2025-10-21T16:38:31.882" v="114" actId="1076"/>
          <ac:spMkLst>
            <pc:docMk/>
            <pc:sldMk cId="2808579208" sldId="279"/>
            <ac:spMk id="2" creationId="{4398BF4E-3297-BD85-3526-7B2CE2B32B5C}"/>
          </ac:spMkLst>
        </pc:spChg>
        <pc:spChg chg="del">
          <ac:chgData name="Awais Asghar" userId="4e531a22-1881-423e-b958-a671f924ba4b" providerId="ADAL" clId="{F6A23AA0-417A-4782-8F80-89A123E3A60C}" dt="2025-10-21T16:38:09.362" v="112" actId="478"/>
          <ac:spMkLst>
            <pc:docMk/>
            <pc:sldMk cId="2808579208" sldId="279"/>
            <ac:spMk id="3" creationId="{4A2CCC8F-D122-712F-BB78-9A62E107DFC0}"/>
          </ac:spMkLst>
        </pc:spChg>
      </pc:sldChg>
      <pc:sldChg chg="addSp delSp modSp add mod setBg delDesignElem">
        <pc:chgData name="Awais Asghar" userId="4e531a22-1881-423e-b958-a671f924ba4b" providerId="ADAL" clId="{F6A23AA0-417A-4782-8F80-89A123E3A60C}" dt="2025-10-21T16:39:39.369" v="124" actId="1076"/>
        <pc:sldMkLst>
          <pc:docMk/>
          <pc:sldMk cId="313195822" sldId="280"/>
        </pc:sldMkLst>
        <pc:spChg chg="del">
          <ac:chgData name="Awais Asghar" userId="4e531a22-1881-423e-b958-a671f924ba4b" providerId="ADAL" clId="{F6A23AA0-417A-4782-8F80-89A123E3A60C}" dt="2025-10-21T16:39:19.669" v="117" actId="478"/>
          <ac:spMkLst>
            <pc:docMk/>
            <pc:sldMk cId="313195822" sldId="280"/>
            <ac:spMk id="2" creationId="{269A0FFF-5D69-8F2B-1573-4EEDF4EE1F79}"/>
          </ac:spMkLst>
        </pc:spChg>
        <pc:spChg chg="add del mod">
          <ac:chgData name="Awais Asghar" userId="4e531a22-1881-423e-b958-a671f924ba4b" providerId="ADAL" clId="{F6A23AA0-417A-4782-8F80-89A123E3A60C}" dt="2025-10-21T16:39:22.383" v="118" actId="478"/>
          <ac:spMkLst>
            <pc:docMk/>
            <pc:sldMk cId="313195822" sldId="280"/>
            <ac:spMk id="4" creationId="{66858243-A810-3E8E-7240-4B0531CB55BD}"/>
          </ac:spMkLst>
        </pc:spChg>
        <pc:spChg chg="add mod">
          <ac:chgData name="Awais Asghar" userId="4e531a22-1881-423e-b958-a671f924ba4b" providerId="ADAL" clId="{F6A23AA0-417A-4782-8F80-89A123E3A60C}" dt="2025-10-21T16:39:39.369" v="124" actId="1076"/>
          <ac:spMkLst>
            <pc:docMk/>
            <pc:sldMk cId="313195822" sldId="280"/>
            <ac:spMk id="5" creationId="{13586BAE-09DA-4D0F-5ECA-38D7845C3FB3}"/>
          </ac:spMkLst>
        </pc:spChg>
        <pc:spChg chg="del">
          <ac:chgData name="Awais Asghar" userId="4e531a22-1881-423e-b958-a671f924ba4b" providerId="ADAL" clId="{F6A23AA0-417A-4782-8F80-89A123E3A60C}" dt="2025-10-21T16:39:08.570" v="116"/>
          <ac:spMkLst>
            <pc:docMk/>
            <pc:sldMk cId="313195822" sldId="280"/>
            <ac:spMk id="20" creationId="{19F9BF86-FE94-4517-B97D-026C7515E589}"/>
          </ac:spMkLst>
        </pc:spChg>
        <pc:cxnChg chg="del">
          <ac:chgData name="Awais Asghar" userId="4e531a22-1881-423e-b958-a671f924ba4b" providerId="ADAL" clId="{F6A23AA0-417A-4782-8F80-89A123E3A60C}" dt="2025-10-21T16:39:08.570" v="116"/>
          <ac:cxnSpMkLst>
            <pc:docMk/>
            <pc:sldMk cId="313195822" sldId="280"/>
            <ac:cxnSpMk id="18" creationId="{118E06E4-607B-144B-382B-AD3D06B1EE8C}"/>
          </ac:cxnSpMkLst>
        </pc:cxnChg>
        <pc:cxnChg chg="del">
          <ac:chgData name="Awais Asghar" userId="4e531a22-1881-423e-b958-a671f924ba4b" providerId="ADAL" clId="{F6A23AA0-417A-4782-8F80-89A123E3A60C}" dt="2025-10-21T16:39:08.570" v="116"/>
          <ac:cxnSpMkLst>
            <pc:docMk/>
            <pc:sldMk cId="313195822" sldId="280"/>
            <ac:cxnSpMk id="22" creationId="{503FCC9E-47A2-69B7-68E7-7FA95EAD538D}"/>
          </ac:cxnSpMkLst>
        </pc:cxnChg>
      </pc:sldChg>
    </pc:docChg>
  </pc:docChgLst>
  <pc:docChgLst>
    <pc:chgData name="Awais Asghar" userId="c55bbe8d5a45df36" providerId="LiveId" clId="{BA8A782E-AF78-4802-BA01-7EAAD95657F3}"/>
    <pc:docChg chg="undo custSel addSld delSld modSld sldOrd addMainMaster delMainMaster">
      <pc:chgData name="Awais Asghar" userId="c55bbe8d5a45df36" providerId="LiveId" clId="{BA8A782E-AF78-4802-BA01-7EAAD95657F3}" dt="2024-08-21T10:05:37.911" v="823" actId="680"/>
      <pc:docMkLst>
        <pc:docMk/>
      </pc:docMkLst>
      <pc:sldChg chg="addSp delSp modSp mod setBg modClrScheme chgLayout">
        <pc:chgData name="Awais Asghar" userId="c55bbe8d5a45df36" providerId="LiveId" clId="{BA8A782E-AF78-4802-BA01-7EAAD95657F3}" dt="2024-08-21T09:10:32.867" v="415" actId="27636"/>
        <pc:sldMkLst>
          <pc:docMk/>
          <pc:sldMk cId="2865248760" sldId="256"/>
        </pc:sldMkLst>
        <pc:spChg chg="mod">
          <ac:chgData name="Awais Asghar" userId="c55bbe8d5a45df36" providerId="LiveId" clId="{BA8A782E-AF78-4802-BA01-7EAAD95657F3}" dt="2024-08-21T09:10:32.867" v="415" actId="27636"/>
          <ac:spMkLst>
            <pc:docMk/>
            <pc:sldMk cId="2865248760" sldId="256"/>
            <ac:spMk id="2" creationId="{713E0980-D2F2-7B02-CB55-BB459F9673BF}"/>
          </ac:spMkLst>
        </pc:spChg>
        <pc:spChg chg="mod">
          <ac:chgData name="Awais Asghar" userId="c55bbe8d5a45df36" providerId="LiveId" clId="{BA8A782E-AF78-4802-BA01-7EAAD95657F3}" dt="2024-08-21T08:42:02.895" v="129" actId="26606"/>
          <ac:spMkLst>
            <pc:docMk/>
            <pc:sldMk cId="2865248760" sldId="256"/>
            <ac:spMk id="3" creationId="{52A53BA4-36B0-5337-5BC6-9F643EE5E077}"/>
          </ac:spMkLst>
        </pc:spChg>
        <pc:spChg chg="add del">
          <ac:chgData name="Awais Asghar" userId="c55bbe8d5a45df36" providerId="LiveId" clId="{BA8A782E-AF78-4802-BA01-7EAAD95657F3}" dt="2024-08-21T08:41:30.271" v="125" actId="26606"/>
          <ac:spMkLst>
            <pc:docMk/>
            <pc:sldMk cId="2865248760" sldId="256"/>
            <ac:spMk id="9" creationId="{A5D0B0D3-D735-4619-AA45-B57B791E1744}"/>
          </ac:spMkLst>
        </pc:spChg>
        <pc:spChg chg="add del">
          <ac:chgData name="Awais Asghar" userId="c55bbe8d5a45df36" providerId="LiveId" clId="{BA8A782E-AF78-4802-BA01-7EAAD95657F3}" dt="2024-08-21T08:41:30.271" v="125" actId="26606"/>
          <ac:spMkLst>
            <pc:docMk/>
            <pc:sldMk cId="2865248760" sldId="256"/>
            <ac:spMk id="19" creationId="{3D505D40-32E9-4C48-81F8-AD80433BE6B7}"/>
          </ac:spMkLst>
        </pc:spChg>
        <pc:spChg chg="add del">
          <ac:chgData name="Awais Asghar" userId="c55bbe8d5a45df36" providerId="LiveId" clId="{BA8A782E-AF78-4802-BA01-7EAAD95657F3}" dt="2024-08-21T08:42:02.895" v="129" actId="26606"/>
          <ac:spMkLst>
            <pc:docMk/>
            <pc:sldMk cId="2865248760" sldId="256"/>
            <ac:spMk id="33" creationId="{72411438-92A5-42B0-9C54-EA4FB32ACB5E}"/>
          </ac:spMkLst>
        </pc:spChg>
        <pc:spChg chg="add del">
          <ac:chgData name="Awais Asghar" userId="c55bbe8d5a45df36" providerId="LiveId" clId="{BA8A782E-AF78-4802-BA01-7EAAD95657F3}" dt="2024-08-21T08:42:02.895" v="129" actId="26606"/>
          <ac:spMkLst>
            <pc:docMk/>
            <pc:sldMk cId="2865248760" sldId="256"/>
            <ac:spMk id="35" creationId="{C5176844-69C3-4F79-BE38-EA5BDDF4FEA4}"/>
          </ac:spMkLst>
        </pc:spChg>
        <pc:spChg chg="add del">
          <ac:chgData name="Awais Asghar" userId="c55bbe8d5a45df36" providerId="LiveId" clId="{BA8A782E-AF78-4802-BA01-7EAAD95657F3}" dt="2024-08-21T08:42:02.895" v="129" actId="26606"/>
          <ac:spMkLst>
            <pc:docMk/>
            <pc:sldMk cId="2865248760" sldId="256"/>
            <ac:spMk id="39" creationId="{A101E513-AF74-4E9D-A31F-99664250722D}"/>
          </ac:spMkLst>
        </pc:spChg>
        <pc:spChg chg="add del">
          <ac:chgData name="Awais Asghar" userId="c55bbe8d5a45df36" providerId="LiveId" clId="{BA8A782E-AF78-4802-BA01-7EAAD95657F3}" dt="2024-08-21T08:42:02.881" v="128" actId="26606"/>
          <ac:spMkLst>
            <pc:docMk/>
            <pc:sldMk cId="2865248760" sldId="256"/>
            <ac:spMk id="44" creationId="{72411438-92A5-42B0-9C54-EA4FB32ACB5E}"/>
          </ac:spMkLst>
        </pc:spChg>
        <pc:spChg chg="add del">
          <ac:chgData name="Awais Asghar" userId="c55bbe8d5a45df36" providerId="LiveId" clId="{BA8A782E-AF78-4802-BA01-7EAAD95657F3}" dt="2024-08-21T08:42:02.881" v="128" actId="26606"/>
          <ac:spMkLst>
            <pc:docMk/>
            <pc:sldMk cId="2865248760" sldId="256"/>
            <ac:spMk id="46" creationId="{C5176844-69C3-4F79-BE38-EA5BDDF4FEA4}"/>
          </ac:spMkLst>
        </pc:spChg>
        <pc:spChg chg="add del">
          <ac:chgData name="Awais Asghar" userId="c55bbe8d5a45df36" providerId="LiveId" clId="{BA8A782E-AF78-4802-BA01-7EAAD95657F3}" dt="2024-08-21T08:42:02.881" v="128" actId="26606"/>
          <ac:spMkLst>
            <pc:docMk/>
            <pc:sldMk cId="2865248760" sldId="256"/>
            <ac:spMk id="50" creationId="{A101E513-AF74-4E9D-A31F-99664250722D}"/>
          </ac:spMkLst>
        </pc:spChg>
        <pc:spChg chg="add del">
          <ac:chgData name="Awais Asghar" userId="c55bbe8d5a45df36" providerId="LiveId" clId="{BA8A782E-AF78-4802-BA01-7EAAD95657F3}" dt="2024-08-21T09:09:47.482" v="409" actId="26606"/>
          <ac:spMkLst>
            <pc:docMk/>
            <pc:sldMk cId="2865248760" sldId="256"/>
            <ac:spMk id="52" creationId="{72411438-92A5-42B0-9C54-EA4FB32ACB5E}"/>
          </ac:spMkLst>
        </pc:spChg>
        <pc:spChg chg="add del">
          <ac:chgData name="Awais Asghar" userId="c55bbe8d5a45df36" providerId="LiveId" clId="{BA8A782E-AF78-4802-BA01-7EAAD95657F3}" dt="2024-08-21T09:09:47.482" v="409" actId="26606"/>
          <ac:spMkLst>
            <pc:docMk/>
            <pc:sldMk cId="2865248760" sldId="256"/>
            <ac:spMk id="53" creationId="{C5176844-69C3-4F79-BE38-EA5BDDF4FEA4}"/>
          </ac:spMkLst>
        </pc:spChg>
        <pc:spChg chg="add del">
          <ac:chgData name="Awais Asghar" userId="c55bbe8d5a45df36" providerId="LiveId" clId="{BA8A782E-AF78-4802-BA01-7EAAD95657F3}" dt="2024-08-21T09:09:47.482" v="409" actId="26606"/>
          <ac:spMkLst>
            <pc:docMk/>
            <pc:sldMk cId="2865248760" sldId="256"/>
            <ac:spMk id="55" creationId="{A101E513-AF74-4E9D-A31F-99664250722D}"/>
          </ac:spMkLst>
        </pc:spChg>
        <pc:spChg chg="add del">
          <ac:chgData name="Awais Asghar" userId="c55bbe8d5a45df36" providerId="LiveId" clId="{BA8A782E-AF78-4802-BA01-7EAAD95657F3}" dt="2024-08-21T09:10:28.827" v="412" actId="26606"/>
          <ac:spMkLst>
            <pc:docMk/>
            <pc:sldMk cId="2865248760" sldId="256"/>
            <ac:spMk id="61" creationId="{72411438-92A5-42B0-9C54-EA4FB32ACB5E}"/>
          </ac:spMkLst>
        </pc:spChg>
        <pc:spChg chg="add del">
          <ac:chgData name="Awais Asghar" userId="c55bbe8d5a45df36" providerId="LiveId" clId="{BA8A782E-AF78-4802-BA01-7EAAD95657F3}" dt="2024-08-21T09:10:28.827" v="412" actId="26606"/>
          <ac:spMkLst>
            <pc:docMk/>
            <pc:sldMk cId="2865248760" sldId="256"/>
            <ac:spMk id="63" creationId="{C5176844-69C3-4F79-BE38-EA5BDDF4FEA4}"/>
          </ac:spMkLst>
        </pc:spChg>
        <pc:spChg chg="add del">
          <ac:chgData name="Awais Asghar" userId="c55bbe8d5a45df36" providerId="LiveId" clId="{BA8A782E-AF78-4802-BA01-7EAAD95657F3}" dt="2024-08-21T09:10:28.827" v="412" actId="26606"/>
          <ac:spMkLst>
            <pc:docMk/>
            <pc:sldMk cId="2865248760" sldId="256"/>
            <ac:spMk id="67" creationId="{A101E513-AF74-4E9D-A31F-99664250722D}"/>
          </ac:spMkLst>
        </pc:spChg>
        <pc:spChg chg="add">
          <ac:chgData name="Awais Asghar" userId="c55bbe8d5a45df36" providerId="LiveId" clId="{BA8A782E-AF78-4802-BA01-7EAAD95657F3}" dt="2024-08-21T09:10:28.827" v="412" actId="26606"/>
          <ac:spMkLst>
            <pc:docMk/>
            <pc:sldMk cId="2865248760" sldId="256"/>
            <ac:spMk id="73" creationId="{72411438-92A5-42B0-9C54-EA4FB32ACB5E}"/>
          </ac:spMkLst>
        </pc:spChg>
        <pc:spChg chg="add">
          <ac:chgData name="Awais Asghar" userId="c55bbe8d5a45df36" providerId="LiveId" clId="{BA8A782E-AF78-4802-BA01-7EAAD95657F3}" dt="2024-08-21T09:10:28.827" v="412" actId="26606"/>
          <ac:spMkLst>
            <pc:docMk/>
            <pc:sldMk cId="2865248760" sldId="256"/>
            <ac:spMk id="75" creationId="{C5176844-69C3-4F79-BE38-EA5BDDF4FEA4}"/>
          </ac:spMkLst>
        </pc:spChg>
        <pc:spChg chg="add">
          <ac:chgData name="Awais Asghar" userId="c55bbe8d5a45df36" providerId="LiveId" clId="{BA8A782E-AF78-4802-BA01-7EAAD95657F3}" dt="2024-08-21T09:10:28.827" v="412" actId="26606"/>
          <ac:spMkLst>
            <pc:docMk/>
            <pc:sldMk cId="2865248760" sldId="256"/>
            <ac:spMk id="79" creationId="{A101E513-AF74-4E9D-A31F-99664250722D}"/>
          </ac:spMkLst>
        </pc:spChg>
        <pc:grpChg chg="add del">
          <ac:chgData name="Awais Asghar" userId="c55bbe8d5a45df36" providerId="LiveId" clId="{BA8A782E-AF78-4802-BA01-7EAAD95657F3}" dt="2024-08-21T08:41:30.271" v="125" actId="26606"/>
          <ac:grpSpMkLst>
            <pc:docMk/>
            <pc:sldMk cId="2865248760" sldId="256"/>
            <ac:grpSpMk id="11" creationId="{DBBA0A0D-8F6A-400A-9E49-8C008E2C7DB1}"/>
          </ac:grpSpMkLst>
        </pc:grpChg>
        <pc:grpChg chg="add del">
          <ac:chgData name="Awais Asghar" userId="c55bbe8d5a45df36" providerId="LiveId" clId="{BA8A782E-AF78-4802-BA01-7EAAD95657F3}" dt="2024-08-21T08:41:30.271" v="125" actId="26606"/>
          <ac:grpSpMkLst>
            <pc:docMk/>
            <pc:sldMk cId="2865248760" sldId="256"/>
            <ac:grpSpMk id="21" creationId="{C507BF36-B92B-4CAC-BCA7-8364B51E1F09}"/>
          </ac:grpSpMkLst>
        </pc:grpChg>
        <pc:picChg chg="add del mod ord">
          <ac:chgData name="Awais Asghar" userId="c55bbe8d5a45df36" providerId="LiveId" clId="{BA8A782E-AF78-4802-BA01-7EAAD95657F3}" dt="2024-08-21T09:09:33.860" v="408" actId="478"/>
          <ac:picMkLst>
            <pc:docMk/>
            <pc:sldMk cId="2865248760" sldId="256"/>
            <ac:picMk id="4" creationId="{6F8066D1-05FC-B803-99C9-5902F67870DB}"/>
          </ac:picMkLst>
        </pc:picChg>
        <pc:picChg chg="add del">
          <ac:chgData name="Awais Asghar" userId="c55bbe8d5a45df36" providerId="LiveId" clId="{BA8A782E-AF78-4802-BA01-7EAAD95657F3}" dt="2024-08-21T09:10:08.178" v="411" actId="478"/>
          <ac:picMkLst>
            <pc:docMk/>
            <pc:sldMk cId="2865248760" sldId="256"/>
            <ac:picMk id="57" creationId="{A98EB6D2-96AD-8100-FC9D-6F9B90D0B201}"/>
          </ac:picMkLst>
        </pc:picChg>
        <pc:picChg chg="add">
          <ac:chgData name="Awais Asghar" userId="c55bbe8d5a45df36" providerId="LiveId" clId="{BA8A782E-AF78-4802-BA01-7EAAD95657F3}" dt="2024-08-21T09:10:28.827" v="412" actId="26606"/>
          <ac:picMkLst>
            <pc:docMk/>
            <pc:sldMk cId="2865248760" sldId="256"/>
            <ac:picMk id="69" creationId="{CC8BA844-3D4A-E911-E493-792CB01C59F2}"/>
          </ac:picMkLst>
        </pc:picChg>
        <pc:cxnChg chg="add del">
          <ac:chgData name="Awais Asghar" userId="c55bbe8d5a45df36" providerId="LiveId" clId="{BA8A782E-AF78-4802-BA01-7EAAD95657F3}" dt="2024-08-21T08:42:02.895" v="129" actId="26606"/>
          <ac:cxnSpMkLst>
            <pc:docMk/>
            <pc:sldMk cId="2865248760" sldId="256"/>
            <ac:cxnSpMk id="37" creationId="{DF96FA98-52E5-4AA7-98B9-BE6200CF014D}"/>
          </ac:cxnSpMkLst>
        </pc:cxnChg>
        <pc:cxnChg chg="add del">
          <ac:chgData name="Awais Asghar" userId="c55bbe8d5a45df36" providerId="LiveId" clId="{BA8A782E-AF78-4802-BA01-7EAAD95657F3}" dt="2024-08-21T08:42:02.881" v="128" actId="26606"/>
          <ac:cxnSpMkLst>
            <pc:docMk/>
            <pc:sldMk cId="2865248760" sldId="256"/>
            <ac:cxnSpMk id="48" creationId="{AEF97C72-3F89-4F0A-9629-01818B389CF0}"/>
          </ac:cxnSpMkLst>
        </pc:cxnChg>
        <pc:cxnChg chg="add del">
          <ac:chgData name="Awais Asghar" userId="c55bbe8d5a45df36" providerId="LiveId" clId="{BA8A782E-AF78-4802-BA01-7EAAD95657F3}" dt="2024-08-21T09:09:47.482" v="409" actId="26606"/>
          <ac:cxnSpMkLst>
            <pc:docMk/>
            <pc:sldMk cId="2865248760" sldId="256"/>
            <ac:cxnSpMk id="54" creationId="{33862825-C012-4895-A17E-F3D1F62D89DD}"/>
          </ac:cxnSpMkLst>
        </pc:cxnChg>
        <pc:cxnChg chg="add del">
          <ac:chgData name="Awais Asghar" userId="c55bbe8d5a45df36" providerId="LiveId" clId="{BA8A782E-AF78-4802-BA01-7EAAD95657F3}" dt="2024-08-21T09:10:28.827" v="412" actId="26606"/>
          <ac:cxnSpMkLst>
            <pc:docMk/>
            <pc:sldMk cId="2865248760" sldId="256"/>
            <ac:cxnSpMk id="65" creationId="{33862825-C012-4895-A17E-F3D1F62D89DD}"/>
          </ac:cxnSpMkLst>
        </pc:cxnChg>
        <pc:cxnChg chg="add">
          <ac:chgData name="Awais Asghar" userId="c55bbe8d5a45df36" providerId="LiveId" clId="{BA8A782E-AF78-4802-BA01-7EAAD95657F3}" dt="2024-08-21T09:10:28.827" v="412" actId="26606"/>
          <ac:cxnSpMkLst>
            <pc:docMk/>
            <pc:sldMk cId="2865248760" sldId="256"/>
            <ac:cxnSpMk id="77" creationId="{33862825-C012-4895-A17E-F3D1F62D89DD}"/>
          </ac:cxnSpMkLst>
        </pc:cxnChg>
      </pc:sldChg>
      <pc:sldChg chg="addSp delSp modSp new mod setBg setClrOvrMap">
        <pc:chgData name="Awais Asghar" userId="c55bbe8d5a45df36" providerId="LiveId" clId="{BA8A782E-AF78-4802-BA01-7EAAD95657F3}" dt="2024-08-21T09:05:37.119" v="337" actId="26606"/>
        <pc:sldMkLst>
          <pc:docMk/>
          <pc:sldMk cId="1099798574" sldId="257"/>
        </pc:sldMkLst>
        <pc:spChg chg="mod">
          <ac:chgData name="Awais Asghar" userId="c55bbe8d5a45df36" providerId="LiveId" clId="{BA8A782E-AF78-4802-BA01-7EAAD95657F3}" dt="2024-08-21T09:05:37.119" v="337" actId="26606"/>
          <ac:spMkLst>
            <pc:docMk/>
            <pc:sldMk cId="1099798574" sldId="257"/>
            <ac:spMk id="2" creationId="{8D05B8F2-EA07-D534-4C01-B8A28792748A}"/>
          </ac:spMkLst>
        </pc:spChg>
        <pc:spChg chg="add del mod">
          <ac:chgData name="Awais Asghar" userId="c55bbe8d5a45df36" providerId="LiveId" clId="{BA8A782E-AF78-4802-BA01-7EAAD95657F3}" dt="2024-08-21T09:05:37.119" v="337" actId="26606"/>
          <ac:spMkLst>
            <pc:docMk/>
            <pc:sldMk cId="1099798574" sldId="257"/>
            <ac:spMk id="3" creationId="{EB840FF9-D694-650B-C2EF-EC294E0791EC}"/>
          </ac:spMkLst>
        </pc:spChg>
        <pc:spChg chg="add del">
          <ac:chgData name="Awais Asghar" userId="c55bbe8d5a45df36" providerId="LiveId" clId="{BA8A782E-AF78-4802-BA01-7EAAD95657F3}" dt="2024-08-21T08:50:38.962" v="153"/>
          <ac:spMkLst>
            <pc:docMk/>
            <pc:sldMk cId="1099798574" sldId="257"/>
            <ac:spMk id="4" creationId="{14964097-5B50-25D3-EC7D-75B0B5FBD7F9}"/>
          </ac:spMkLst>
        </pc:spChg>
        <pc:spChg chg="add del">
          <ac:chgData name="Awais Asghar" userId="c55bbe8d5a45df36" providerId="LiveId" clId="{BA8A782E-AF78-4802-BA01-7EAAD95657F3}" dt="2024-08-21T09:05:37.119" v="337" actId="26606"/>
          <ac:spMkLst>
            <pc:docMk/>
            <pc:sldMk cId="1099798574" sldId="257"/>
            <ac:spMk id="10" creationId="{C5176844-69C3-4F79-BE38-EA5BDDF4FEA4}"/>
          </ac:spMkLst>
        </pc:spChg>
        <pc:spChg chg="add del">
          <ac:chgData name="Awais Asghar" userId="c55bbe8d5a45df36" providerId="LiveId" clId="{BA8A782E-AF78-4802-BA01-7EAAD95657F3}" dt="2024-08-21T09:05:37.119" v="337" actId="26606"/>
          <ac:spMkLst>
            <pc:docMk/>
            <pc:sldMk cId="1099798574" sldId="257"/>
            <ac:spMk id="14" creationId="{CAF8A158-E51E-4253-820B-3970F73976B6}"/>
          </ac:spMkLst>
        </pc:spChg>
        <pc:spChg chg="add del">
          <ac:chgData name="Awais Asghar" userId="c55bbe8d5a45df36" providerId="LiveId" clId="{BA8A782E-AF78-4802-BA01-7EAAD95657F3}" dt="2024-08-21T09:05:37.119" v="337" actId="26606"/>
          <ac:spMkLst>
            <pc:docMk/>
            <pc:sldMk cId="1099798574" sldId="257"/>
            <ac:spMk id="16" creationId="{A101E513-AF74-4E9D-A31F-99664250722D}"/>
          </ac:spMkLst>
        </pc:spChg>
        <pc:spChg chg="add">
          <ac:chgData name="Awais Asghar" userId="c55bbe8d5a45df36" providerId="LiveId" clId="{BA8A782E-AF78-4802-BA01-7EAAD95657F3}" dt="2024-08-21T09:05:37.119" v="337" actId="26606"/>
          <ac:spMkLst>
            <pc:docMk/>
            <pc:sldMk cId="1099798574" sldId="257"/>
            <ac:spMk id="22" creationId="{C5176844-69C3-4F79-BE38-EA5BDDF4FEA4}"/>
          </ac:spMkLst>
        </pc:spChg>
        <pc:spChg chg="add">
          <ac:chgData name="Awais Asghar" userId="c55bbe8d5a45df36" providerId="LiveId" clId="{BA8A782E-AF78-4802-BA01-7EAAD95657F3}" dt="2024-08-21T09:05:37.119" v="337" actId="26606"/>
          <ac:spMkLst>
            <pc:docMk/>
            <pc:sldMk cId="1099798574" sldId="257"/>
            <ac:spMk id="26" creationId="{A101E513-AF74-4E9D-A31F-99664250722D}"/>
          </ac:spMkLst>
        </pc:spChg>
        <pc:graphicFrameChg chg="add del">
          <ac:chgData name="Awais Asghar" userId="c55bbe8d5a45df36" providerId="LiveId" clId="{BA8A782E-AF78-4802-BA01-7EAAD95657F3}" dt="2024-08-21T08:53:44.605" v="179" actId="26606"/>
          <ac:graphicFrameMkLst>
            <pc:docMk/>
            <pc:sldMk cId="1099798574" sldId="257"/>
            <ac:graphicFrameMk id="18" creationId="{706D893E-8A07-74CB-DBC5-6A99641F31E9}"/>
          </ac:graphicFrameMkLst>
        </pc:graphicFrameChg>
        <pc:picChg chg="add del">
          <ac:chgData name="Awais Asghar" userId="c55bbe8d5a45df36" providerId="LiveId" clId="{BA8A782E-AF78-4802-BA01-7EAAD95657F3}" dt="2024-08-21T09:05:33.086" v="336" actId="478"/>
          <ac:picMkLst>
            <pc:docMk/>
            <pc:sldMk cId="1099798574" sldId="257"/>
            <ac:picMk id="7" creationId="{AA5AF4A6-449E-0BF9-3B4D-E65C557E6D86}"/>
          </ac:picMkLst>
        </pc:picChg>
        <pc:picChg chg="add">
          <ac:chgData name="Awais Asghar" userId="c55bbe8d5a45df36" providerId="LiveId" clId="{BA8A782E-AF78-4802-BA01-7EAAD95657F3}" dt="2024-08-21T09:05:37.119" v="337" actId="26606"/>
          <ac:picMkLst>
            <pc:docMk/>
            <pc:sldMk cId="1099798574" sldId="257"/>
            <ac:picMk id="19" creationId="{96775103-34C6-48E6-B44F-044417E18119}"/>
          </ac:picMkLst>
        </pc:picChg>
        <pc:cxnChg chg="add del">
          <ac:chgData name="Awais Asghar" userId="c55bbe8d5a45df36" providerId="LiveId" clId="{BA8A782E-AF78-4802-BA01-7EAAD95657F3}" dt="2024-08-21T09:05:37.119" v="337" actId="26606"/>
          <ac:cxnSpMkLst>
            <pc:docMk/>
            <pc:sldMk cId="1099798574" sldId="257"/>
            <ac:cxnSpMk id="12" creationId="{33862825-C012-4895-A17E-F3D1F62D89DD}"/>
          </ac:cxnSpMkLst>
        </pc:cxnChg>
        <pc:cxnChg chg="add">
          <ac:chgData name="Awais Asghar" userId="c55bbe8d5a45df36" providerId="LiveId" clId="{BA8A782E-AF78-4802-BA01-7EAAD95657F3}" dt="2024-08-21T09:05:37.119" v="337" actId="26606"/>
          <ac:cxnSpMkLst>
            <pc:docMk/>
            <pc:sldMk cId="1099798574" sldId="257"/>
            <ac:cxnSpMk id="24" creationId="{33862825-C012-4895-A17E-F3D1F62D89DD}"/>
          </ac:cxnSpMkLst>
        </pc:cxnChg>
      </pc:sldChg>
      <pc:sldChg chg="addSp delSp modSp new mod setBg addAnim delAnim">
        <pc:chgData name="Awais Asghar" userId="c55bbe8d5a45df36" providerId="LiveId" clId="{BA8A782E-AF78-4802-BA01-7EAAD95657F3}" dt="2024-08-21T09:36:00.114" v="721"/>
        <pc:sldMkLst>
          <pc:docMk/>
          <pc:sldMk cId="2394003227" sldId="258"/>
        </pc:sldMkLst>
        <pc:spChg chg="mod ord">
          <ac:chgData name="Awais Asghar" userId="c55bbe8d5a45df36" providerId="LiveId" clId="{BA8A782E-AF78-4802-BA01-7EAAD95657F3}" dt="2024-08-21T09:36:00.113" v="720" actId="26606"/>
          <ac:spMkLst>
            <pc:docMk/>
            <pc:sldMk cId="2394003227" sldId="258"/>
            <ac:spMk id="2" creationId="{D34C555C-E71D-27B4-87A0-3475ED5BF1F2}"/>
          </ac:spMkLst>
        </pc:spChg>
        <pc:spChg chg="del">
          <ac:chgData name="Awais Asghar" userId="c55bbe8d5a45df36" providerId="LiveId" clId="{BA8A782E-AF78-4802-BA01-7EAAD95657F3}" dt="2024-08-21T09:13:27.051" v="445" actId="478"/>
          <ac:spMkLst>
            <pc:docMk/>
            <pc:sldMk cId="2394003227" sldId="258"/>
            <ac:spMk id="3" creationId="{75F37CDD-D219-8392-03BE-37F283476977}"/>
          </ac:spMkLst>
        </pc:spChg>
        <pc:spChg chg="add del">
          <ac:chgData name="Awais Asghar" userId="c55bbe8d5a45df36" providerId="LiveId" clId="{BA8A782E-AF78-4802-BA01-7EAAD95657F3}" dt="2024-08-21T09:36:00.113" v="720" actId="26606"/>
          <ac:spMkLst>
            <pc:docMk/>
            <pc:sldMk cId="2394003227" sldId="258"/>
            <ac:spMk id="3079" creationId="{DD4C4B28-6B4B-4445-8535-F516D74E4AA9}"/>
          </ac:spMkLst>
        </pc:spChg>
        <pc:spChg chg="add del">
          <ac:chgData name="Awais Asghar" userId="c55bbe8d5a45df36" providerId="LiveId" clId="{BA8A782E-AF78-4802-BA01-7EAAD95657F3}" dt="2024-08-21T09:36:00.113" v="720" actId="26606"/>
          <ac:spMkLst>
            <pc:docMk/>
            <pc:sldMk cId="2394003227" sldId="258"/>
            <ac:spMk id="3083" creationId="{55B419A7-F817-4767-8CCB-FB0E189C4ACD}"/>
          </ac:spMkLst>
        </pc:spChg>
        <pc:spChg chg="add del">
          <ac:chgData name="Awais Asghar" userId="c55bbe8d5a45df36" providerId="LiveId" clId="{BA8A782E-AF78-4802-BA01-7EAAD95657F3}" dt="2024-08-21T09:36:00.113" v="720" actId="26606"/>
          <ac:spMkLst>
            <pc:docMk/>
            <pc:sldMk cId="2394003227" sldId="258"/>
            <ac:spMk id="3085" creationId="{50828E5B-9EDE-4D1D-8C59-333EDC952C98}"/>
          </ac:spMkLst>
        </pc:spChg>
        <pc:spChg chg="add del">
          <ac:chgData name="Awais Asghar" userId="c55bbe8d5a45df36" providerId="LiveId" clId="{BA8A782E-AF78-4802-BA01-7EAAD95657F3}" dt="2024-08-21T09:36:00.113" v="720" actId="26606"/>
          <ac:spMkLst>
            <pc:docMk/>
            <pc:sldMk cId="2394003227" sldId="258"/>
            <ac:spMk id="3089" creationId="{7021D92D-08FF-45A6-9109-AC9462C7E8E3}"/>
          </ac:spMkLst>
        </pc:spChg>
        <pc:spChg chg="add del">
          <ac:chgData name="Awais Asghar" userId="c55bbe8d5a45df36" providerId="LiveId" clId="{BA8A782E-AF78-4802-BA01-7EAAD95657F3}" dt="2024-08-21T09:36:00.092" v="719" actId="26606"/>
          <ac:spMkLst>
            <pc:docMk/>
            <pc:sldMk cId="2394003227" sldId="258"/>
            <ac:spMk id="3094" creationId="{DD4C4B28-6B4B-4445-8535-F516D74E4AA9}"/>
          </ac:spMkLst>
        </pc:spChg>
        <pc:spChg chg="add del">
          <ac:chgData name="Awais Asghar" userId="c55bbe8d5a45df36" providerId="LiveId" clId="{BA8A782E-AF78-4802-BA01-7EAAD95657F3}" dt="2024-08-21T09:36:00.092" v="719" actId="26606"/>
          <ac:spMkLst>
            <pc:docMk/>
            <pc:sldMk cId="2394003227" sldId="258"/>
            <ac:spMk id="3098" creationId="{55B419A7-F817-4767-8CCB-FB0E189C4ACD}"/>
          </ac:spMkLst>
        </pc:spChg>
        <pc:spChg chg="add del">
          <ac:chgData name="Awais Asghar" userId="c55bbe8d5a45df36" providerId="LiveId" clId="{BA8A782E-AF78-4802-BA01-7EAAD95657F3}" dt="2024-08-21T09:36:00.092" v="719" actId="26606"/>
          <ac:spMkLst>
            <pc:docMk/>
            <pc:sldMk cId="2394003227" sldId="258"/>
            <ac:spMk id="3100" creationId="{2B76CDF1-6A1E-445E-91B6-686D6C9178FF}"/>
          </ac:spMkLst>
        </pc:spChg>
        <pc:spChg chg="add del">
          <ac:chgData name="Awais Asghar" userId="c55bbe8d5a45df36" providerId="LiveId" clId="{BA8A782E-AF78-4802-BA01-7EAAD95657F3}" dt="2024-08-21T09:36:00.092" v="719" actId="26606"/>
          <ac:spMkLst>
            <pc:docMk/>
            <pc:sldMk cId="2394003227" sldId="258"/>
            <ac:spMk id="3104" creationId="{7021D92D-08FF-45A6-9109-AC9462C7E8E3}"/>
          </ac:spMkLst>
        </pc:spChg>
        <pc:spChg chg="add">
          <ac:chgData name="Awais Asghar" userId="c55bbe8d5a45df36" providerId="LiveId" clId="{BA8A782E-AF78-4802-BA01-7EAAD95657F3}" dt="2024-08-21T09:36:00.113" v="720" actId="26606"/>
          <ac:spMkLst>
            <pc:docMk/>
            <pc:sldMk cId="2394003227" sldId="258"/>
            <ac:spMk id="3106" creationId="{DD4C4B28-6B4B-4445-8535-F516D74E4AA9}"/>
          </ac:spMkLst>
        </pc:spChg>
        <pc:spChg chg="add">
          <ac:chgData name="Awais Asghar" userId="c55bbe8d5a45df36" providerId="LiveId" clId="{BA8A782E-AF78-4802-BA01-7EAAD95657F3}" dt="2024-08-21T09:36:00.113" v="720" actId="26606"/>
          <ac:spMkLst>
            <pc:docMk/>
            <pc:sldMk cId="2394003227" sldId="258"/>
            <ac:spMk id="3108" creationId="{55B419A7-F817-4767-8CCB-FB0E189C4ACD}"/>
          </ac:spMkLst>
        </pc:spChg>
        <pc:spChg chg="add">
          <ac:chgData name="Awais Asghar" userId="c55bbe8d5a45df36" providerId="LiveId" clId="{BA8A782E-AF78-4802-BA01-7EAAD95657F3}" dt="2024-08-21T09:36:00.113" v="720" actId="26606"/>
          <ac:spMkLst>
            <pc:docMk/>
            <pc:sldMk cId="2394003227" sldId="258"/>
            <ac:spMk id="3109" creationId="{E4398140-F067-40E9-892C-4DB04C70BC55}"/>
          </ac:spMkLst>
        </pc:spChg>
        <pc:spChg chg="add">
          <ac:chgData name="Awais Asghar" userId="c55bbe8d5a45df36" providerId="LiveId" clId="{BA8A782E-AF78-4802-BA01-7EAAD95657F3}" dt="2024-08-21T09:36:00.113" v="720" actId="26606"/>
          <ac:spMkLst>
            <pc:docMk/>
            <pc:sldMk cId="2394003227" sldId="258"/>
            <ac:spMk id="3111" creationId="{7021D92D-08FF-45A6-9109-AC9462C7E8E3}"/>
          </ac:spMkLst>
        </pc:spChg>
        <pc:picChg chg="add mod">
          <ac:chgData name="Awais Asghar" userId="c55bbe8d5a45df36" providerId="LiveId" clId="{BA8A782E-AF78-4802-BA01-7EAAD95657F3}" dt="2024-08-21T09:15:29.019" v="471" actId="26606"/>
          <ac:picMkLst>
            <pc:docMk/>
            <pc:sldMk cId="2394003227" sldId="258"/>
            <ac:picMk id="3074" creationId="{D9E84DF1-E3F4-476D-B9B6-450026379594}"/>
          </ac:picMkLst>
        </pc:picChg>
        <pc:cxnChg chg="add del">
          <ac:chgData name="Awais Asghar" userId="c55bbe8d5a45df36" providerId="LiveId" clId="{BA8A782E-AF78-4802-BA01-7EAAD95657F3}" dt="2024-08-21T09:36:00.113" v="720" actId="26606"/>
          <ac:cxnSpMkLst>
            <pc:docMk/>
            <pc:sldMk cId="2394003227" sldId="258"/>
            <ac:cxnSpMk id="3081" creationId="{0CB1C732-7193-4253-8746-850D090A6B4E}"/>
          </ac:cxnSpMkLst>
        </pc:cxnChg>
        <pc:cxnChg chg="add del">
          <ac:chgData name="Awais Asghar" userId="c55bbe8d5a45df36" providerId="LiveId" clId="{BA8A782E-AF78-4802-BA01-7EAAD95657F3}" dt="2024-08-21T09:36:00.113" v="720" actId="26606"/>
          <ac:cxnSpMkLst>
            <pc:docMk/>
            <pc:sldMk cId="2394003227" sldId="258"/>
            <ac:cxnSpMk id="3087" creationId="{C56E7048-86CF-445D-8846-414F144FD8DD}"/>
          </ac:cxnSpMkLst>
        </pc:cxnChg>
        <pc:cxnChg chg="add del">
          <ac:chgData name="Awais Asghar" userId="c55bbe8d5a45df36" providerId="LiveId" clId="{BA8A782E-AF78-4802-BA01-7EAAD95657F3}" dt="2024-08-21T09:36:00.092" v="719" actId="26606"/>
          <ac:cxnSpMkLst>
            <pc:docMk/>
            <pc:sldMk cId="2394003227" sldId="258"/>
            <ac:cxnSpMk id="3096" creationId="{0CB1C732-7193-4253-8746-850D090A6B4E}"/>
          </ac:cxnSpMkLst>
        </pc:cxnChg>
        <pc:cxnChg chg="add del">
          <ac:chgData name="Awais Asghar" userId="c55bbe8d5a45df36" providerId="LiveId" clId="{BA8A782E-AF78-4802-BA01-7EAAD95657F3}" dt="2024-08-21T09:36:00.092" v="719" actId="26606"/>
          <ac:cxnSpMkLst>
            <pc:docMk/>
            <pc:sldMk cId="2394003227" sldId="258"/>
            <ac:cxnSpMk id="3102" creationId="{17726E8A-324C-4684-96F2-AFDDFB2F1441}"/>
          </ac:cxnSpMkLst>
        </pc:cxnChg>
        <pc:cxnChg chg="add">
          <ac:chgData name="Awais Asghar" userId="c55bbe8d5a45df36" providerId="LiveId" clId="{BA8A782E-AF78-4802-BA01-7EAAD95657F3}" dt="2024-08-21T09:36:00.113" v="720" actId="26606"/>
          <ac:cxnSpMkLst>
            <pc:docMk/>
            <pc:sldMk cId="2394003227" sldId="258"/>
            <ac:cxnSpMk id="3107" creationId="{0CB1C732-7193-4253-8746-850D090A6B4E}"/>
          </ac:cxnSpMkLst>
        </pc:cxnChg>
        <pc:cxnChg chg="add">
          <ac:chgData name="Awais Asghar" userId="c55bbe8d5a45df36" providerId="LiveId" clId="{BA8A782E-AF78-4802-BA01-7EAAD95657F3}" dt="2024-08-21T09:36:00.113" v="720" actId="26606"/>
          <ac:cxnSpMkLst>
            <pc:docMk/>
            <pc:sldMk cId="2394003227" sldId="258"/>
            <ac:cxnSpMk id="3110" creationId="{17726E8A-324C-4684-96F2-AFDDFB2F1441}"/>
          </ac:cxnSpMkLst>
        </pc:cxnChg>
      </pc:sldChg>
      <pc:sldChg chg="new del">
        <pc:chgData name="Awais Asghar" userId="c55bbe8d5a45df36" providerId="LiveId" clId="{BA8A782E-AF78-4802-BA01-7EAAD95657F3}" dt="2024-08-21T09:05:59.663" v="340" actId="47"/>
        <pc:sldMkLst>
          <pc:docMk/>
          <pc:sldMk cId="2938046397" sldId="259"/>
        </pc:sldMkLst>
      </pc:sldChg>
      <pc:sldChg chg="new del">
        <pc:chgData name="Awais Asghar" userId="c55bbe8d5a45df36" providerId="LiveId" clId="{BA8A782E-AF78-4802-BA01-7EAAD95657F3}" dt="2024-08-21T09:05:58.455" v="339" actId="47"/>
        <pc:sldMkLst>
          <pc:docMk/>
          <pc:sldMk cId="3490239654" sldId="260"/>
        </pc:sldMkLst>
      </pc:sldChg>
      <pc:sldChg chg="addSp delSp modSp add mod setBg setClrOvrMap">
        <pc:chgData name="Awais Asghar" userId="c55bbe8d5a45df36" providerId="LiveId" clId="{BA8A782E-AF78-4802-BA01-7EAAD95657F3}" dt="2024-08-21T09:03:36.189" v="325" actId="255"/>
        <pc:sldMkLst>
          <pc:docMk/>
          <pc:sldMk cId="3687704569" sldId="261"/>
        </pc:sldMkLst>
        <pc:spChg chg="mod">
          <ac:chgData name="Awais Asghar" userId="c55bbe8d5a45df36" providerId="LiveId" clId="{BA8A782E-AF78-4802-BA01-7EAAD95657F3}" dt="2024-08-21T09:03:36.189" v="325" actId="255"/>
          <ac:spMkLst>
            <pc:docMk/>
            <pc:sldMk cId="3687704569" sldId="261"/>
            <ac:spMk id="2" creationId="{8D05B8F2-EA07-D534-4C01-B8A28792748A}"/>
          </ac:spMkLst>
        </pc:spChg>
        <pc:spChg chg="mod">
          <ac:chgData name="Awais Asghar" userId="c55bbe8d5a45df36" providerId="LiveId" clId="{BA8A782E-AF78-4802-BA01-7EAAD95657F3}" dt="2024-08-21T09:02:08.020" v="286" actId="14100"/>
          <ac:spMkLst>
            <pc:docMk/>
            <pc:sldMk cId="3687704569" sldId="261"/>
            <ac:spMk id="3" creationId="{EB840FF9-D694-650B-C2EF-EC294E0791EC}"/>
          </ac:spMkLst>
        </pc:spChg>
        <pc:spChg chg="del">
          <ac:chgData name="Awais Asghar" userId="c55bbe8d5a45df36" providerId="LiveId" clId="{BA8A782E-AF78-4802-BA01-7EAAD95657F3}" dt="2024-08-21T09:01:47.786" v="282" actId="26606"/>
          <ac:spMkLst>
            <pc:docMk/>
            <pc:sldMk cId="3687704569" sldId="261"/>
            <ac:spMk id="10" creationId="{C5176844-69C3-4F79-BE38-EA5BDDF4FEA4}"/>
          </ac:spMkLst>
        </pc:spChg>
        <pc:spChg chg="del">
          <ac:chgData name="Awais Asghar" userId="c55bbe8d5a45df36" providerId="LiveId" clId="{BA8A782E-AF78-4802-BA01-7EAAD95657F3}" dt="2024-08-21T09:01:47.786" v="282" actId="26606"/>
          <ac:spMkLst>
            <pc:docMk/>
            <pc:sldMk cId="3687704569" sldId="261"/>
            <ac:spMk id="14" creationId="{CAF8A158-E51E-4253-820B-3970F73976B6}"/>
          </ac:spMkLst>
        </pc:spChg>
        <pc:spChg chg="del">
          <ac:chgData name="Awais Asghar" userId="c55bbe8d5a45df36" providerId="LiveId" clId="{BA8A782E-AF78-4802-BA01-7EAAD95657F3}" dt="2024-08-21T09:01:47.786" v="282" actId="26606"/>
          <ac:spMkLst>
            <pc:docMk/>
            <pc:sldMk cId="3687704569" sldId="261"/>
            <ac:spMk id="16" creationId="{A101E513-AF74-4E9D-A31F-99664250722D}"/>
          </ac:spMkLst>
        </pc:spChg>
        <pc:spChg chg="add">
          <ac:chgData name="Awais Asghar" userId="c55bbe8d5a45df36" providerId="LiveId" clId="{BA8A782E-AF78-4802-BA01-7EAAD95657F3}" dt="2024-08-21T09:01:47.786" v="282" actId="26606"/>
          <ac:spMkLst>
            <pc:docMk/>
            <pc:sldMk cId="3687704569" sldId="261"/>
            <ac:spMk id="22" creationId="{C5176844-69C3-4F79-BE38-EA5BDDF4FEA4}"/>
          </ac:spMkLst>
        </pc:spChg>
        <pc:spChg chg="add">
          <ac:chgData name="Awais Asghar" userId="c55bbe8d5a45df36" providerId="LiveId" clId="{BA8A782E-AF78-4802-BA01-7EAAD95657F3}" dt="2024-08-21T09:01:47.786" v="282" actId="26606"/>
          <ac:spMkLst>
            <pc:docMk/>
            <pc:sldMk cId="3687704569" sldId="261"/>
            <ac:spMk id="26" creationId="{A101E513-AF74-4E9D-A31F-99664250722D}"/>
          </ac:spMkLst>
        </pc:spChg>
        <pc:picChg chg="del">
          <ac:chgData name="Awais Asghar" userId="c55bbe8d5a45df36" providerId="LiveId" clId="{BA8A782E-AF78-4802-BA01-7EAAD95657F3}" dt="2024-08-21T09:01:39.830" v="281" actId="478"/>
          <ac:picMkLst>
            <pc:docMk/>
            <pc:sldMk cId="3687704569" sldId="261"/>
            <ac:picMk id="7" creationId="{AA5AF4A6-449E-0BF9-3B4D-E65C557E6D86}"/>
          </ac:picMkLst>
        </pc:picChg>
        <pc:picChg chg="add">
          <ac:chgData name="Awais Asghar" userId="c55bbe8d5a45df36" providerId="LiveId" clId="{BA8A782E-AF78-4802-BA01-7EAAD95657F3}" dt="2024-08-21T09:01:47.786" v="282" actId="26606"/>
          <ac:picMkLst>
            <pc:docMk/>
            <pc:sldMk cId="3687704569" sldId="261"/>
            <ac:picMk id="18" creationId="{EA8A7F46-D8E3-D2BE-7156-A96B65365C77}"/>
          </ac:picMkLst>
        </pc:picChg>
        <pc:cxnChg chg="del">
          <ac:chgData name="Awais Asghar" userId="c55bbe8d5a45df36" providerId="LiveId" clId="{BA8A782E-AF78-4802-BA01-7EAAD95657F3}" dt="2024-08-21T09:01:47.786" v="282" actId="26606"/>
          <ac:cxnSpMkLst>
            <pc:docMk/>
            <pc:sldMk cId="3687704569" sldId="261"/>
            <ac:cxnSpMk id="12" creationId="{33862825-C012-4895-A17E-F3D1F62D89DD}"/>
          </ac:cxnSpMkLst>
        </pc:cxnChg>
        <pc:cxnChg chg="add">
          <ac:chgData name="Awais Asghar" userId="c55bbe8d5a45df36" providerId="LiveId" clId="{BA8A782E-AF78-4802-BA01-7EAAD95657F3}" dt="2024-08-21T09:01:47.786" v="282" actId="26606"/>
          <ac:cxnSpMkLst>
            <pc:docMk/>
            <pc:sldMk cId="3687704569" sldId="261"/>
            <ac:cxnSpMk id="24" creationId="{C1FC086D-39EC-448D-97E7-FF232355AE19}"/>
          </ac:cxnSpMkLst>
        </pc:cxnChg>
      </pc:sldChg>
      <pc:sldChg chg="addSp delSp modSp add mod">
        <pc:chgData name="Awais Asghar" userId="c55bbe8d5a45df36" providerId="LiveId" clId="{BA8A782E-AF78-4802-BA01-7EAAD95657F3}" dt="2024-08-21T09:05:20.080" v="335" actId="26606"/>
        <pc:sldMkLst>
          <pc:docMk/>
          <pc:sldMk cId="992952297" sldId="262"/>
        </pc:sldMkLst>
        <pc:spChg chg="mod">
          <ac:chgData name="Awais Asghar" userId="c55bbe8d5a45df36" providerId="LiveId" clId="{BA8A782E-AF78-4802-BA01-7EAAD95657F3}" dt="2024-08-21T09:05:20.080" v="335" actId="26606"/>
          <ac:spMkLst>
            <pc:docMk/>
            <pc:sldMk cId="992952297" sldId="262"/>
            <ac:spMk id="2" creationId="{8D05B8F2-EA07-D534-4C01-B8A28792748A}"/>
          </ac:spMkLst>
        </pc:spChg>
        <pc:spChg chg="mod ord">
          <ac:chgData name="Awais Asghar" userId="c55bbe8d5a45df36" providerId="LiveId" clId="{BA8A782E-AF78-4802-BA01-7EAAD95657F3}" dt="2024-08-21T09:05:20.080" v="335" actId="26606"/>
          <ac:spMkLst>
            <pc:docMk/>
            <pc:sldMk cId="992952297" sldId="262"/>
            <ac:spMk id="3" creationId="{EB840FF9-D694-650B-C2EF-EC294E0791EC}"/>
          </ac:spMkLst>
        </pc:spChg>
        <pc:spChg chg="add del">
          <ac:chgData name="Awais Asghar" userId="c55bbe8d5a45df36" providerId="LiveId" clId="{BA8A782E-AF78-4802-BA01-7EAAD95657F3}" dt="2024-08-21T09:02:40.638" v="291"/>
          <ac:spMkLst>
            <pc:docMk/>
            <pc:sldMk cId="992952297" sldId="262"/>
            <ac:spMk id="4" creationId="{8DCA1856-E1AF-FF06-62B7-8E312E4DC9A4}"/>
          </ac:spMkLst>
        </pc:spChg>
        <pc:spChg chg="add del mod">
          <ac:chgData name="Awais Asghar" userId="c55bbe8d5a45df36" providerId="LiveId" clId="{BA8A782E-AF78-4802-BA01-7EAAD95657F3}" dt="2024-08-21T09:02:39.950" v="290"/>
          <ac:spMkLst>
            <pc:docMk/>
            <pc:sldMk cId="992952297" sldId="262"/>
            <ac:spMk id="5" creationId="{3DC95C78-7FB9-2C04-7384-EF0D8118296D}"/>
          </ac:spMkLst>
        </pc:spChg>
        <pc:spChg chg="del">
          <ac:chgData name="Awais Asghar" userId="c55bbe8d5a45df36" providerId="LiveId" clId="{BA8A782E-AF78-4802-BA01-7EAAD95657F3}" dt="2024-08-21T09:05:00.870" v="334" actId="26606"/>
          <ac:spMkLst>
            <pc:docMk/>
            <pc:sldMk cId="992952297" sldId="262"/>
            <ac:spMk id="22" creationId="{C5176844-69C3-4F79-BE38-EA5BDDF4FEA4}"/>
          </ac:spMkLst>
        </pc:spChg>
        <pc:spChg chg="del">
          <ac:chgData name="Awais Asghar" userId="c55bbe8d5a45df36" providerId="LiveId" clId="{BA8A782E-AF78-4802-BA01-7EAAD95657F3}" dt="2024-08-21T09:05:00.870" v="334" actId="26606"/>
          <ac:spMkLst>
            <pc:docMk/>
            <pc:sldMk cId="992952297" sldId="262"/>
            <ac:spMk id="26" creationId="{A101E513-AF74-4E9D-A31F-99664250722D}"/>
          </ac:spMkLst>
        </pc:spChg>
        <pc:spChg chg="add del">
          <ac:chgData name="Awais Asghar" userId="c55bbe8d5a45df36" providerId="LiveId" clId="{BA8A782E-AF78-4802-BA01-7EAAD95657F3}" dt="2024-08-21T09:05:20.080" v="335" actId="26606"/>
          <ac:spMkLst>
            <pc:docMk/>
            <pc:sldMk cId="992952297" sldId="262"/>
            <ac:spMk id="32" creationId="{C5176844-69C3-4F79-BE38-EA5BDDF4FEA4}"/>
          </ac:spMkLst>
        </pc:spChg>
        <pc:spChg chg="add del">
          <ac:chgData name="Awais Asghar" userId="c55bbe8d5a45df36" providerId="LiveId" clId="{BA8A782E-AF78-4802-BA01-7EAAD95657F3}" dt="2024-08-21T09:05:20.080" v="335" actId="26606"/>
          <ac:spMkLst>
            <pc:docMk/>
            <pc:sldMk cId="992952297" sldId="262"/>
            <ac:spMk id="36" creationId="{A101E513-AF74-4E9D-A31F-99664250722D}"/>
          </ac:spMkLst>
        </pc:spChg>
        <pc:spChg chg="add">
          <ac:chgData name="Awais Asghar" userId="c55bbe8d5a45df36" providerId="LiveId" clId="{BA8A782E-AF78-4802-BA01-7EAAD95657F3}" dt="2024-08-21T09:05:20.080" v="335" actId="26606"/>
          <ac:spMkLst>
            <pc:docMk/>
            <pc:sldMk cId="992952297" sldId="262"/>
            <ac:spMk id="41" creationId="{C5176844-69C3-4F79-BE38-EA5BDDF4FEA4}"/>
          </ac:spMkLst>
        </pc:spChg>
        <pc:spChg chg="add">
          <ac:chgData name="Awais Asghar" userId="c55bbe8d5a45df36" providerId="LiveId" clId="{BA8A782E-AF78-4802-BA01-7EAAD95657F3}" dt="2024-08-21T09:05:20.080" v="335" actId="26606"/>
          <ac:spMkLst>
            <pc:docMk/>
            <pc:sldMk cId="992952297" sldId="262"/>
            <ac:spMk id="45" creationId="{A101E513-AF74-4E9D-A31F-99664250722D}"/>
          </ac:spMkLst>
        </pc:spChg>
        <pc:picChg chg="del">
          <ac:chgData name="Awais Asghar" userId="c55bbe8d5a45df36" providerId="LiveId" clId="{BA8A782E-AF78-4802-BA01-7EAAD95657F3}" dt="2024-08-21T09:04:47.767" v="333" actId="478"/>
          <ac:picMkLst>
            <pc:docMk/>
            <pc:sldMk cId="992952297" sldId="262"/>
            <ac:picMk id="18" creationId="{EA8A7F46-D8E3-D2BE-7156-A96B65365C77}"/>
          </ac:picMkLst>
        </pc:picChg>
        <pc:picChg chg="add mod">
          <ac:chgData name="Awais Asghar" userId="c55bbe8d5a45df36" providerId="LiveId" clId="{BA8A782E-AF78-4802-BA01-7EAAD95657F3}" dt="2024-08-21T09:05:20.080" v="335" actId="26606"/>
          <ac:picMkLst>
            <pc:docMk/>
            <pc:sldMk cId="992952297" sldId="262"/>
            <ac:picMk id="28" creationId="{F0AE0E2F-4478-4F31-D52F-E080FF202589}"/>
          </ac:picMkLst>
        </pc:picChg>
        <pc:cxnChg chg="del">
          <ac:chgData name="Awais Asghar" userId="c55bbe8d5a45df36" providerId="LiveId" clId="{BA8A782E-AF78-4802-BA01-7EAAD95657F3}" dt="2024-08-21T09:05:00.870" v="334" actId="26606"/>
          <ac:cxnSpMkLst>
            <pc:docMk/>
            <pc:sldMk cId="992952297" sldId="262"/>
            <ac:cxnSpMk id="24" creationId="{C1FC086D-39EC-448D-97E7-FF232355AE19}"/>
          </ac:cxnSpMkLst>
        </pc:cxnChg>
        <pc:cxnChg chg="add del">
          <ac:chgData name="Awais Asghar" userId="c55bbe8d5a45df36" providerId="LiveId" clId="{BA8A782E-AF78-4802-BA01-7EAAD95657F3}" dt="2024-08-21T09:05:20.080" v="335" actId="26606"/>
          <ac:cxnSpMkLst>
            <pc:docMk/>
            <pc:sldMk cId="992952297" sldId="262"/>
            <ac:cxnSpMk id="34" creationId="{33862825-C012-4895-A17E-F3D1F62D89DD}"/>
          </ac:cxnSpMkLst>
        </pc:cxnChg>
        <pc:cxnChg chg="add">
          <ac:chgData name="Awais Asghar" userId="c55bbe8d5a45df36" providerId="LiveId" clId="{BA8A782E-AF78-4802-BA01-7EAAD95657F3}" dt="2024-08-21T09:05:20.080" v="335" actId="26606"/>
          <ac:cxnSpMkLst>
            <pc:docMk/>
            <pc:sldMk cId="992952297" sldId="262"/>
            <ac:cxnSpMk id="43" creationId="{C1FC086D-39EC-448D-97E7-FF232355AE19}"/>
          </ac:cxnSpMkLst>
        </pc:cxnChg>
      </pc:sldChg>
      <pc:sldChg chg="addSp delSp modSp add mod setBg setClrOvrMap">
        <pc:chgData name="Awais Asghar" userId="c55bbe8d5a45df36" providerId="LiveId" clId="{BA8A782E-AF78-4802-BA01-7EAAD95657F3}" dt="2024-08-21T09:08:57.432" v="407" actId="26606"/>
        <pc:sldMkLst>
          <pc:docMk/>
          <pc:sldMk cId="1964410408" sldId="263"/>
        </pc:sldMkLst>
        <pc:spChg chg="mod">
          <ac:chgData name="Awais Asghar" userId="c55bbe8d5a45df36" providerId="LiveId" clId="{BA8A782E-AF78-4802-BA01-7EAAD95657F3}" dt="2024-08-21T09:07:59.651" v="401" actId="26606"/>
          <ac:spMkLst>
            <pc:docMk/>
            <pc:sldMk cId="1964410408" sldId="263"/>
            <ac:spMk id="2" creationId="{8D05B8F2-EA07-D534-4C01-B8A28792748A}"/>
          </ac:spMkLst>
        </pc:spChg>
        <pc:spChg chg="mod">
          <ac:chgData name="Awais Asghar" userId="c55bbe8d5a45df36" providerId="LiveId" clId="{BA8A782E-AF78-4802-BA01-7EAAD95657F3}" dt="2024-08-21T09:07:59.651" v="401" actId="26606"/>
          <ac:spMkLst>
            <pc:docMk/>
            <pc:sldMk cId="1964410408" sldId="263"/>
            <ac:spMk id="3" creationId="{EB840FF9-D694-650B-C2EF-EC294E0791EC}"/>
          </ac:spMkLst>
        </pc:spChg>
        <pc:spChg chg="del">
          <ac:chgData name="Awais Asghar" userId="c55bbe8d5a45df36" providerId="LiveId" clId="{BA8A782E-AF78-4802-BA01-7EAAD95657F3}" dt="2024-08-21T09:07:59.651" v="401" actId="26606"/>
          <ac:spMkLst>
            <pc:docMk/>
            <pc:sldMk cId="1964410408" sldId="263"/>
            <ac:spMk id="41" creationId="{C5176844-69C3-4F79-BE38-EA5BDDF4FEA4}"/>
          </ac:spMkLst>
        </pc:spChg>
        <pc:spChg chg="del">
          <ac:chgData name="Awais Asghar" userId="c55bbe8d5a45df36" providerId="LiveId" clId="{BA8A782E-AF78-4802-BA01-7EAAD95657F3}" dt="2024-08-21T09:07:59.651" v="401" actId="26606"/>
          <ac:spMkLst>
            <pc:docMk/>
            <pc:sldMk cId="1964410408" sldId="263"/>
            <ac:spMk id="45" creationId="{A101E513-AF74-4E9D-A31F-99664250722D}"/>
          </ac:spMkLst>
        </pc:spChg>
        <pc:spChg chg="add del">
          <ac:chgData name="Awais Asghar" userId="c55bbe8d5a45df36" providerId="LiveId" clId="{BA8A782E-AF78-4802-BA01-7EAAD95657F3}" dt="2024-08-21T09:08:57.432" v="407" actId="26606"/>
          <ac:spMkLst>
            <pc:docMk/>
            <pc:sldMk cId="1964410408" sldId="263"/>
            <ac:spMk id="52" creationId="{C5176844-69C3-4F79-BE38-EA5BDDF4FEA4}"/>
          </ac:spMkLst>
        </pc:spChg>
        <pc:spChg chg="add del">
          <ac:chgData name="Awais Asghar" userId="c55bbe8d5a45df36" providerId="LiveId" clId="{BA8A782E-AF78-4802-BA01-7EAAD95657F3}" dt="2024-08-21T09:08:57.432" v="407" actId="26606"/>
          <ac:spMkLst>
            <pc:docMk/>
            <pc:sldMk cId="1964410408" sldId="263"/>
            <ac:spMk id="56" creationId="{CAF8A158-E51E-4253-820B-3970F73976B6}"/>
          </ac:spMkLst>
        </pc:spChg>
        <pc:spChg chg="add del">
          <ac:chgData name="Awais Asghar" userId="c55bbe8d5a45df36" providerId="LiveId" clId="{BA8A782E-AF78-4802-BA01-7EAAD95657F3}" dt="2024-08-21T09:08:57.432" v="407" actId="26606"/>
          <ac:spMkLst>
            <pc:docMk/>
            <pc:sldMk cId="1964410408" sldId="263"/>
            <ac:spMk id="58" creationId="{A101E513-AF74-4E9D-A31F-99664250722D}"/>
          </ac:spMkLst>
        </pc:spChg>
        <pc:spChg chg="add del">
          <ac:chgData name="Awais Asghar" userId="c55bbe8d5a45df36" providerId="LiveId" clId="{BA8A782E-AF78-4802-BA01-7EAAD95657F3}" dt="2024-08-21T09:08:55.185" v="404" actId="26606"/>
          <ac:spMkLst>
            <pc:docMk/>
            <pc:sldMk cId="1964410408" sldId="263"/>
            <ac:spMk id="65" creationId="{C5176844-69C3-4F79-BE38-EA5BDDF4FEA4}"/>
          </ac:spMkLst>
        </pc:spChg>
        <pc:spChg chg="add del">
          <ac:chgData name="Awais Asghar" userId="c55bbe8d5a45df36" providerId="LiveId" clId="{BA8A782E-AF78-4802-BA01-7EAAD95657F3}" dt="2024-08-21T09:08:55.185" v="404" actId="26606"/>
          <ac:spMkLst>
            <pc:docMk/>
            <pc:sldMk cId="1964410408" sldId="263"/>
            <ac:spMk id="69" creationId="{CAF8A158-E51E-4253-820B-3970F73976B6}"/>
          </ac:spMkLst>
        </pc:spChg>
        <pc:spChg chg="add del">
          <ac:chgData name="Awais Asghar" userId="c55bbe8d5a45df36" providerId="LiveId" clId="{BA8A782E-AF78-4802-BA01-7EAAD95657F3}" dt="2024-08-21T09:08:55.185" v="404" actId="26606"/>
          <ac:spMkLst>
            <pc:docMk/>
            <pc:sldMk cId="1964410408" sldId="263"/>
            <ac:spMk id="71" creationId="{A101E513-AF74-4E9D-A31F-99664250722D}"/>
          </ac:spMkLst>
        </pc:spChg>
        <pc:spChg chg="add del">
          <ac:chgData name="Awais Asghar" userId="c55bbe8d5a45df36" providerId="LiveId" clId="{BA8A782E-AF78-4802-BA01-7EAAD95657F3}" dt="2024-08-21T09:08:57.418" v="406" actId="26606"/>
          <ac:spMkLst>
            <pc:docMk/>
            <pc:sldMk cId="1964410408" sldId="263"/>
            <ac:spMk id="73" creationId="{C5176844-69C3-4F79-BE38-EA5BDDF4FEA4}"/>
          </ac:spMkLst>
        </pc:spChg>
        <pc:spChg chg="add del">
          <ac:chgData name="Awais Asghar" userId="c55bbe8d5a45df36" providerId="LiveId" clId="{BA8A782E-AF78-4802-BA01-7EAAD95657F3}" dt="2024-08-21T09:08:57.418" v="406" actId="26606"/>
          <ac:spMkLst>
            <pc:docMk/>
            <pc:sldMk cId="1964410408" sldId="263"/>
            <ac:spMk id="75" creationId="{CAF8A158-E51E-4253-820B-3970F73976B6}"/>
          </ac:spMkLst>
        </pc:spChg>
        <pc:spChg chg="add del">
          <ac:chgData name="Awais Asghar" userId="c55bbe8d5a45df36" providerId="LiveId" clId="{BA8A782E-AF78-4802-BA01-7EAAD95657F3}" dt="2024-08-21T09:08:57.418" v="406" actId="26606"/>
          <ac:spMkLst>
            <pc:docMk/>
            <pc:sldMk cId="1964410408" sldId="263"/>
            <ac:spMk id="77" creationId="{A101E513-AF74-4E9D-A31F-99664250722D}"/>
          </ac:spMkLst>
        </pc:spChg>
        <pc:spChg chg="add">
          <ac:chgData name="Awais Asghar" userId="c55bbe8d5a45df36" providerId="LiveId" clId="{BA8A782E-AF78-4802-BA01-7EAAD95657F3}" dt="2024-08-21T09:08:57.432" v="407" actId="26606"/>
          <ac:spMkLst>
            <pc:docMk/>
            <pc:sldMk cId="1964410408" sldId="263"/>
            <ac:spMk id="79" creationId="{C5176844-69C3-4F79-BE38-EA5BDDF4FEA4}"/>
          </ac:spMkLst>
        </pc:spChg>
        <pc:spChg chg="add">
          <ac:chgData name="Awais Asghar" userId="c55bbe8d5a45df36" providerId="LiveId" clId="{BA8A782E-AF78-4802-BA01-7EAAD95657F3}" dt="2024-08-21T09:08:57.432" v="407" actId="26606"/>
          <ac:spMkLst>
            <pc:docMk/>
            <pc:sldMk cId="1964410408" sldId="263"/>
            <ac:spMk id="81" creationId="{CAF8A158-E51E-4253-820B-3970F73976B6}"/>
          </ac:spMkLst>
        </pc:spChg>
        <pc:spChg chg="add">
          <ac:chgData name="Awais Asghar" userId="c55bbe8d5a45df36" providerId="LiveId" clId="{BA8A782E-AF78-4802-BA01-7EAAD95657F3}" dt="2024-08-21T09:08:57.432" v="407" actId="26606"/>
          <ac:spMkLst>
            <pc:docMk/>
            <pc:sldMk cId="1964410408" sldId="263"/>
            <ac:spMk id="83" creationId="{A101E513-AF74-4E9D-A31F-99664250722D}"/>
          </ac:spMkLst>
        </pc:spChg>
        <pc:picChg chg="del">
          <ac:chgData name="Awais Asghar" userId="c55bbe8d5a45df36" providerId="LiveId" clId="{BA8A782E-AF78-4802-BA01-7EAAD95657F3}" dt="2024-08-21T09:07:29.730" v="396" actId="478"/>
          <ac:picMkLst>
            <pc:docMk/>
            <pc:sldMk cId="1964410408" sldId="263"/>
            <ac:picMk id="28" creationId="{F0AE0E2F-4478-4F31-D52F-E080FF202589}"/>
          </ac:picMkLst>
        </pc:picChg>
        <pc:picChg chg="add del">
          <ac:chgData name="Awais Asghar" userId="c55bbe8d5a45df36" providerId="LiveId" clId="{BA8A782E-AF78-4802-BA01-7EAAD95657F3}" dt="2024-08-21T09:08:21.518" v="402" actId="478"/>
          <ac:picMkLst>
            <pc:docMk/>
            <pc:sldMk cId="1964410408" sldId="263"/>
            <ac:picMk id="49" creationId="{413200F9-8074-006B-818F-7CD5C79ABFAC}"/>
          </ac:picMkLst>
        </pc:picChg>
        <pc:picChg chg="add del">
          <ac:chgData name="Awais Asghar" userId="c55bbe8d5a45df36" providerId="LiveId" clId="{BA8A782E-AF78-4802-BA01-7EAAD95657F3}" dt="2024-08-21T09:08:55.185" v="404" actId="26606"/>
          <ac:picMkLst>
            <pc:docMk/>
            <pc:sldMk cId="1964410408" sldId="263"/>
            <ac:picMk id="62" creationId="{2C8749FC-76E8-80CA-55AB-50FB225EA334}"/>
          </ac:picMkLst>
        </pc:picChg>
        <pc:picChg chg="add del">
          <ac:chgData name="Awais Asghar" userId="c55bbe8d5a45df36" providerId="LiveId" clId="{BA8A782E-AF78-4802-BA01-7EAAD95657F3}" dt="2024-08-21T09:08:57.418" v="406" actId="26606"/>
          <ac:picMkLst>
            <pc:docMk/>
            <pc:sldMk cId="1964410408" sldId="263"/>
            <ac:picMk id="76" creationId="{4155CFE7-B198-2D85-BEEC-88C92A516DF5}"/>
          </ac:picMkLst>
        </pc:picChg>
        <pc:picChg chg="add">
          <ac:chgData name="Awais Asghar" userId="c55bbe8d5a45df36" providerId="LiveId" clId="{BA8A782E-AF78-4802-BA01-7EAAD95657F3}" dt="2024-08-21T09:08:57.432" v="407" actId="26606"/>
          <ac:picMkLst>
            <pc:docMk/>
            <pc:sldMk cId="1964410408" sldId="263"/>
            <ac:picMk id="82" creationId="{2C8749FC-76E8-80CA-55AB-50FB225EA334}"/>
          </ac:picMkLst>
        </pc:picChg>
        <pc:cxnChg chg="del">
          <ac:chgData name="Awais Asghar" userId="c55bbe8d5a45df36" providerId="LiveId" clId="{BA8A782E-AF78-4802-BA01-7EAAD95657F3}" dt="2024-08-21T09:07:59.651" v="401" actId="26606"/>
          <ac:cxnSpMkLst>
            <pc:docMk/>
            <pc:sldMk cId="1964410408" sldId="263"/>
            <ac:cxnSpMk id="43" creationId="{C1FC086D-39EC-448D-97E7-FF232355AE19}"/>
          </ac:cxnSpMkLst>
        </pc:cxnChg>
        <pc:cxnChg chg="add del">
          <ac:chgData name="Awais Asghar" userId="c55bbe8d5a45df36" providerId="LiveId" clId="{BA8A782E-AF78-4802-BA01-7EAAD95657F3}" dt="2024-08-21T09:08:57.432" v="407" actId="26606"/>
          <ac:cxnSpMkLst>
            <pc:docMk/>
            <pc:sldMk cId="1964410408" sldId="263"/>
            <ac:cxnSpMk id="54" creationId="{33862825-C012-4895-A17E-F3D1F62D89DD}"/>
          </ac:cxnSpMkLst>
        </pc:cxnChg>
        <pc:cxnChg chg="add del">
          <ac:chgData name="Awais Asghar" userId="c55bbe8d5a45df36" providerId="LiveId" clId="{BA8A782E-AF78-4802-BA01-7EAAD95657F3}" dt="2024-08-21T09:08:55.185" v="404" actId="26606"/>
          <ac:cxnSpMkLst>
            <pc:docMk/>
            <pc:sldMk cId="1964410408" sldId="263"/>
            <ac:cxnSpMk id="67" creationId="{33862825-C012-4895-A17E-F3D1F62D89DD}"/>
          </ac:cxnSpMkLst>
        </pc:cxnChg>
        <pc:cxnChg chg="add del">
          <ac:chgData name="Awais Asghar" userId="c55bbe8d5a45df36" providerId="LiveId" clId="{BA8A782E-AF78-4802-BA01-7EAAD95657F3}" dt="2024-08-21T09:08:57.418" v="406" actId="26606"/>
          <ac:cxnSpMkLst>
            <pc:docMk/>
            <pc:sldMk cId="1964410408" sldId="263"/>
            <ac:cxnSpMk id="74" creationId="{33862825-C012-4895-A17E-F3D1F62D89DD}"/>
          </ac:cxnSpMkLst>
        </pc:cxnChg>
        <pc:cxnChg chg="add">
          <ac:chgData name="Awais Asghar" userId="c55bbe8d5a45df36" providerId="LiveId" clId="{BA8A782E-AF78-4802-BA01-7EAAD95657F3}" dt="2024-08-21T09:08:57.432" v="407" actId="26606"/>
          <ac:cxnSpMkLst>
            <pc:docMk/>
            <pc:sldMk cId="1964410408" sldId="263"/>
            <ac:cxnSpMk id="80" creationId="{33862825-C012-4895-A17E-F3D1F62D89DD}"/>
          </ac:cxnSpMkLst>
        </pc:cxnChg>
      </pc:sldChg>
      <pc:sldChg chg="addSp delSp modSp add del mod ord">
        <pc:chgData name="Awais Asghar" userId="c55bbe8d5a45df36" providerId="LiveId" clId="{BA8A782E-AF78-4802-BA01-7EAAD95657F3}" dt="2024-08-21T09:24:11.898" v="601" actId="47"/>
        <pc:sldMkLst>
          <pc:docMk/>
          <pc:sldMk cId="1996177234" sldId="264"/>
        </pc:sldMkLst>
        <pc:spChg chg="mod">
          <ac:chgData name="Awais Asghar" userId="c55bbe8d5a45df36" providerId="LiveId" clId="{BA8A782E-AF78-4802-BA01-7EAAD95657F3}" dt="2024-08-21T09:21:08.403" v="567" actId="14100"/>
          <ac:spMkLst>
            <pc:docMk/>
            <pc:sldMk cId="1996177234" sldId="264"/>
            <ac:spMk id="2" creationId="{8D05B8F2-EA07-D534-4C01-B8A28792748A}"/>
          </ac:spMkLst>
        </pc:spChg>
        <pc:spChg chg="mod">
          <ac:chgData name="Awais Asghar" userId="c55bbe8d5a45df36" providerId="LiveId" clId="{BA8A782E-AF78-4802-BA01-7EAAD95657F3}" dt="2024-08-21T09:21:50.826" v="585" actId="12"/>
          <ac:spMkLst>
            <pc:docMk/>
            <pc:sldMk cId="1996177234" sldId="264"/>
            <ac:spMk id="3" creationId="{EB840FF9-D694-650B-C2EF-EC294E0791EC}"/>
          </ac:spMkLst>
        </pc:spChg>
        <pc:spChg chg="add mod">
          <ac:chgData name="Awais Asghar" userId="c55bbe8d5a45df36" providerId="LiveId" clId="{BA8A782E-AF78-4802-BA01-7EAAD95657F3}" dt="2024-08-21T09:21:11.826" v="568" actId="14100"/>
          <ac:spMkLst>
            <pc:docMk/>
            <pc:sldMk cId="1996177234" sldId="264"/>
            <ac:spMk id="4" creationId="{E77ADBAC-5A25-8C52-D7C8-EDEBEEAB7CBF}"/>
          </ac:spMkLst>
        </pc:spChg>
        <pc:spChg chg="add mod">
          <ac:chgData name="Awais Asghar" userId="c55bbe8d5a45df36" providerId="LiveId" clId="{BA8A782E-AF78-4802-BA01-7EAAD95657F3}" dt="2024-08-21T09:21:36.107" v="578" actId="12"/>
          <ac:spMkLst>
            <pc:docMk/>
            <pc:sldMk cId="1996177234" sldId="264"/>
            <ac:spMk id="5" creationId="{ACAD37BD-F0AD-CAA5-73C7-80F4CD3C01E9}"/>
          </ac:spMkLst>
        </pc:spChg>
        <pc:picChg chg="del">
          <ac:chgData name="Awais Asghar" userId="c55bbe8d5a45df36" providerId="LiveId" clId="{BA8A782E-AF78-4802-BA01-7EAAD95657F3}" dt="2024-08-21T09:20:50.262" v="566" actId="478"/>
          <ac:picMkLst>
            <pc:docMk/>
            <pc:sldMk cId="1996177234" sldId="264"/>
            <ac:picMk id="82" creationId="{2C8749FC-76E8-80CA-55AB-50FB225EA334}"/>
          </ac:picMkLst>
        </pc:picChg>
        <pc:picChg chg="add del mod">
          <ac:chgData name="Awais Asghar" userId="c55bbe8d5a45df36" providerId="LiveId" clId="{BA8A782E-AF78-4802-BA01-7EAAD95657F3}" dt="2024-08-21T09:23:38.648" v="597" actId="478"/>
          <ac:picMkLst>
            <pc:docMk/>
            <pc:sldMk cId="1996177234" sldId="264"/>
            <ac:picMk id="4098" creationId="{2ABA11A1-D6AE-A98C-B07D-D80A2B4E8448}"/>
          </ac:picMkLst>
        </pc:picChg>
      </pc:sldChg>
      <pc:sldChg chg="addSp delSp modSp new mod setBg addAnim">
        <pc:chgData name="Awais Asghar" userId="c55bbe8d5a45df36" providerId="LiveId" clId="{BA8A782E-AF78-4802-BA01-7EAAD95657F3}" dt="2024-08-21T09:12:58.900" v="442" actId="26606"/>
        <pc:sldMkLst>
          <pc:docMk/>
          <pc:sldMk cId="3129036175" sldId="265"/>
        </pc:sldMkLst>
        <pc:spChg chg="mod">
          <ac:chgData name="Awais Asghar" userId="c55bbe8d5a45df36" providerId="LiveId" clId="{BA8A782E-AF78-4802-BA01-7EAAD95657F3}" dt="2024-08-21T09:12:58.900" v="442" actId="26606"/>
          <ac:spMkLst>
            <pc:docMk/>
            <pc:sldMk cId="3129036175" sldId="265"/>
            <ac:spMk id="2" creationId="{D97C7C9D-209D-A3F3-8A98-742596009D86}"/>
          </ac:spMkLst>
        </pc:spChg>
        <pc:spChg chg="del">
          <ac:chgData name="Awais Asghar" userId="c55bbe8d5a45df36" providerId="LiveId" clId="{BA8A782E-AF78-4802-BA01-7EAAD95657F3}" dt="2024-08-21T09:11:36.621" v="418" actId="478"/>
          <ac:spMkLst>
            <pc:docMk/>
            <pc:sldMk cId="3129036175" sldId="265"/>
            <ac:spMk id="3" creationId="{5827FBA6-B3FF-64A5-3285-F5C88D3A910E}"/>
          </ac:spMkLst>
        </pc:spChg>
        <pc:spChg chg="add del">
          <ac:chgData name="Awais Asghar" userId="c55bbe8d5a45df36" providerId="LiveId" clId="{BA8A782E-AF78-4802-BA01-7EAAD95657F3}" dt="2024-08-21T09:12:58.900" v="442" actId="26606"/>
          <ac:spMkLst>
            <pc:docMk/>
            <pc:sldMk cId="3129036175" sldId="265"/>
            <ac:spMk id="8" creationId="{DD4C4B28-6B4B-4445-8535-F516D74E4AA9}"/>
          </ac:spMkLst>
        </pc:spChg>
        <pc:spChg chg="add del">
          <ac:chgData name="Awais Asghar" userId="c55bbe8d5a45df36" providerId="LiveId" clId="{BA8A782E-AF78-4802-BA01-7EAAD95657F3}" dt="2024-08-21T09:12:58.900" v="442" actId="26606"/>
          <ac:spMkLst>
            <pc:docMk/>
            <pc:sldMk cId="3129036175" sldId="265"/>
            <ac:spMk id="12" creationId="{55B419A7-F817-4767-8CCB-FB0E189C4ACD}"/>
          </ac:spMkLst>
        </pc:spChg>
        <pc:spChg chg="add del">
          <ac:chgData name="Awais Asghar" userId="c55bbe8d5a45df36" providerId="LiveId" clId="{BA8A782E-AF78-4802-BA01-7EAAD95657F3}" dt="2024-08-21T09:12:58.900" v="442" actId="26606"/>
          <ac:spMkLst>
            <pc:docMk/>
            <pc:sldMk cId="3129036175" sldId="265"/>
            <ac:spMk id="14" creationId="{E4398140-F067-40E9-892C-4DB04C70BC55}"/>
          </ac:spMkLst>
        </pc:spChg>
        <pc:spChg chg="add del">
          <ac:chgData name="Awais Asghar" userId="c55bbe8d5a45df36" providerId="LiveId" clId="{BA8A782E-AF78-4802-BA01-7EAAD95657F3}" dt="2024-08-21T09:12:58.900" v="442" actId="26606"/>
          <ac:spMkLst>
            <pc:docMk/>
            <pc:sldMk cId="3129036175" sldId="265"/>
            <ac:spMk id="18" creationId="{7021D92D-08FF-45A6-9109-AC9462C7E8E3}"/>
          </ac:spMkLst>
        </pc:spChg>
        <pc:spChg chg="add">
          <ac:chgData name="Awais Asghar" userId="c55bbe8d5a45df36" providerId="LiveId" clId="{BA8A782E-AF78-4802-BA01-7EAAD95657F3}" dt="2024-08-21T09:12:58.900" v="442" actId="26606"/>
          <ac:spMkLst>
            <pc:docMk/>
            <pc:sldMk cId="3129036175" sldId="265"/>
            <ac:spMk id="23" creationId="{DD4C4B28-6B4B-4445-8535-F516D74E4AA9}"/>
          </ac:spMkLst>
        </pc:spChg>
        <pc:spChg chg="add">
          <ac:chgData name="Awais Asghar" userId="c55bbe8d5a45df36" providerId="LiveId" clId="{BA8A782E-AF78-4802-BA01-7EAAD95657F3}" dt="2024-08-21T09:12:58.900" v="442" actId="26606"/>
          <ac:spMkLst>
            <pc:docMk/>
            <pc:sldMk cId="3129036175" sldId="265"/>
            <ac:spMk id="27" creationId="{55B419A7-F817-4767-8CCB-FB0E189C4ACD}"/>
          </ac:spMkLst>
        </pc:spChg>
        <pc:spChg chg="add">
          <ac:chgData name="Awais Asghar" userId="c55bbe8d5a45df36" providerId="LiveId" clId="{BA8A782E-AF78-4802-BA01-7EAAD95657F3}" dt="2024-08-21T09:12:58.900" v="442" actId="26606"/>
          <ac:spMkLst>
            <pc:docMk/>
            <pc:sldMk cId="3129036175" sldId="265"/>
            <ac:spMk id="29" creationId="{868BA1FB-7158-4051-A255-70F5F21FD8A1}"/>
          </ac:spMkLst>
        </pc:spChg>
        <pc:spChg chg="add">
          <ac:chgData name="Awais Asghar" userId="c55bbe8d5a45df36" providerId="LiveId" clId="{BA8A782E-AF78-4802-BA01-7EAAD95657F3}" dt="2024-08-21T09:12:58.900" v="442" actId="26606"/>
          <ac:spMkLst>
            <pc:docMk/>
            <pc:sldMk cId="3129036175" sldId="265"/>
            <ac:spMk id="33" creationId="{7021D92D-08FF-45A6-9109-AC9462C7E8E3}"/>
          </ac:spMkLst>
        </pc:spChg>
        <pc:picChg chg="add mod">
          <ac:chgData name="Awais Asghar" userId="c55bbe8d5a45df36" providerId="LiveId" clId="{BA8A782E-AF78-4802-BA01-7EAAD95657F3}" dt="2024-08-21T09:12:46.147" v="439" actId="1076"/>
          <ac:picMkLst>
            <pc:docMk/>
            <pc:sldMk cId="3129036175" sldId="265"/>
            <ac:picMk id="4" creationId="{0B0C16F8-5436-B93D-C482-189F0231CADB}"/>
          </ac:picMkLst>
        </pc:picChg>
        <pc:cxnChg chg="add del">
          <ac:chgData name="Awais Asghar" userId="c55bbe8d5a45df36" providerId="LiveId" clId="{BA8A782E-AF78-4802-BA01-7EAAD95657F3}" dt="2024-08-21T09:12:58.900" v="442" actId="26606"/>
          <ac:cxnSpMkLst>
            <pc:docMk/>
            <pc:sldMk cId="3129036175" sldId="265"/>
            <ac:cxnSpMk id="10" creationId="{0CB1C732-7193-4253-8746-850D090A6B4E}"/>
          </ac:cxnSpMkLst>
        </pc:cxnChg>
        <pc:cxnChg chg="add del">
          <ac:chgData name="Awais Asghar" userId="c55bbe8d5a45df36" providerId="LiveId" clId="{BA8A782E-AF78-4802-BA01-7EAAD95657F3}" dt="2024-08-21T09:12:58.900" v="442" actId="26606"/>
          <ac:cxnSpMkLst>
            <pc:docMk/>
            <pc:sldMk cId="3129036175" sldId="265"/>
            <ac:cxnSpMk id="16" creationId="{17726E8A-324C-4684-96F2-AFDDFB2F1441}"/>
          </ac:cxnSpMkLst>
        </pc:cxnChg>
        <pc:cxnChg chg="add">
          <ac:chgData name="Awais Asghar" userId="c55bbe8d5a45df36" providerId="LiveId" clId="{BA8A782E-AF78-4802-BA01-7EAAD95657F3}" dt="2024-08-21T09:12:58.900" v="442" actId="26606"/>
          <ac:cxnSpMkLst>
            <pc:docMk/>
            <pc:sldMk cId="3129036175" sldId="265"/>
            <ac:cxnSpMk id="25" creationId="{0CB1C732-7193-4253-8746-850D090A6B4E}"/>
          </ac:cxnSpMkLst>
        </pc:cxnChg>
        <pc:cxnChg chg="add">
          <ac:chgData name="Awais Asghar" userId="c55bbe8d5a45df36" providerId="LiveId" clId="{BA8A782E-AF78-4802-BA01-7EAAD95657F3}" dt="2024-08-21T09:12:58.900" v="442" actId="26606"/>
          <ac:cxnSpMkLst>
            <pc:docMk/>
            <pc:sldMk cId="3129036175" sldId="265"/>
            <ac:cxnSpMk id="31" creationId="{D81E42A3-743C-4C15-9DA8-93AA9AEBFB17}"/>
          </ac:cxnSpMkLst>
        </pc:cxnChg>
      </pc:sldChg>
      <pc:sldChg chg="new del">
        <pc:chgData name="Awais Asghar" userId="c55bbe8d5a45df36" providerId="LiveId" clId="{BA8A782E-AF78-4802-BA01-7EAAD95657F3}" dt="2024-08-21T09:13:25.026" v="444" actId="47"/>
        <pc:sldMkLst>
          <pc:docMk/>
          <pc:sldMk cId="1734771185" sldId="266"/>
        </pc:sldMkLst>
      </pc:sldChg>
      <pc:sldChg chg="addSp delSp modSp new mod setBg">
        <pc:chgData name="Awais Asghar" userId="c55bbe8d5a45df36" providerId="LiveId" clId="{BA8A782E-AF78-4802-BA01-7EAAD95657F3}" dt="2024-08-21T09:31:28.768" v="681" actId="20577"/>
        <pc:sldMkLst>
          <pc:docMk/>
          <pc:sldMk cId="1864921253" sldId="266"/>
        </pc:sldMkLst>
        <pc:spChg chg="del">
          <ac:chgData name="Awais Asghar" userId="c55bbe8d5a45df36" providerId="LiveId" clId="{BA8A782E-AF78-4802-BA01-7EAAD95657F3}" dt="2024-08-21T09:23:13.095" v="590" actId="478"/>
          <ac:spMkLst>
            <pc:docMk/>
            <pc:sldMk cId="1864921253" sldId="266"/>
            <ac:spMk id="2" creationId="{68211F96-28F2-9E8D-C0B0-A5F06A100A47}"/>
          </ac:spMkLst>
        </pc:spChg>
        <pc:spChg chg="del">
          <ac:chgData name="Awais Asghar" userId="c55bbe8d5a45df36" providerId="LiveId" clId="{BA8A782E-AF78-4802-BA01-7EAAD95657F3}" dt="2024-08-21T09:23:13.095" v="590" actId="478"/>
          <ac:spMkLst>
            <pc:docMk/>
            <pc:sldMk cId="1864921253" sldId="266"/>
            <ac:spMk id="3" creationId="{8F0AB398-1929-485A-520A-FEDFA8F9F512}"/>
          </ac:spMkLst>
        </pc:spChg>
        <pc:spChg chg="add mod">
          <ac:chgData name="Awais Asghar" userId="c55bbe8d5a45df36" providerId="LiveId" clId="{BA8A782E-AF78-4802-BA01-7EAAD95657F3}" dt="2024-08-21T09:24:09.314" v="600" actId="1076"/>
          <ac:spMkLst>
            <pc:docMk/>
            <pc:sldMk cId="1864921253" sldId="266"/>
            <ac:spMk id="4" creationId="{F1EE43A6-4CAC-DCE2-E85F-86E09A60CA2A}"/>
          </ac:spMkLst>
        </pc:spChg>
        <pc:spChg chg="add mod">
          <ac:chgData name="Awais Asghar" userId="c55bbe8d5a45df36" providerId="LiveId" clId="{BA8A782E-AF78-4802-BA01-7EAAD95657F3}" dt="2024-08-21T09:31:28.768" v="681" actId="20577"/>
          <ac:spMkLst>
            <pc:docMk/>
            <pc:sldMk cId="1864921253" sldId="266"/>
            <ac:spMk id="5" creationId="{0B603ED6-FFB8-098D-BB76-F076B20299AF}"/>
          </ac:spMkLst>
        </pc:spChg>
        <pc:spChg chg="add mod">
          <ac:chgData name="Awais Asghar" userId="c55bbe8d5a45df36" providerId="LiveId" clId="{BA8A782E-AF78-4802-BA01-7EAAD95657F3}" dt="2024-08-21T09:24:09.314" v="600" actId="1076"/>
          <ac:spMkLst>
            <pc:docMk/>
            <pc:sldMk cId="1864921253" sldId="266"/>
            <ac:spMk id="6" creationId="{3461C689-802F-0705-B467-FF58667710E3}"/>
          </ac:spMkLst>
        </pc:spChg>
        <pc:spChg chg="add mod">
          <ac:chgData name="Awais Asghar" userId="c55bbe8d5a45df36" providerId="LiveId" clId="{BA8A782E-AF78-4802-BA01-7EAAD95657F3}" dt="2024-08-21T09:24:09.314" v="600" actId="1076"/>
          <ac:spMkLst>
            <pc:docMk/>
            <pc:sldMk cId="1864921253" sldId="266"/>
            <ac:spMk id="7" creationId="{EDC8BB59-8672-7292-A56E-3227FAEC6794}"/>
          </ac:spMkLst>
        </pc:spChg>
        <pc:spChg chg="add del">
          <ac:chgData name="Awais Asghar" userId="c55bbe8d5a45df36" providerId="LiveId" clId="{BA8A782E-AF78-4802-BA01-7EAAD95657F3}" dt="2024-08-21T09:23:28.544" v="593" actId="26606"/>
          <ac:spMkLst>
            <pc:docMk/>
            <pc:sldMk cId="1864921253" sldId="266"/>
            <ac:spMk id="5127" creationId="{72411438-92A5-42B0-9C54-EA4FB32ACB5E}"/>
          </ac:spMkLst>
        </pc:spChg>
        <pc:spChg chg="add del">
          <ac:chgData name="Awais Asghar" userId="c55bbe8d5a45df36" providerId="LiveId" clId="{BA8A782E-AF78-4802-BA01-7EAAD95657F3}" dt="2024-08-21T09:23:28.544" v="593" actId="26606"/>
          <ac:spMkLst>
            <pc:docMk/>
            <pc:sldMk cId="1864921253" sldId="266"/>
            <ac:spMk id="5129" creationId="{5FCC6E86-7C37-4FD2-AF0B-C9BDDBC2B044}"/>
          </ac:spMkLst>
        </pc:spChg>
        <pc:spChg chg="add del">
          <ac:chgData name="Awais Asghar" userId="c55bbe8d5a45df36" providerId="LiveId" clId="{BA8A782E-AF78-4802-BA01-7EAAD95657F3}" dt="2024-08-21T09:23:28.544" v="593" actId="26606"/>
          <ac:spMkLst>
            <pc:docMk/>
            <pc:sldMk cId="1864921253" sldId="266"/>
            <ac:spMk id="5131" creationId="{ED89566B-2106-45B5-A929-69C7B9554448}"/>
          </ac:spMkLst>
        </pc:spChg>
        <pc:spChg chg="add del">
          <ac:chgData name="Awais Asghar" userId="c55bbe8d5a45df36" providerId="LiveId" clId="{BA8A782E-AF78-4802-BA01-7EAAD95657F3}" dt="2024-08-21T09:23:28.544" v="593" actId="26606"/>
          <ac:spMkLst>
            <pc:docMk/>
            <pc:sldMk cId="1864921253" sldId="266"/>
            <ac:spMk id="5135" creationId="{73EE46CA-12A6-4A17-947D-6393F7BB53BC}"/>
          </ac:spMkLst>
        </pc:spChg>
        <pc:spChg chg="add del">
          <ac:chgData name="Awais Asghar" userId="c55bbe8d5a45df36" providerId="LiveId" clId="{BA8A782E-AF78-4802-BA01-7EAAD95657F3}" dt="2024-08-21T09:23:30.122" v="595" actId="26606"/>
          <ac:spMkLst>
            <pc:docMk/>
            <pc:sldMk cId="1864921253" sldId="266"/>
            <ac:spMk id="5137" creationId="{72411438-92A5-42B0-9C54-EA4FB32ACB5E}"/>
          </ac:spMkLst>
        </pc:spChg>
        <pc:spChg chg="add del">
          <ac:chgData name="Awais Asghar" userId="c55bbe8d5a45df36" providerId="LiveId" clId="{BA8A782E-AF78-4802-BA01-7EAAD95657F3}" dt="2024-08-21T09:23:30.122" v="595" actId="26606"/>
          <ac:spMkLst>
            <pc:docMk/>
            <pc:sldMk cId="1864921253" sldId="266"/>
            <ac:spMk id="5138" creationId="{5FCC6E86-7C37-4FD2-AF0B-C9BDDBC2B044}"/>
          </ac:spMkLst>
        </pc:spChg>
        <pc:spChg chg="add del">
          <ac:chgData name="Awais Asghar" userId="c55bbe8d5a45df36" providerId="LiveId" clId="{BA8A782E-AF78-4802-BA01-7EAAD95657F3}" dt="2024-08-21T09:23:30.122" v="595" actId="26606"/>
          <ac:spMkLst>
            <pc:docMk/>
            <pc:sldMk cId="1864921253" sldId="266"/>
            <ac:spMk id="5139" creationId="{38C2FC07-A260-43C5-ABA2-A9DD5D5A839D}"/>
          </ac:spMkLst>
        </pc:spChg>
        <pc:spChg chg="add">
          <ac:chgData name="Awais Asghar" userId="c55bbe8d5a45df36" providerId="LiveId" clId="{BA8A782E-AF78-4802-BA01-7EAAD95657F3}" dt="2024-08-21T09:23:30.136" v="596" actId="26606"/>
          <ac:spMkLst>
            <pc:docMk/>
            <pc:sldMk cId="1864921253" sldId="266"/>
            <ac:spMk id="5141" creationId="{72411438-92A5-42B0-9C54-EA4FB32ACB5E}"/>
          </ac:spMkLst>
        </pc:spChg>
        <pc:spChg chg="add">
          <ac:chgData name="Awais Asghar" userId="c55bbe8d5a45df36" providerId="LiveId" clId="{BA8A782E-AF78-4802-BA01-7EAAD95657F3}" dt="2024-08-21T09:23:30.136" v="596" actId="26606"/>
          <ac:spMkLst>
            <pc:docMk/>
            <pc:sldMk cId="1864921253" sldId="266"/>
            <ac:spMk id="5142" creationId="{5FCC6E86-7C37-4FD2-AF0B-C9BDDBC2B044}"/>
          </ac:spMkLst>
        </pc:spChg>
        <pc:spChg chg="add">
          <ac:chgData name="Awais Asghar" userId="c55bbe8d5a45df36" providerId="LiveId" clId="{BA8A782E-AF78-4802-BA01-7EAAD95657F3}" dt="2024-08-21T09:23:30.136" v="596" actId="26606"/>
          <ac:spMkLst>
            <pc:docMk/>
            <pc:sldMk cId="1864921253" sldId="266"/>
            <ac:spMk id="5143" creationId="{ED89566B-2106-45B5-A929-69C7B9554448}"/>
          </ac:spMkLst>
        </pc:spChg>
        <pc:spChg chg="add">
          <ac:chgData name="Awais Asghar" userId="c55bbe8d5a45df36" providerId="LiveId" clId="{BA8A782E-AF78-4802-BA01-7EAAD95657F3}" dt="2024-08-21T09:23:30.136" v="596" actId="26606"/>
          <ac:spMkLst>
            <pc:docMk/>
            <pc:sldMk cId="1864921253" sldId="266"/>
            <ac:spMk id="5145" creationId="{73EE46CA-12A6-4A17-947D-6393F7BB53BC}"/>
          </ac:spMkLst>
        </pc:spChg>
        <pc:picChg chg="add mod">
          <ac:chgData name="Awais Asghar" userId="c55bbe8d5a45df36" providerId="LiveId" clId="{BA8A782E-AF78-4802-BA01-7EAAD95657F3}" dt="2024-08-21T09:23:30.136" v="596" actId="26606"/>
          <ac:picMkLst>
            <pc:docMk/>
            <pc:sldMk cId="1864921253" sldId="266"/>
            <ac:picMk id="5122" creationId="{DBFF8A56-52F4-DAE3-0D2C-C7872B32AA4D}"/>
          </ac:picMkLst>
        </pc:picChg>
        <pc:picChg chg="add del">
          <ac:chgData name="Awais Asghar" userId="c55bbe8d5a45df36" providerId="LiveId" clId="{BA8A782E-AF78-4802-BA01-7EAAD95657F3}" dt="2024-08-21T09:27:17.028" v="603"/>
          <ac:picMkLst>
            <pc:docMk/>
            <pc:sldMk cId="1864921253" sldId="266"/>
            <ac:picMk id="5124" creationId="{6CFA66CD-1DBA-46EF-B441-F44A3BD44350}"/>
          </ac:picMkLst>
        </pc:picChg>
        <pc:cxnChg chg="add del">
          <ac:chgData name="Awais Asghar" userId="c55bbe8d5a45df36" providerId="LiveId" clId="{BA8A782E-AF78-4802-BA01-7EAAD95657F3}" dt="2024-08-21T09:23:28.544" v="593" actId="26606"/>
          <ac:cxnSpMkLst>
            <pc:docMk/>
            <pc:sldMk cId="1864921253" sldId="266"/>
            <ac:cxnSpMk id="5133" creationId="{7475FE6E-6FF0-42EB-B0A8-117D063568F8}"/>
          </ac:cxnSpMkLst>
        </pc:cxnChg>
        <pc:cxnChg chg="add">
          <ac:chgData name="Awais Asghar" userId="c55bbe8d5a45df36" providerId="LiveId" clId="{BA8A782E-AF78-4802-BA01-7EAAD95657F3}" dt="2024-08-21T09:23:30.136" v="596" actId="26606"/>
          <ac:cxnSpMkLst>
            <pc:docMk/>
            <pc:sldMk cId="1864921253" sldId="266"/>
            <ac:cxnSpMk id="5144" creationId="{7475FE6E-6FF0-42EB-B0A8-117D063568F8}"/>
          </ac:cxnSpMkLst>
        </pc:cxnChg>
      </pc:sldChg>
      <pc:sldChg chg="addSp delSp modSp new mod setBg addAnim">
        <pc:chgData name="Awais Asghar" userId="c55bbe8d5a45df36" providerId="LiveId" clId="{BA8A782E-AF78-4802-BA01-7EAAD95657F3}" dt="2024-08-21T09:35:35.434" v="716" actId="1076"/>
        <pc:sldMkLst>
          <pc:docMk/>
          <pc:sldMk cId="3409204290" sldId="267"/>
        </pc:sldMkLst>
        <pc:spChg chg="mod ord">
          <ac:chgData name="Awais Asghar" userId="c55bbe8d5a45df36" providerId="LiveId" clId="{BA8A782E-AF78-4802-BA01-7EAAD95657F3}" dt="2024-08-21T09:35:35.434" v="716" actId="1076"/>
          <ac:spMkLst>
            <pc:docMk/>
            <pc:sldMk cId="3409204290" sldId="267"/>
            <ac:spMk id="2" creationId="{559BA8C1-D5ED-54C8-7E54-B333B08F6E45}"/>
          </ac:spMkLst>
        </pc:spChg>
        <pc:spChg chg="del">
          <ac:chgData name="Awais Asghar" userId="c55bbe8d5a45df36" providerId="LiveId" clId="{BA8A782E-AF78-4802-BA01-7EAAD95657F3}" dt="2024-08-21T09:27:21.056" v="605" actId="478"/>
          <ac:spMkLst>
            <pc:docMk/>
            <pc:sldMk cId="3409204290" sldId="267"/>
            <ac:spMk id="3" creationId="{97943279-48E7-30B3-B791-62B054450642}"/>
          </ac:spMkLst>
        </pc:spChg>
        <pc:spChg chg="add del">
          <ac:chgData name="Awais Asghar" userId="c55bbe8d5a45df36" providerId="LiveId" clId="{BA8A782E-AF78-4802-BA01-7EAAD95657F3}" dt="2024-08-21T09:29:09.309" v="631" actId="26606"/>
          <ac:spMkLst>
            <pc:docMk/>
            <pc:sldMk cId="3409204290" sldId="267"/>
            <ac:spMk id="6151" creationId="{DD4C4B28-6B4B-4445-8535-F516D74E4AA9}"/>
          </ac:spMkLst>
        </pc:spChg>
        <pc:spChg chg="add del">
          <ac:chgData name="Awais Asghar" userId="c55bbe8d5a45df36" providerId="LiveId" clId="{BA8A782E-AF78-4802-BA01-7EAAD95657F3}" dt="2024-08-21T09:29:09.309" v="631" actId="26606"/>
          <ac:spMkLst>
            <pc:docMk/>
            <pc:sldMk cId="3409204290" sldId="267"/>
            <ac:spMk id="6155" creationId="{55B419A7-F817-4767-8CCB-FB0E189C4ACD}"/>
          </ac:spMkLst>
        </pc:spChg>
        <pc:spChg chg="add del">
          <ac:chgData name="Awais Asghar" userId="c55bbe8d5a45df36" providerId="LiveId" clId="{BA8A782E-AF78-4802-BA01-7EAAD95657F3}" dt="2024-08-21T09:29:09.309" v="631" actId="26606"/>
          <ac:spMkLst>
            <pc:docMk/>
            <pc:sldMk cId="3409204290" sldId="267"/>
            <ac:spMk id="6157" creationId="{E4398140-F067-40E9-892C-4DB04C70BC55}"/>
          </ac:spMkLst>
        </pc:spChg>
        <pc:spChg chg="add del">
          <ac:chgData name="Awais Asghar" userId="c55bbe8d5a45df36" providerId="LiveId" clId="{BA8A782E-AF78-4802-BA01-7EAAD95657F3}" dt="2024-08-21T09:29:09.309" v="631" actId="26606"/>
          <ac:spMkLst>
            <pc:docMk/>
            <pc:sldMk cId="3409204290" sldId="267"/>
            <ac:spMk id="6161" creationId="{7021D92D-08FF-45A6-9109-AC9462C7E8E3}"/>
          </ac:spMkLst>
        </pc:spChg>
        <pc:spChg chg="add del">
          <ac:chgData name="Awais Asghar" userId="c55bbe8d5a45df36" providerId="LiveId" clId="{BA8A782E-AF78-4802-BA01-7EAAD95657F3}" dt="2024-08-21T09:29:09.293" v="630" actId="26606"/>
          <ac:spMkLst>
            <pc:docMk/>
            <pc:sldMk cId="3409204290" sldId="267"/>
            <ac:spMk id="6166" creationId="{DD4C4B28-6B4B-4445-8535-F516D74E4AA9}"/>
          </ac:spMkLst>
        </pc:spChg>
        <pc:spChg chg="add del">
          <ac:chgData name="Awais Asghar" userId="c55bbe8d5a45df36" providerId="LiveId" clId="{BA8A782E-AF78-4802-BA01-7EAAD95657F3}" dt="2024-08-21T09:29:09.293" v="630" actId="26606"/>
          <ac:spMkLst>
            <pc:docMk/>
            <pc:sldMk cId="3409204290" sldId="267"/>
            <ac:spMk id="6170" creationId="{55B419A7-F817-4767-8CCB-FB0E189C4ACD}"/>
          </ac:spMkLst>
        </pc:spChg>
        <pc:spChg chg="add del">
          <ac:chgData name="Awais Asghar" userId="c55bbe8d5a45df36" providerId="LiveId" clId="{BA8A782E-AF78-4802-BA01-7EAAD95657F3}" dt="2024-08-21T09:29:09.293" v="630" actId="26606"/>
          <ac:spMkLst>
            <pc:docMk/>
            <pc:sldMk cId="3409204290" sldId="267"/>
            <ac:spMk id="6172" creationId="{7AF9319C-2D9B-4868-AEAE-37298EA0F4B9}"/>
          </ac:spMkLst>
        </pc:spChg>
        <pc:spChg chg="add del">
          <ac:chgData name="Awais Asghar" userId="c55bbe8d5a45df36" providerId="LiveId" clId="{BA8A782E-AF78-4802-BA01-7EAAD95657F3}" dt="2024-08-21T09:29:09.293" v="630" actId="26606"/>
          <ac:spMkLst>
            <pc:docMk/>
            <pc:sldMk cId="3409204290" sldId="267"/>
            <ac:spMk id="6174" creationId="{ADA271CD-3011-4A05-B4A3-80F1794684F2}"/>
          </ac:spMkLst>
        </pc:spChg>
        <pc:spChg chg="add">
          <ac:chgData name="Awais Asghar" userId="c55bbe8d5a45df36" providerId="LiveId" clId="{BA8A782E-AF78-4802-BA01-7EAAD95657F3}" dt="2024-08-21T09:29:09.309" v="631" actId="26606"/>
          <ac:spMkLst>
            <pc:docMk/>
            <pc:sldMk cId="3409204290" sldId="267"/>
            <ac:spMk id="6176" creationId="{7021D92D-08FF-45A6-9109-AC9462C7E8E3}"/>
          </ac:spMkLst>
        </pc:spChg>
        <pc:spChg chg="add">
          <ac:chgData name="Awais Asghar" userId="c55bbe8d5a45df36" providerId="LiveId" clId="{BA8A782E-AF78-4802-BA01-7EAAD95657F3}" dt="2024-08-21T09:29:09.309" v="631" actId="26606"/>
          <ac:spMkLst>
            <pc:docMk/>
            <pc:sldMk cId="3409204290" sldId="267"/>
            <ac:spMk id="6177" creationId="{DD4C4B28-6B4B-4445-8535-F516D74E4AA9}"/>
          </ac:spMkLst>
        </pc:spChg>
        <pc:spChg chg="add">
          <ac:chgData name="Awais Asghar" userId="c55bbe8d5a45df36" providerId="LiveId" clId="{BA8A782E-AF78-4802-BA01-7EAAD95657F3}" dt="2024-08-21T09:29:09.309" v="631" actId="26606"/>
          <ac:spMkLst>
            <pc:docMk/>
            <pc:sldMk cId="3409204290" sldId="267"/>
            <ac:spMk id="6179" creationId="{55B419A7-F817-4767-8CCB-FB0E189C4ACD}"/>
          </ac:spMkLst>
        </pc:spChg>
        <pc:spChg chg="add">
          <ac:chgData name="Awais Asghar" userId="c55bbe8d5a45df36" providerId="LiveId" clId="{BA8A782E-AF78-4802-BA01-7EAAD95657F3}" dt="2024-08-21T09:29:09.309" v="631" actId="26606"/>
          <ac:spMkLst>
            <pc:docMk/>
            <pc:sldMk cId="3409204290" sldId="267"/>
            <ac:spMk id="6180" creationId="{E4398140-F067-40E9-892C-4DB04C70BC55}"/>
          </ac:spMkLst>
        </pc:spChg>
        <pc:picChg chg="add mod ord">
          <ac:chgData name="Awais Asghar" userId="c55bbe8d5a45df36" providerId="LiveId" clId="{BA8A782E-AF78-4802-BA01-7EAAD95657F3}" dt="2024-08-21T09:29:09.293" v="630" actId="26606"/>
          <ac:picMkLst>
            <pc:docMk/>
            <pc:sldMk cId="3409204290" sldId="267"/>
            <ac:picMk id="6146" creationId="{81B453DF-6A6B-4026-ACC9-310CDF5EF284}"/>
          </ac:picMkLst>
        </pc:picChg>
        <pc:cxnChg chg="add del">
          <ac:chgData name="Awais Asghar" userId="c55bbe8d5a45df36" providerId="LiveId" clId="{BA8A782E-AF78-4802-BA01-7EAAD95657F3}" dt="2024-08-21T09:29:09.309" v="631" actId="26606"/>
          <ac:cxnSpMkLst>
            <pc:docMk/>
            <pc:sldMk cId="3409204290" sldId="267"/>
            <ac:cxnSpMk id="6153" creationId="{0CB1C732-7193-4253-8746-850D090A6B4E}"/>
          </ac:cxnSpMkLst>
        </pc:cxnChg>
        <pc:cxnChg chg="add del">
          <ac:chgData name="Awais Asghar" userId="c55bbe8d5a45df36" providerId="LiveId" clId="{BA8A782E-AF78-4802-BA01-7EAAD95657F3}" dt="2024-08-21T09:29:09.309" v="631" actId="26606"/>
          <ac:cxnSpMkLst>
            <pc:docMk/>
            <pc:sldMk cId="3409204290" sldId="267"/>
            <ac:cxnSpMk id="6159" creationId="{17726E8A-324C-4684-96F2-AFDDFB2F1441}"/>
          </ac:cxnSpMkLst>
        </pc:cxnChg>
        <pc:cxnChg chg="add del">
          <ac:chgData name="Awais Asghar" userId="c55bbe8d5a45df36" providerId="LiveId" clId="{BA8A782E-AF78-4802-BA01-7EAAD95657F3}" dt="2024-08-21T09:29:09.293" v="630" actId="26606"/>
          <ac:cxnSpMkLst>
            <pc:docMk/>
            <pc:sldMk cId="3409204290" sldId="267"/>
            <ac:cxnSpMk id="6168" creationId="{0CB1C732-7193-4253-8746-850D090A6B4E}"/>
          </ac:cxnSpMkLst>
        </pc:cxnChg>
        <pc:cxnChg chg="add">
          <ac:chgData name="Awais Asghar" userId="c55bbe8d5a45df36" providerId="LiveId" clId="{BA8A782E-AF78-4802-BA01-7EAAD95657F3}" dt="2024-08-21T09:29:09.309" v="631" actId="26606"/>
          <ac:cxnSpMkLst>
            <pc:docMk/>
            <pc:sldMk cId="3409204290" sldId="267"/>
            <ac:cxnSpMk id="6178" creationId="{0CB1C732-7193-4253-8746-850D090A6B4E}"/>
          </ac:cxnSpMkLst>
        </pc:cxnChg>
        <pc:cxnChg chg="add">
          <ac:chgData name="Awais Asghar" userId="c55bbe8d5a45df36" providerId="LiveId" clId="{BA8A782E-AF78-4802-BA01-7EAAD95657F3}" dt="2024-08-21T09:29:09.309" v="631" actId="26606"/>
          <ac:cxnSpMkLst>
            <pc:docMk/>
            <pc:sldMk cId="3409204290" sldId="267"/>
            <ac:cxnSpMk id="6181" creationId="{17726E8A-324C-4684-96F2-AFDDFB2F1441}"/>
          </ac:cxnSpMkLst>
        </pc:cxnChg>
      </pc:sldChg>
      <pc:sldChg chg="addSp delSp modSp new mod ord setBg addAnim modAnim">
        <pc:chgData name="Awais Asghar" userId="c55bbe8d5a45df36" providerId="LiveId" clId="{BA8A782E-AF78-4802-BA01-7EAAD95657F3}" dt="2024-08-21T09:34:53.122" v="714" actId="1076"/>
        <pc:sldMkLst>
          <pc:docMk/>
          <pc:sldMk cId="3379248636" sldId="268"/>
        </pc:sldMkLst>
        <pc:spChg chg="mod">
          <ac:chgData name="Awais Asghar" userId="c55bbe8d5a45df36" providerId="LiveId" clId="{BA8A782E-AF78-4802-BA01-7EAAD95657F3}" dt="2024-08-21T09:34:53.122" v="714" actId="1076"/>
          <ac:spMkLst>
            <pc:docMk/>
            <pc:sldMk cId="3379248636" sldId="268"/>
            <ac:spMk id="2" creationId="{87315992-0AA2-6AA4-3585-AFF2E1D62C9C}"/>
          </ac:spMkLst>
        </pc:spChg>
        <pc:spChg chg="del">
          <ac:chgData name="Awais Asghar" userId="c55bbe8d5a45df36" providerId="LiveId" clId="{BA8A782E-AF78-4802-BA01-7EAAD95657F3}" dt="2024-08-21T09:29:56.501" v="638" actId="478"/>
          <ac:spMkLst>
            <pc:docMk/>
            <pc:sldMk cId="3379248636" sldId="268"/>
            <ac:spMk id="3" creationId="{EE32BC12-72D6-FFBC-29EF-25853EA59D4B}"/>
          </ac:spMkLst>
        </pc:spChg>
        <pc:spChg chg="add mod">
          <ac:chgData name="Awais Asghar" userId="c55bbe8d5a45df36" providerId="LiveId" clId="{BA8A782E-AF78-4802-BA01-7EAAD95657F3}" dt="2024-08-21T09:34:53.122" v="714" actId="1076"/>
          <ac:spMkLst>
            <pc:docMk/>
            <pc:sldMk cId="3379248636" sldId="268"/>
            <ac:spMk id="5" creationId="{7714CBE5-54E9-0D97-CE07-3F22B6087AFA}"/>
          </ac:spMkLst>
        </pc:spChg>
        <pc:spChg chg="add del mod">
          <ac:chgData name="Awais Asghar" userId="c55bbe8d5a45df36" providerId="LiveId" clId="{BA8A782E-AF78-4802-BA01-7EAAD95657F3}" dt="2024-08-21T09:31:48.706" v="685"/>
          <ac:spMkLst>
            <pc:docMk/>
            <pc:sldMk cId="3379248636" sldId="268"/>
            <ac:spMk id="6" creationId="{A2779CBF-34B3-B59D-33AE-44B80A32C097}"/>
          </ac:spMkLst>
        </pc:spChg>
        <pc:spChg chg="add del mod">
          <ac:chgData name="Awais Asghar" userId="c55bbe8d5a45df36" providerId="LiveId" clId="{BA8A782E-AF78-4802-BA01-7EAAD95657F3}" dt="2024-08-21T09:33:20.592" v="698"/>
          <ac:spMkLst>
            <pc:docMk/>
            <pc:sldMk cId="3379248636" sldId="268"/>
            <ac:spMk id="7" creationId="{365E93CC-569A-096D-FEFA-F7C5CADBD566}"/>
          </ac:spMkLst>
        </pc:spChg>
        <pc:spChg chg="add">
          <ac:chgData name="Awais Asghar" userId="c55bbe8d5a45df36" providerId="LiveId" clId="{BA8A782E-AF78-4802-BA01-7EAAD95657F3}" dt="2024-08-21T09:30:39.828" v="667" actId="26606"/>
          <ac:spMkLst>
            <pc:docMk/>
            <pc:sldMk cId="3379248636" sldId="268"/>
            <ac:spMk id="8" creationId="{DD4C4B28-6B4B-4445-8535-F516D74E4AA9}"/>
          </ac:spMkLst>
        </pc:spChg>
        <pc:spChg chg="add del mod">
          <ac:chgData name="Awais Asghar" userId="c55bbe8d5a45df36" providerId="LiveId" clId="{BA8A782E-AF78-4802-BA01-7EAAD95657F3}" dt="2024-08-21T09:33:20.592" v="698"/>
          <ac:spMkLst>
            <pc:docMk/>
            <pc:sldMk cId="3379248636" sldId="268"/>
            <ac:spMk id="9" creationId="{36D48EDD-E384-6571-8A19-700773A770F2}"/>
          </ac:spMkLst>
        </pc:spChg>
        <pc:spChg chg="add mod">
          <ac:chgData name="Awais Asghar" userId="c55bbe8d5a45df36" providerId="LiveId" clId="{BA8A782E-AF78-4802-BA01-7EAAD95657F3}" dt="2024-08-21T09:33:56.067" v="704" actId="27636"/>
          <ac:spMkLst>
            <pc:docMk/>
            <pc:sldMk cId="3379248636" sldId="268"/>
            <ac:spMk id="11" creationId="{12513F08-C9CF-A1C1-A0AC-59D6CF56469A}"/>
          </ac:spMkLst>
        </pc:spChg>
        <pc:spChg chg="add">
          <ac:chgData name="Awais Asghar" userId="c55bbe8d5a45df36" providerId="LiveId" clId="{BA8A782E-AF78-4802-BA01-7EAAD95657F3}" dt="2024-08-21T09:30:39.828" v="667" actId="26606"/>
          <ac:spMkLst>
            <pc:docMk/>
            <pc:sldMk cId="3379248636" sldId="268"/>
            <ac:spMk id="12" creationId="{55B419A7-F817-4767-8CCB-FB0E189C4ACD}"/>
          </ac:spMkLst>
        </pc:spChg>
        <pc:spChg chg="add mod">
          <ac:chgData name="Awais Asghar" userId="c55bbe8d5a45df36" providerId="LiveId" clId="{BA8A782E-AF78-4802-BA01-7EAAD95657F3}" dt="2024-08-21T09:34:38.583" v="713" actId="12"/>
          <ac:spMkLst>
            <pc:docMk/>
            <pc:sldMk cId="3379248636" sldId="268"/>
            <ac:spMk id="13" creationId="{61AA8FE0-EBE2-CF7C-0F83-90CA438D7BFB}"/>
          </ac:spMkLst>
        </pc:spChg>
        <pc:spChg chg="add">
          <ac:chgData name="Awais Asghar" userId="c55bbe8d5a45df36" providerId="LiveId" clId="{BA8A782E-AF78-4802-BA01-7EAAD95657F3}" dt="2024-08-21T09:30:39.828" v="667" actId="26606"/>
          <ac:spMkLst>
            <pc:docMk/>
            <pc:sldMk cId="3379248636" sldId="268"/>
            <ac:spMk id="14" creationId="{E4398140-F067-40E9-892C-4DB04C70BC55}"/>
          </ac:spMkLst>
        </pc:spChg>
        <pc:spChg chg="add">
          <ac:chgData name="Awais Asghar" userId="c55bbe8d5a45df36" providerId="LiveId" clId="{BA8A782E-AF78-4802-BA01-7EAAD95657F3}" dt="2024-08-21T09:30:39.828" v="667" actId="26606"/>
          <ac:spMkLst>
            <pc:docMk/>
            <pc:sldMk cId="3379248636" sldId="268"/>
            <ac:spMk id="18" creationId="{7021D92D-08FF-45A6-9109-AC9462C7E8E3}"/>
          </ac:spMkLst>
        </pc:spChg>
        <pc:picChg chg="add mod">
          <ac:chgData name="Awais Asghar" userId="c55bbe8d5a45df36" providerId="LiveId" clId="{BA8A782E-AF78-4802-BA01-7EAAD95657F3}" dt="2024-08-21T09:33:17.128" v="697" actId="1076"/>
          <ac:picMkLst>
            <pc:docMk/>
            <pc:sldMk cId="3379248636" sldId="268"/>
            <ac:picMk id="4" creationId="{51736D07-48E8-2FBE-A058-32EF743CC293}"/>
          </ac:picMkLst>
        </pc:picChg>
        <pc:cxnChg chg="add">
          <ac:chgData name="Awais Asghar" userId="c55bbe8d5a45df36" providerId="LiveId" clId="{BA8A782E-AF78-4802-BA01-7EAAD95657F3}" dt="2024-08-21T09:30:39.828" v="667" actId="26606"/>
          <ac:cxnSpMkLst>
            <pc:docMk/>
            <pc:sldMk cId="3379248636" sldId="268"/>
            <ac:cxnSpMk id="10" creationId="{0CB1C732-7193-4253-8746-850D090A6B4E}"/>
          </ac:cxnSpMkLst>
        </pc:cxnChg>
        <pc:cxnChg chg="add">
          <ac:chgData name="Awais Asghar" userId="c55bbe8d5a45df36" providerId="LiveId" clId="{BA8A782E-AF78-4802-BA01-7EAAD95657F3}" dt="2024-08-21T09:30:39.828" v="667" actId="26606"/>
          <ac:cxnSpMkLst>
            <pc:docMk/>
            <pc:sldMk cId="3379248636" sldId="268"/>
            <ac:cxnSpMk id="16" creationId="{17726E8A-324C-4684-96F2-AFDDFB2F1441}"/>
          </ac:cxnSpMkLst>
        </pc:cxnChg>
      </pc:sldChg>
      <pc:sldChg chg="addSp delSp modSp new mod setBg setClrOvrMap">
        <pc:chgData name="Awais Asghar" userId="c55bbe8d5a45df36" providerId="LiveId" clId="{BA8A782E-AF78-4802-BA01-7EAAD95657F3}" dt="2024-08-21T09:57:15.682" v="822" actId="26606"/>
        <pc:sldMkLst>
          <pc:docMk/>
          <pc:sldMk cId="2114606952" sldId="269"/>
        </pc:sldMkLst>
        <pc:spChg chg="mod">
          <ac:chgData name="Awais Asghar" userId="c55bbe8d5a45df36" providerId="LiveId" clId="{BA8A782E-AF78-4802-BA01-7EAAD95657F3}" dt="2024-08-21T09:57:15.682" v="822" actId="26606"/>
          <ac:spMkLst>
            <pc:docMk/>
            <pc:sldMk cId="2114606952" sldId="269"/>
            <ac:spMk id="2" creationId="{FF388EF7-4F70-7E3B-DC46-D09B811E10EB}"/>
          </ac:spMkLst>
        </pc:spChg>
        <pc:spChg chg="mod">
          <ac:chgData name="Awais Asghar" userId="c55bbe8d5a45df36" providerId="LiveId" clId="{BA8A782E-AF78-4802-BA01-7EAAD95657F3}" dt="2024-08-21T09:57:15.682" v="822" actId="26606"/>
          <ac:spMkLst>
            <pc:docMk/>
            <pc:sldMk cId="2114606952" sldId="269"/>
            <ac:spMk id="3" creationId="{06DFCCB7-6E10-2716-9DCD-988B8B851FA6}"/>
          </ac:spMkLst>
        </pc:spChg>
        <pc:spChg chg="add del">
          <ac:chgData name="Awais Asghar" userId="c55bbe8d5a45df36" providerId="LiveId" clId="{BA8A782E-AF78-4802-BA01-7EAAD95657F3}" dt="2024-08-21T09:57:15.682" v="822" actId="26606"/>
          <ac:spMkLst>
            <pc:docMk/>
            <pc:sldMk cId="2114606952" sldId="269"/>
            <ac:spMk id="7175" creationId="{10C9A191-62EE-4A86-8FF9-6794BC3C58A7}"/>
          </ac:spMkLst>
        </pc:spChg>
        <pc:spChg chg="add del">
          <ac:chgData name="Awais Asghar" userId="c55bbe8d5a45df36" providerId="LiveId" clId="{BA8A782E-AF78-4802-BA01-7EAAD95657F3}" dt="2024-08-21T09:57:15.682" v="822" actId="26606"/>
          <ac:spMkLst>
            <pc:docMk/>
            <pc:sldMk cId="2114606952" sldId="269"/>
            <ac:spMk id="7177" creationId="{6222F81D-28CB-42CB-9961-602C33F65295}"/>
          </ac:spMkLst>
        </pc:spChg>
        <pc:spChg chg="add del">
          <ac:chgData name="Awais Asghar" userId="c55bbe8d5a45df36" providerId="LiveId" clId="{BA8A782E-AF78-4802-BA01-7EAAD95657F3}" dt="2024-08-21T09:57:15.682" v="822" actId="26606"/>
          <ac:spMkLst>
            <pc:docMk/>
            <pc:sldMk cId="2114606952" sldId="269"/>
            <ac:spMk id="7181" creationId="{4E75910E-4112-4447-8981-4CA7ACEF94BA}"/>
          </ac:spMkLst>
        </pc:spChg>
        <pc:spChg chg="add">
          <ac:chgData name="Awais Asghar" userId="c55bbe8d5a45df36" providerId="LiveId" clId="{BA8A782E-AF78-4802-BA01-7EAAD95657F3}" dt="2024-08-21T09:57:15.682" v="822" actId="26606"/>
          <ac:spMkLst>
            <pc:docMk/>
            <pc:sldMk cId="2114606952" sldId="269"/>
            <ac:spMk id="7186" creationId="{C5176844-69C3-4F79-BE38-EA5BDDF4FEA4}"/>
          </ac:spMkLst>
        </pc:spChg>
        <pc:spChg chg="add">
          <ac:chgData name="Awais Asghar" userId="c55bbe8d5a45df36" providerId="LiveId" clId="{BA8A782E-AF78-4802-BA01-7EAAD95657F3}" dt="2024-08-21T09:57:15.682" v="822" actId="26606"/>
          <ac:spMkLst>
            <pc:docMk/>
            <pc:sldMk cId="2114606952" sldId="269"/>
            <ac:spMk id="7190" creationId="{A101E513-AF74-4E9D-A31F-99664250722D}"/>
          </ac:spMkLst>
        </pc:spChg>
        <pc:picChg chg="add mod ord">
          <ac:chgData name="Awais Asghar" userId="c55bbe8d5a45df36" providerId="LiveId" clId="{BA8A782E-AF78-4802-BA01-7EAAD95657F3}" dt="2024-08-21T09:57:15.682" v="822" actId="26606"/>
          <ac:picMkLst>
            <pc:docMk/>
            <pc:sldMk cId="2114606952" sldId="269"/>
            <ac:picMk id="7170" creationId="{F0BF8549-C710-D4DE-D157-7D374050DEF6}"/>
          </ac:picMkLst>
        </pc:picChg>
        <pc:cxnChg chg="add del">
          <ac:chgData name="Awais Asghar" userId="c55bbe8d5a45df36" providerId="LiveId" clId="{BA8A782E-AF78-4802-BA01-7EAAD95657F3}" dt="2024-08-21T09:57:15.682" v="822" actId="26606"/>
          <ac:cxnSpMkLst>
            <pc:docMk/>
            <pc:sldMk cId="2114606952" sldId="269"/>
            <ac:cxnSpMk id="7179" creationId="{081E1E49-F752-49CA-BFF6-1303B0A8AA03}"/>
          </ac:cxnSpMkLst>
        </pc:cxnChg>
        <pc:cxnChg chg="add">
          <ac:chgData name="Awais Asghar" userId="c55bbe8d5a45df36" providerId="LiveId" clId="{BA8A782E-AF78-4802-BA01-7EAAD95657F3}" dt="2024-08-21T09:57:15.682" v="822" actId="26606"/>
          <ac:cxnSpMkLst>
            <pc:docMk/>
            <pc:sldMk cId="2114606952" sldId="269"/>
            <ac:cxnSpMk id="7188" creationId="{C1FC086D-39EC-448D-97E7-FF232355AE19}"/>
          </ac:cxnSpMkLst>
        </pc:cxnChg>
      </pc:sldChg>
      <pc:sldChg chg="addSp delSp modSp new del mod setBg setClrOvrMap">
        <pc:chgData name="Awais Asghar" userId="c55bbe8d5a45df36" providerId="LiveId" clId="{BA8A782E-AF78-4802-BA01-7EAAD95657F3}" dt="2024-08-21T09:57:05.960" v="821" actId="47"/>
        <pc:sldMkLst>
          <pc:docMk/>
          <pc:sldMk cId="1982785278" sldId="270"/>
        </pc:sldMkLst>
        <pc:spChg chg="mod ord">
          <ac:chgData name="Awais Asghar" userId="c55bbe8d5a45df36" providerId="LiveId" clId="{BA8A782E-AF78-4802-BA01-7EAAD95657F3}" dt="2024-08-21T09:54:44.014" v="802" actId="26606"/>
          <ac:spMkLst>
            <pc:docMk/>
            <pc:sldMk cId="1982785278" sldId="270"/>
            <ac:spMk id="2" creationId="{7BB41075-077F-FECB-9A5D-9D1A785698BC}"/>
          </ac:spMkLst>
        </pc:spChg>
        <pc:spChg chg="del">
          <ac:chgData name="Awais Asghar" userId="c55bbe8d5a45df36" providerId="LiveId" clId="{BA8A782E-AF78-4802-BA01-7EAAD95657F3}" dt="2024-08-21T09:50:18.676" v="753" actId="26606"/>
          <ac:spMkLst>
            <pc:docMk/>
            <pc:sldMk cId="1982785278" sldId="270"/>
            <ac:spMk id="3" creationId="{EFD4FE36-183C-465D-277D-30BD00E92BE1}"/>
          </ac:spMkLst>
        </pc:spChg>
        <pc:spChg chg="add mod">
          <ac:chgData name="Awais Asghar" userId="c55bbe8d5a45df36" providerId="LiveId" clId="{BA8A782E-AF78-4802-BA01-7EAAD95657F3}" dt="2024-08-21T09:54:44.014" v="802" actId="26606"/>
          <ac:spMkLst>
            <pc:docMk/>
            <pc:sldMk cId="1982785278" sldId="270"/>
            <ac:spMk id="4" creationId="{01FD5D1A-10DD-EDDF-5D0B-F6E0F56D1AE3}"/>
          </ac:spMkLst>
        </pc:spChg>
        <pc:spChg chg="add mod">
          <ac:chgData name="Awais Asghar" userId="c55bbe8d5a45df36" providerId="LiveId" clId="{BA8A782E-AF78-4802-BA01-7EAAD95657F3}" dt="2024-08-21T09:55:00.801" v="805" actId="21"/>
          <ac:spMkLst>
            <pc:docMk/>
            <pc:sldMk cId="1982785278" sldId="270"/>
            <ac:spMk id="5" creationId="{0BE48CA9-5EFD-2385-53CB-F010F7390E15}"/>
          </ac:spMkLst>
        </pc:spChg>
        <pc:spChg chg="add del">
          <ac:chgData name="Awais Asghar" userId="c55bbe8d5a45df36" providerId="LiveId" clId="{BA8A782E-AF78-4802-BA01-7EAAD95657F3}" dt="2024-08-21T09:54:27.707" v="801" actId="26606"/>
          <ac:spMkLst>
            <pc:docMk/>
            <pc:sldMk cId="1982785278" sldId="270"/>
            <ac:spMk id="9223" creationId="{DD4C4B28-6B4B-4445-8535-F516D74E4AA9}"/>
          </ac:spMkLst>
        </pc:spChg>
        <pc:spChg chg="add del">
          <ac:chgData name="Awais Asghar" userId="c55bbe8d5a45df36" providerId="LiveId" clId="{BA8A782E-AF78-4802-BA01-7EAAD95657F3}" dt="2024-08-21T09:54:27.707" v="801" actId="26606"/>
          <ac:spMkLst>
            <pc:docMk/>
            <pc:sldMk cId="1982785278" sldId="270"/>
            <ac:spMk id="9227" creationId="{55B419A7-F817-4767-8CCB-FB0E189C4ACD}"/>
          </ac:spMkLst>
        </pc:spChg>
        <pc:spChg chg="add del">
          <ac:chgData name="Awais Asghar" userId="c55bbe8d5a45df36" providerId="LiveId" clId="{BA8A782E-AF78-4802-BA01-7EAAD95657F3}" dt="2024-08-21T09:54:27.707" v="801" actId="26606"/>
          <ac:spMkLst>
            <pc:docMk/>
            <pc:sldMk cId="1982785278" sldId="270"/>
            <ac:spMk id="9229" creationId="{50828E5B-9EDE-4D1D-8C59-333EDC952C98}"/>
          </ac:spMkLst>
        </pc:spChg>
        <pc:spChg chg="add del">
          <ac:chgData name="Awais Asghar" userId="c55bbe8d5a45df36" providerId="LiveId" clId="{BA8A782E-AF78-4802-BA01-7EAAD95657F3}" dt="2024-08-21T09:54:27.707" v="801" actId="26606"/>
          <ac:spMkLst>
            <pc:docMk/>
            <pc:sldMk cId="1982785278" sldId="270"/>
            <ac:spMk id="9233" creationId="{7021D92D-08FF-45A6-9109-AC9462C7E8E3}"/>
          </ac:spMkLst>
        </pc:spChg>
        <pc:spChg chg="add del">
          <ac:chgData name="Awais Asghar" userId="c55bbe8d5a45df36" providerId="LiveId" clId="{BA8A782E-AF78-4802-BA01-7EAAD95657F3}" dt="2024-08-21T09:54:44.014" v="802" actId="26606"/>
          <ac:spMkLst>
            <pc:docMk/>
            <pc:sldMk cId="1982785278" sldId="270"/>
            <ac:spMk id="9238" creationId="{C5176844-69C3-4F79-BE38-EA5BDDF4FEA4}"/>
          </ac:spMkLst>
        </pc:spChg>
        <pc:spChg chg="add del">
          <ac:chgData name="Awais Asghar" userId="c55bbe8d5a45df36" providerId="LiveId" clId="{BA8A782E-AF78-4802-BA01-7EAAD95657F3}" dt="2024-08-21T09:54:44.014" v="802" actId="26606"/>
          <ac:spMkLst>
            <pc:docMk/>
            <pc:sldMk cId="1982785278" sldId="270"/>
            <ac:spMk id="9242" creationId="{A101E513-AF74-4E9D-A31F-99664250722D}"/>
          </ac:spMkLst>
        </pc:spChg>
        <pc:spChg chg="add">
          <ac:chgData name="Awais Asghar" userId="c55bbe8d5a45df36" providerId="LiveId" clId="{BA8A782E-AF78-4802-BA01-7EAAD95657F3}" dt="2024-08-21T09:54:44.014" v="802" actId="26606"/>
          <ac:spMkLst>
            <pc:docMk/>
            <pc:sldMk cId="1982785278" sldId="270"/>
            <ac:spMk id="9247" creationId="{10C9A191-62EE-4A86-8FF9-6794BC3C58A7}"/>
          </ac:spMkLst>
        </pc:spChg>
        <pc:spChg chg="add">
          <ac:chgData name="Awais Asghar" userId="c55bbe8d5a45df36" providerId="LiveId" clId="{BA8A782E-AF78-4802-BA01-7EAAD95657F3}" dt="2024-08-21T09:54:44.014" v="802" actId="26606"/>
          <ac:spMkLst>
            <pc:docMk/>
            <pc:sldMk cId="1982785278" sldId="270"/>
            <ac:spMk id="9249" creationId="{6222F81D-28CB-42CB-9961-602C33F65295}"/>
          </ac:spMkLst>
        </pc:spChg>
        <pc:spChg chg="add">
          <ac:chgData name="Awais Asghar" userId="c55bbe8d5a45df36" providerId="LiveId" clId="{BA8A782E-AF78-4802-BA01-7EAAD95657F3}" dt="2024-08-21T09:54:44.014" v="802" actId="26606"/>
          <ac:spMkLst>
            <pc:docMk/>
            <pc:sldMk cId="1982785278" sldId="270"/>
            <ac:spMk id="9253" creationId="{4E75910E-4112-4447-8981-4CA7ACEF94BA}"/>
          </ac:spMkLst>
        </pc:spChg>
        <pc:picChg chg="add del mod ord">
          <ac:chgData name="Awais Asghar" userId="c55bbe8d5a45df36" providerId="LiveId" clId="{BA8A782E-AF78-4802-BA01-7EAAD95657F3}" dt="2024-08-21T09:55:00.801" v="805" actId="21"/>
          <ac:picMkLst>
            <pc:docMk/>
            <pc:sldMk cId="1982785278" sldId="270"/>
            <ac:picMk id="9218" creationId="{15E0F42F-2249-AFC9-7DAE-53978100553A}"/>
          </ac:picMkLst>
        </pc:picChg>
        <pc:picChg chg="add del mod">
          <ac:chgData name="Awais Asghar" userId="c55bbe8d5a45df36" providerId="LiveId" clId="{BA8A782E-AF78-4802-BA01-7EAAD95657F3}" dt="2024-08-21T09:56:21.910" v="815" actId="478"/>
          <ac:picMkLst>
            <pc:docMk/>
            <pc:sldMk cId="1982785278" sldId="270"/>
            <ac:picMk id="9220" creationId="{ABD03AA6-2E4C-5EB3-81FE-0D987A20DE08}"/>
          </ac:picMkLst>
        </pc:picChg>
        <pc:cxnChg chg="add del">
          <ac:chgData name="Awais Asghar" userId="c55bbe8d5a45df36" providerId="LiveId" clId="{BA8A782E-AF78-4802-BA01-7EAAD95657F3}" dt="2024-08-21T09:54:27.707" v="801" actId="26606"/>
          <ac:cxnSpMkLst>
            <pc:docMk/>
            <pc:sldMk cId="1982785278" sldId="270"/>
            <ac:cxnSpMk id="9225" creationId="{0CB1C732-7193-4253-8746-850D090A6B4E}"/>
          </ac:cxnSpMkLst>
        </pc:cxnChg>
        <pc:cxnChg chg="add del">
          <ac:chgData name="Awais Asghar" userId="c55bbe8d5a45df36" providerId="LiveId" clId="{BA8A782E-AF78-4802-BA01-7EAAD95657F3}" dt="2024-08-21T09:54:27.707" v="801" actId="26606"/>
          <ac:cxnSpMkLst>
            <pc:docMk/>
            <pc:sldMk cId="1982785278" sldId="270"/>
            <ac:cxnSpMk id="9231" creationId="{C56E7048-86CF-445D-8846-414F144FD8DD}"/>
          </ac:cxnSpMkLst>
        </pc:cxnChg>
        <pc:cxnChg chg="add del">
          <ac:chgData name="Awais Asghar" userId="c55bbe8d5a45df36" providerId="LiveId" clId="{BA8A782E-AF78-4802-BA01-7EAAD95657F3}" dt="2024-08-21T09:54:44.014" v="802" actId="26606"/>
          <ac:cxnSpMkLst>
            <pc:docMk/>
            <pc:sldMk cId="1982785278" sldId="270"/>
            <ac:cxnSpMk id="9240" creationId="{C1FC086D-39EC-448D-97E7-FF232355AE19}"/>
          </ac:cxnSpMkLst>
        </pc:cxnChg>
        <pc:cxnChg chg="add">
          <ac:chgData name="Awais Asghar" userId="c55bbe8d5a45df36" providerId="LiveId" clId="{BA8A782E-AF78-4802-BA01-7EAAD95657F3}" dt="2024-08-21T09:54:44.014" v="802" actId="26606"/>
          <ac:cxnSpMkLst>
            <pc:docMk/>
            <pc:sldMk cId="1982785278" sldId="270"/>
            <ac:cxnSpMk id="9251" creationId="{081E1E49-F752-49CA-BFF6-1303B0A8AA03}"/>
          </ac:cxnSpMkLst>
        </pc:cxnChg>
      </pc:sldChg>
      <pc:sldChg chg="addSp delSp modSp new mod setBg setClrOvrMap">
        <pc:chgData name="Awais Asghar" userId="c55bbe8d5a45df36" providerId="LiveId" clId="{BA8A782E-AF78-4802-BA01-7EAAD95657F3}" dt="2024-08-21T09:56:51.076" v="820" actId="26606"/>
        <pc:sldMkLst>
          <pc:docMk/>
          <pc:sldMk cId="2616604950" sldId="271"/>
        </pc:sldMkLst>
        <pc:spChg chg="del">
          <ac:chgData name="Awais Asghar" userId="c55bbe8d5a45df36" providerId="LiveId" clId="{BA8A782E-AF78-4802-BA01-7EAAD95657F3}" dt="2024-08-21T09:52:58.383" v="771" actId="478"/>
          <ac:spMkLst>
            <pc:docMk/>
            <pc:sldMk cId="2616604950" sldId="271"/>
            <ac:spMk id="2" creationId="{1F97A0F8-5FCF-5F4D-8170-001C8138B436}"/>
          </ac:spMkLst>
        </pc:spChg>
        <pc:spChg chg="del mod">
          <ac:chgData name="Awais Asghar" userId="c55bbe8d5a45df36" providerId="LiveId" clId="{BA8A782E-AF78-4802-BA01-7EAAD95657F3}" dt="2024-08-21T09:56:07.781" v="811" actId="478"/>
          <ac:spMkLst>
            <pc:docMk/>
            <pc:sldMk cId="2616604950" sldId="271"/>
            <ac:spMk id="3" creationId="{8B2BFA4A-F74F-4CC1-9CC5-9D52B5DEA0CC}"/>
          </ac:spMkLst>
        </pc:spChg>
        <pc:spChg chg="add del mod">
          <ac:chgData name="Awais Asghar" userId="c55bbe8d5a45df36" providerId="LiveId" clId="{BA8A782E-AF78-4802-BA01-7EAAD95657F3}" dt="2024-08-21T09:56:09.456" v="812" actId="478"/>
          <ac:spMkLst>
            <pc:docMk/>
            <pc:sldMk cId="2616604950" sldId="271"/>
            <ac:spMk id="5" creationId="{B51F21B4-EF39-C23E-7D3C-43D3823028CA}"/>
          </ac:spMkLst>
        </pc:spChg>
        <pc:spChg chg="add mod">
          <ac:chgData name="Awais Asghar" userId="c55bbe8d5a45df36" providerId="LiveId" clId="{BA8A782E-AF78-4802-BA01-7EAAD95657F3}" dt="2024-08-21T09:56:51.076" v="820" actId="26606"/>
          <ac:spMkLst>
            <pc:docMk/>
            <pc:sldMk cId="2616604950" sldId="271"/>
            <ac:spMk id="6" creationId="{14D945E3-1B9B-C6F9-1397-4A52DD6ACDCA}"/>
          </ac:spMkLst>
        </pc:spChg>
        <pc:spChg chg="add del mod">
          <ac:chgData name="Awais Asghar" userId="c55bbe8d5a45df36" providerId="LiveId" clId="{BA8A782E-AF78-4802-BA01-7EAAD95657F3}" dt="2024-08-21T09:56:51.076" v="820" actId="26606"/>
          <ac:spMkLst>
            <pc:docMk/>
            <pc:sldMk cId="2616604950" sldId="271"/>
            <ac:spMk id="7" creationId="{2174608E-C61C-8F29-6CD0-E72CC6B52667}"/>
          </ac:spMkLst>
        </pc:spChg>
        <pc:spChg chg="add mod">
          <ac:chgData name="Awais Asghar" userId="c55bbe8d5a45df36" providerId="LiveId" clId="{BA8A782E-AF78-4802-BA01-7EAAD95657F3}" dt="2024-08-21T09:56:51.076" v="820" actId="26606"/>
          <ac:spMkLst>
            <pc:docMk/>
            <pc:sldMk cId="2616604950" sldId="271"/>
            <ac:spMk id="8" creationId="{278FCBA6-1041-CAB8-18A2-AAAA6E14B1E1}"/>
          </ac:spMkLst>
        </pc:spChg>
        <pc:spChg chg="add del">
          <ac:chgData name="Awais Asghar" userId="c55bbe8d5a45df36" providerId="LiveId" clId="{BA8A782E-AF78-4802-BA01-7EAAD95657F3}" dt="2024-08-21T09:56:51.076" v="820" actId="26606"/>
          <ac:spMkLst>
            <pc:docMk/>
            <pc:sldMk cId="2616604950" sldId="271"/>
            <ac:spMk id="10247" creationId="{72411438-92A5-42B0-9C54-EA4FB32ACB5E}"/>
          </ac:spMkLst>
        </pc:spChg>
        <pc:spChg chg="add del">
          <ac:chgData name="Awais Asghar" userId="c55bbe8d5a45df36" providerId="LiveId" clId="{BA8A782E-AF78-4802-BA01-7EAAD95657F3}" dt="2024-08-21T09:56:51.076" v="820" actId="26606"/>
          <ac:spMkLst>
            <pc:docMk/>
            <pc:sldMk cId="2616604950" sldId="271"/>
            <ac:spMk id="10249" creationId="{5FCC6E86-7C37-4FD2-AF0B-C9BDDBC2B044}"/>
          </ac:spMkLst>
        </pc:spChg>
        <pc:spChg chg="add del">
          <ac:chgData name="Awais Asghar" userId="c55bbe8d5a45df36" providerId="LiveId" clId="{BA8A782E-AF78-4802-BA01-7EAAD95657F3}" dt="2024-08-21T09:56:51.076" v="820" actId="26606"/>
          <ac:spMkLst>
            <pc:docMk/>
            <pc:sldMk cId="2616604950" sldId="271"/>
            <ac:spMk id="10251" creationId="{38C2FC07-A260-43C5-ABA2-A9DD5D5A839D}"/>
          </ac:spMkLst>
        </pc:spChg>
        <pc:spChg chg="add del">
          <ac:chgData name="Awais Asghar" userId="c55bbe8d5a45df36" providerId="LiveId" clId="{BA8A782E-AF78-4802-BA01-7EAAD95657F3}" dt="2024-08-21T09:56:51.061" v="819" actId="26606"/>
          <ac:spMkLst>
            <pc:docMk/>
            <pc:sldMk cId="2616604950" sldId="271"/>
            <ac:spMk id="10256" creationId="{10C9A191-62EE-4A86-8FF9-6794BC3C58A7}"/>
          </ac:spMkLst>
        </pc:spChg>
        <pc:spChg chg="add del">
          <ac:chgData name="Awais Asghar" userId="c55bbe8d5a45df36" providerId="LiveId" clId="{BA8A782E-AF78-4802-BA01-7EAAD95657F3}" dt="2024-08-21T09:56:51.061" v="819" actId="26606"/>
          <ac:spMkLst>
            <pc:docMk/>
            <pc:sldMk cId="2616604950" sldId="271"/>
            <ac:spMk id="10258" creationId="{6222F81D-28CB-42CB-9961-602C33F65295}"/>
          </ac:spMkLst>
        </pc:spChg>
        <pc:spChg chg="add del">
          <ac:chgData name="Awais Asghar" userId="c55bbe8d5a45df36" providerId="LiveId" clId="{BA8A782E-AF78-4802-BA01-7EAAD95657F3}" dt="2024-08-21T09:56:51.061" v="819" actId="26606"/>
          <ac:spMkLst>
            <pc:docMk/>
            <pc:sldMk cId="2616604950" sldId="271"/>
            <ac:spMk id="10262" creationId="{4E75910E-4112-4447-8981-4CA7ACEF94BA}"/>
          </ac:spMkLst>
        </pc:spChg>
        <pc:spChg chg="add">
          <ac:chgData name="Awais Asghar" userId="c55bbe8d5a45df36" providerId="LiveId" clId="{BA8A782E-AF78-4802-BA01-7EAAD95657F3}" dt="2024-08-21T09:56:51.076" v="820" actId="26606"/>
          <ac:spMkLst>
            <pc:docMk/>
            <pc:sldMk cId="2616604950" sldId="271"/>
            <ac:spMk id="10264" creationId="{C5176844-69C3-4F79-BE38-EA5BDDF4FEA4}"/>
          </ac:spMkLst>
        </pc:spChg>
        <pc:spChg chg="add">
          <ac:chgData name="Awais Asghar" userId="c55bbe8d5a45df36" providerId="LiveId" clId="{BA8A782E-AF78-4802-BA01-7EAAD95657F3}" dt="2024-08-21T09:56:51.076" v="820" actId="26606"/>
          <ac:spMkLst>
            <pc:docMk/>
            <pc:sldMk cId="2616604950" sldId="271"/>
            <ac:spMk id="10266" creationId="{A101E513-AF74-4E9D-A31F-99664250722D}"/>
          </ac:spMkLst>
        </pc:spChg>
        <pc:picChg chg="add mod ord">
          <ac:chgData name="Awais Asghar" userId="c55bbe8d5a45df36" providerId="LiveId" clId="{BA8A782E-AF78-4802-BA01-7EAAD95657F3}" dt="2024-08-21T09:56:51.076" v="820" actId="26606"/>
          <ac:picMkLst>
            <pc:docMk/>
            <pc:sldMk cId="2616604950" sldId="271"/>
            <ac:picMk id="10242" creationId="{CF7FEB31-4AD8-4B92-8D65-0125332E332B}"/>
          </ac:picMkLst>
        </pc:picChg>
        <pc:cxnChg chg="add del">
          <ac:chgData name="Awais Asghar" userId="c55bbe8d5a45df36" providerId="LiveId" clId="{BA8A782E-AF78-4802-BA01-7EAAD95657F3}" dt="2024-08-21T09:56:51.061" v="819" actId="26606"/>
          <ac:cxnSpMkLst>
            <pc:docMk/>
            <pc:sldMk cId="2616604950" sldId="271"/>
            <ac:cxnSpMk id="10260" creationId="{081E1E49-F752-49CA-BFF6-1303B0A8AA03}"/>
          </ac:cxnSpMkLst>
        </pc:cxnChg>
        <pc:cxnChg chg="add">
          <ac:chgData name="Awais Asghar" userId="c55bbe8d5a45df36" providerId="LiveId" clId="{BA8A782E-AF78-4802-BA01-7EAAD95657F3}" dt="2024-08-21T09:56:51.076" v="820" actId="26606"/>
          <ac:cxnSpMkLst>
            <pc:docMk/>
            <pc:sldMk cId="2616604950" sldId="271"/>
            <ac:cxnSpMk id="10265" creationId="{C1FC086D-39EC-448D-97E7-FF232355AE19}"/>
          </ac:cxnSpMkLst>
        </pc:cxnChg>
      </pc:sldChg>
      <pc:sldChg chg="new">
        <pc:chgData name="Awais Asghar" userId="c55bbe8d5a45df36" providerId="LiveId" clId="{BA8A782E-AF78-4802-BA01-7EAAD95657F3}" dt="2024-08-21T10:05:37.911" v="823" actId="680"/>
        <pc:sldMkLst>
          <pc:docMk/>
          <pc:sldMk cId="651218357" sldId="272"/>
        </pc:sldMkLst>
      </pc:sldChg>
      <pc:sldMasterChg chg="del delSldLayout">
        <pc:chgData name="Awais Asghar" userId="c55bbe8d5a45df36" providerId="LiveId" clId="{BA8A782E-AF78-4802-BA01-7EAAD95657F3}" dt="2024-08-21T08:39:25.576" v="35" actId="26606"/>
        <pc:sldMasterMkLst>
          <pc:docMk/>
          <pc:sldMasterMk cId="2298095917" sldId="2147483696"/>
        </pc:sldMasterMkLst>
        <pc:sldLayoutChg chg="del">
          <pc:chgData name="Awais Asghar" userId="c55bbe8d5a45df36" providerId="LiveId" clId="{BA8A782E-AF78-4802-BA01-7EAAD95657F3}" dt="2024-08-21T08:39:25.576" v="35" actId="26606"/>
          <pc:sldLayoutMkLst>
            <pc:docMk/>
            <pc:sldMasterMk cId="2298095917" sldId="2147483696"/>
            <pc:sldLayoutMk cId="4104474861" sldId="2147483697"/>
          </pc:sldLayoutMkLst>
        </pc:sldLayoutChg>
        <pc:sldLayoutChg chg="del">
          <pc:chgData name="Awais Asghar" userId="c55bbe8d5a45df36" providerId="LiveId" clId="{BA8A782E-AF78-4802-BA01-7EAAD95657F3}" dt="2024-08-21T08:39:25.576" v="35" actId="26606"/>
          <pc:sldLayoutMkLst>
            <pc:docMk/>
            <pc:sldMasterMk cId="2298095917" sldId="2147483696"/>
            <pc:sldLayoutMk cId="2428332331" sldId="2147483698"/>
          </pc:sldLayoutMkLst>
        </pc:sldLayoutChg>
        <pc:sldLayoutChg chg="del">
          <pc:chgData name="Awais Asghar" userId="c55bbe8d5a45df36" providerId="LiveId" clId="{BA8A782E-AF78-4802-BA01-7EAAD95657F3}" dt="2024-08-21T08:39:25.576" v="35" actId="26606"/>
          <pc:sldLayoutMkLst>
            <pc:docMk/>
            <pc:sldMasterMk cId="2298095917" sldId="2147483696"/>
            <pc:sldLayoutMk cId="3525684597" sldId="2147483699"/>
          </pc:sldLayoutMkLst>
        </pc:sldLayoutChg>
        <pc:sldLayoutChg chg="del">
          <pc:chgData name="Awais Asghar" userId="c55bbe8d5a45df36" providerId="LiveId" clId="{BA8A782E-AF78-4802-BA01-7EAAD95657F3}" dt="2024-08-21T08:39:25.576" v="35" actId="26606"/>
          <pc:sldLayoutMkLst>
            <pc:docMk/>
            <pc:sldMasterMk cId="2298095917" sldId="2147483696"/>
            <pc:sldLayoutMk cId="1657203680" sldId="2147483700"/>
          </pc:sldLayoutMkLst>
        </pc:sldLayoutChg>
        <pc:sldLayoutChg chg="del">
          <pc:chgData name="Awais Asghar" userId="c55bbe8d5a45df36" providerId="LiveId" clId="{BA8A782E-AF78-4802-BA01-7EAAD95657F3}" dt="2024-08-21T08:39:25.576" v="35" actId="26606"/>
          <pc:sldLayoutMkLst>
            <pc:docMk/>
            <pc:sldMasterMk cId="2298095917" sldId="2147483696"/>
            <pc:sldLayoutMk cId="1049820165" sldId="2147483701"/>
          </pc:sldLayoutMkLst>
        </pc:sldLayoutChg>
        <pc:sldLayoutChg chg="del">
          <pc:chgData name="Awais Asghar" userId="c55bbe8d5a45df36" providerId="LiveId" clId="{BA8A782E-AF78-4802-BA01-7EAAD95657F3}" dt="2024-08-21T08:39:25.576" v="35" actId="26606"/>
          <pc:sldLayoutMkLst>
            <pc:docMk/>
            <pc:sldMasterMk cId="2298095917" sldId="2147483696"/>
            <pc:sldLayoutMk cId="3202298733" sldId="2147483702"/>
          </pc:sldLayoutMkLst>
        </pc:sldLayoutChg>
        <pc:sldLayoutChg chg="del">
          <pc:chgData name="Awais Asghar" userId="c55bbe8d5a45df36" providerId="LiveId" clId="{BA8A782E-AF78-4802-BA01-7EAAD95657F3}" dt="2024-08-21T08:39:25.576" v="35" actId="26606"/>
          <pc:sldLayoutMkLst>
            <pc:docMk/>
            <pc:sldMasterMk cId="2298095917" sldId="2147483696"/>
            <pc:sldLayoutMk cId="141232982" sldId="2147483703"/>
          </pc:sldLayoutMkLst>
        </pc:sldLayoutChg>
        <pc:sldLayoutChg chg="del">
          <pc:chgData name="Awais Asghar" userId="c55bbe8d5a45df36" providerId="LiveId" clId="{BA8A782E-AF78-4802-BA01-7EAAD95657F3}" dt="2024-08-21T08:39:25.576" v="35" actId="26606"/>
          <pc:sldLayoutMkLst>
            <pc:docMk/>
            <pc:sldMasterMk cId="2298095917" sldId="2147483696"/>
            <pc:sldLayoutMk cId="1117802798" sldId="2147483704"/>
          </pc:sldLayoutMkLst>
        </pc:sldLayoutChg>
        <pc:sldLayoutChg chg="del">
          <pc:chgData name="Awais Asghar" userId="c55bbe8d5a45df36" providerId="LiveId" clId="{BA8A782E-AF78-4802-BA01-7EAAD95657F3}" dt="2024-08-21T08:39:25.576" v="35" actId="26606"/>
          <pc:sldLayoutMkLst>
            <pc:docMk/>
            <pc:sldMasterMk cId="2298095917" sldId="2147483696"/>
            <pc:sldLayoutMk cId="4270054229" sldId="2147483705"/>
          </pc:sldLayoutMkLst>
        </pc:sldLayoutChg>
        <pc:sldLayoutChg chg="del">
          <pc:chgData name="Awais Asghar" userId="c55bbe8d5a45df36" providerId="LiveId" clId="{BA8A782E-AF78-4802-BA01-7EAAD95657F3}" dt="2024-08-21T08:39:25.576" v="35" actId="26606"/>
          <pc:sldLayoutMkLst>
            <pc:docMk/>
            <pc:sldMasterMk cId="2298095917" sldId="2147483696"/>
            <pc:sldLayoutMk cId="366866681" sldId="2147483706"/>
          </pc:sldLayoutMkLst>
        </pc:sldLayoutChg>
        <pc:sldLayoutChg chg="del">
          <pc:chgData name="Awais Asghar" userId="c55bbe8d5a45df36" providerId="LiveId" clId="{BA8A782E-AF78-4802-BA01-7EAAD95657F3}" dt="2024-08-21T08:39:25.576" v="35" actId="26606"/>
          <pc:sldLayoutMkLst>
            <pc:docMk/>
            <pc:sldMasterMk cId="2298095917" sldId="2147483696"/>
            <pc:sldLayoutMk cId="2738324476" sldId="2147483707"/>
          </pc:sldLayoutMkLst>
        </pc:sldLayoutChg>
        <pc:sldLayoutChg chg="del">
          <pc:chgData name="Awais Asghar" userId="c55bbe8d5a45df36" providerId="LiveId" clId="{BA8A782E-AF78-4802-BA01-7EAAD95657F3}" dt="2024-08-21T08:39:25.576" v="35" actId="26606"/>
          <pc:sldLayoutMkLst>
            <pc:docMk/>
            <pc:sldMasterMk cId="2298095917" sldId="2147483696"/>
            <pc:sldLayoutMk cId="3096176759" sldId="2147483708"/>
          </pc:sldLayoutMkLst>
        </pc:sldLayoutChg>
        <pc:sldLayoutChg chg="del">
          <pc:chgData name="Awais Asghar" userId="c55bbe8d5a45df36" providerId="LiveId" clId="{BA8A782E-AF78-4802-BA01-7EAAD95657F3}" dt="2024-08-21T08:39:25.576" v="35" actId="26606"/>
          <pc:sldLayoutMkLst>
            <pc:docMk/>
            <pc:sldMasterMk cId="2298095917" sldId="2147483696"/>
            <pc:sldLayoutMk cId="572585087" sldId="2147483709"/>
          </pc:sldLayoutMkLst>
        </pc:sldLayoutChg>
        <pc:sldLayoutChg chg="del">
          <pc:chgData name="Awais Asghar" userId="c55bbe8d5a45df36" providerId="LiveId" clId="{BA8A782E-AF78-4802-BA01-7EAAD95657F3}" dt="2024-08-21T08:39:25.576" v="35" actId="26606"/>
          <pc:sldLayoutMkLst>
            <pc:docMk/>
            <pc:sldMasterMk cId="2298095917" sldId="2147483696"/>
            <pc:sldLayoutMk cId="4243176951" sldId="2147483710"/>
          </pc:sldLayoutMkLst>
        </pc:sldLayoutChg>
        <pc:sldLayoutChg chg="del">
          <pc:chgData name="Awais Asghar" userId="c55bbe8d5a45df36" providerId="LiveId" clId="{BA8A782E-AF78-4802-BA01-7EAAD95657F3}" dt="2024-08-21T08:39:25.576" v="35" actId="26606"/>
          <pc:sldLayoutMkLst>
            <pc:docMk/>
            <pc:sldMasterMk cId="2298095917" sldId="2147483696"/>
            <pc:sldLayoutMk cId="3571695525" sldId="2147483711"/>
          </pc:sldLayoutMkLst>
        </pc:sldLayoutChg>
        <pc:sldLayoutChg chg="del">
          <pc:chgData name="Awais Asghar" userId="c55bbe8d5a45df36" providerId="LiveId" clId="{BA8A782E-AF78-4802-BA01-7EAAD95657F3}" dt="2024-08-21T08:39:25.576" v="35" actId="26606"/>
          <pc:sldLayoutMkLst>
            <pc:docMk/>
            <pc:sldMasterMk cId="2298095917" sldId="2147483696"/>
            <pc:sldLayoutMk cId="2761179149" sldId="2147483712"/>
          </pc:sldLayoutMkLst>
        </pc:sldLayoutChg>
        <pc:sldLayoutChg chg="del">
          <pc:chgData name="Awais Asghar" userId="c55bbe8d5a45df36" providerId="LiveId" clId="{BA8A782E-AF78-4802-BA01-7EAAD95657F3}" dt="2024-08-21T08:39:25.576" v="35" actId="26606"/>
          <pc:sldLayoutMkLst>
            <pc:docMk/>
            <pc:sldMasterMk cId="2298095917" sldId="2147483696"/>
            <pc:sldLayoutMk cId="1013761152" sldId="2147483713"/>
          </pc:sldLayoutMkLst>
        </pc:sldLayoutChg>
      </pc:sldMasterChg>
      <pc:sldMasterChg chg="add del addSldLayout delSldLayout">
        <pc:chgData name="Awais Asghar" userId="c55bbe8d5a45df36" providerId="LiveId" clId="{BA8A782E-AF78-4802-BA01-7EAAD95657F3}" dt="2024-08-21T08:41:30.271" v="125" actId="26606"/>
        <pc:sldMasterMkLst>
          <pc:docMk/>
          <pc:sldMasterMk cId="3247987049" sldId="2147483773"/>
        </pc:sldMasterMkLst>
        <pc:sldLayoutChg chg="add del">
          <pc:chgData name="Awais Asghar" userId="c55bbe8d5a45df36" providerId="LiveId" clId="{BA8A782E-AF78-4802-BA01-7EAAD95657F3}" dt="2024-08-21T08:41:30.271" v="125" actId="26606"/>
          <pc:sldLayoutMkLst>
            <pc:docMk/>
            <pc:sldMasterMk cId="3247987049" sldId="2147483773"/>
            <pc:sldLayoutMk cId="3514792312" sldId="2147483762"/>
          </pc:sldLayoutMkLst>
        </pc:sldLayoutChg>
        <pc:sldLayoutChg chg="add del">
          <pc:chgData name="Awais Asghar" userId="c55bbe8d5a45df36" providerId="LiveId" clId="{BA8A782E-AF78-4802-BA01-7EAAD95657F3}" dt="2024-08-21T08:41:30.271" v="125" actId="26606"/>
          <pc:sldLayoutMkLst>
            <pc:docMk/>
            <pc:sldMasterMk cId="3247987049" sldId="2147483773"/>
            <pc:sldLayoutMk cId="1047211625" sldId="2147483763"/>
          </pc:sldLayoutMkLst>
        </pc:sldLayoutChg>
        <pc:sldLayoutChg chg="add del">
          <pc:chgData name="Awais Asghar" userId="c55bbe8d5a45df36" providerId="LiveId" clId="{BA8A782E-AF78-4802-BA01-7EAAD95657F3}" dt="2024-08-21T08:41:30.271" v="125" actId="26606"/>
          <pc:sldLayoutMkLst>
            <pc:docMk/>
            <pc:sldMasterMk cId="3247987049" sldId="2147483773"/>
            <pc:sldLayoutMk cId="1996803940" sldId="2147483764"/>
          </pc:sldLayoutMkLst>
        </pc:sldLayoutChg>
        <pc:sldLayoutChg chg="add del">
          <pc:chgData name="Awais Asghar" userId="c55bbe8d5a45df36" providerId="LiveId" clId="{BA8A782E-AF78-4802-BA01-7EAAD95657F3}" dt="2024-08-21T08:41:30.271" v="125" actId="26606"/>
          <pc:sldLayoutMkLst>
            <pc:docMk/>
            <pc:sldMasterMk cId="3247987049" sldId="2147483773"/>
            <pc:sldLayoutMk cId="336511673" sldId="2147483765"/>
          </pc:sldLayoutMkLst>
        </pc:sldLayoutChg>
        <pc:sldLayoutChg chg="add del">
          <pc:chgData name="Awais Asghar" userId="c55bbe8d5a45df36" providerId="LiveId" clId="{BA8A782E-AF78-4802-BA01-7EAAD95657F3}" dt="2024-08-21T08:41:30.271" v="125" actId="26606"/>
          <pc:sldLayoutMkLst>
            <pc:docMk/>
            <pc:sldMasterMk cId="3247987049" sldId="2147483773"/>
            <pc:sldLayoutMk cId="1059470241" sldId="2147483766"/>
          </pc:sldLayoutMkLst>
        </pc:sldLayoutChg>
        <pc:sldLayoutChg chg="add del">
          <pc:chgData name="Awais Asghar" userId="c55bbe8d5a45df36" providerId="LiveId" clId="{BA8A782E-AF78-4802-BA01-7EAAD95657F3}" dt="2024-08-21T08:41:30.271" v="125" actId="26606"/>
          <pc:sldLayoutMkLst>
            <pc:docMk/>
            <pc:sldMasterMk cId="3247987049" sldId="2147483773"/>
            <pc:sldLayoutMk cId="859591084" sldId="2147483767"/>
          </pc:sldLayoutMkLst>
        </pc:sldLayoutChg>
        <pc:sldLayoutChg chg="add del">
          <pc:chgData name="Awais Asghar" userId="c55bbe8d5a45df36" providerId="LiveId" clId="{BA8A782E-AF78-4802-BA01-7EAAD95657F3}" dt="2024-08-21T08:41:30.271" v="125" actId="26606"/>
          <pc:sldLayoutMkLst>
            <pc:docMk/>
            <pc:sldMasterMk cId="3247987049" sldId="2147483773"/>
            <pc:sldLayoutMk cId="420526835" sldId="2147483768"/>
          </pc:sldLayoutMkLst>
        </pc:sldLayoutChg>
        <pc:sldLayoutChg chg="add del">
          <pc:chgData name="Awais Asghar" userId="c55bbe8d5a45df36" providerId="LiveId" clId="{BA8A782E-AF78-4802-BA01-7EAAD95657F3}" dt="2024-08-21T08:41:30.271" v="125" actId="26606"/>
          <pc:sldLayoutMkLst>
            <pc:docMk/>
            <pc:sldMasterMk cId="3247987049" sldId="2147483773"/>
            <pc:sldLayoutMk cId="385994814" sldId="2147483769"/>
          </pc:sldLayoutMkLst>
        </pc:sldLayoutChg>
        <pc:sldLayoutChg chg="add del">
          <pc:chgData name="Awais Asghar" userId="c55bbe8d5a45df36" providerId="LiveId" clId="{BA8A782E-AF78-4802-BA01-7EAAD95657F3}" dt="2024-08-21T08:41:30.271" v="125" actId="26606"/>
          <pc:sldLayoutMkLst>
            <pc:docMk/>
            <pc:sldMasterMk cId="3247987049" sldId="2147483773"/>
            <pc:sldLayoutMk cId="2781074699" sldId="2147483770"/>
          </pc:sldLayoutMkLst>
        </pc:sldLayoutChg>
        <pc:sldLayoutChg chg="add del">
          <pc:chgData name="Awais Asghar" userId="c55bbe8d5a45df36" providerId="LiveId" clId="{BA8A782E-AF78-4802-BA01-7EAAD95657F3}" dt="2024-08-21T08:41:30.271" v="125" actId="26606"/>
          <pc:sldLayoutMkLst>
            <pc:docMk/>
            <pc:sldMasterMk cId="3247987049" sldId="2147483773"/>
            <pc:sldLayoutMk cId="1539744428" sldId="2147483771"/>
          </pc:sldLayoutMkLst>
        </pc:sldLayoutChg>
        <pc:sldLayoutChg chg="add del">
          <pc:chgData name="Awais Asghar" userId="c55bbe8d5a45df36" providerId="LiveId" clId="{BA8A782E-AF78-4802-BA01-7EAAD95657F3}" dt="2024-08-21T08:41:30.271" v="125" actId="26606"/>
          <pc:sldLayoutMkLst>
            <pc:docMk/>
            <pc:sldMasterMk cId="3247987049" sldId="2147483773"/>
            <pc:sldLayoutMk cId="1149685059" sldId="2147483772"/>
          </pc:sldLayoutMkLst>
        </pc:sldLayoutChg>
      </pc:sldMasterChg>
      <pc:sldMasterChg chg="add addSldLayout">
        <pc:chgData name="Awais Asghar" userId="c55bbe8d5a45df36" providerId="LiveId" clId="{BA8A782E-AF78-4802-BA01-7EAAD95657F3}" dt="2024-08-21T08:41:30.271" v="125" actId="26606"/>
        <pc:sldMasterMkLst>
          <pc:docMk/>
          <pc:sldMasterMk cId="2462118384" sldId="2147483823"/>
        </pc:sldMasterMkLst>
        <pc:sldLayoutChg chg="add">
          <pc:chgData name="Awais Asghar" userId="c55bbe8d5a45df36" providerId="LiveId" clId="{BA8A782E-AF78-4802-BA01-7EAAD95657F3}" dt="2024-08-21T08:41:30.271" v="125" actId="26606"/>
          <pc:sldLayoutMkLst>
            <pc:docMk/>
            <pc:sldMasterMk cId="2462118384" sldId="2147483823"/>
            <pc:sldLayoutMk cId="3061035473" sldId="2147483812"/>
          </pc:sldLayoutMkLst>
        </pc:sldLayoutChg>
        <pc:sldLayoutChg chg="add">
          <pc:chgData name="Awais Asghar" userId="c55bbe8d5a45df36" providerId="LiveId" clId="{BA8A782E-AF78-4802-BA01-7EAAD95657F3}" dt="2024-08-21T08:41:30.271" v="125" actId="26606"/>
          <pc:sldLayoutMkLst>
            <pc:docMk/>
            <pc:sldMasterMk cId="2462118384" sldId="2147483823"/>
            <pc:sldLayoutMk cId="2320423328" sldId="2147483813"/>
          </pc:sldLayoutMkLst>
        </pc:sldLayoutChg>
        <pc:sldLayoutChg chg="add">
          <pc:chgData name="Awais Asghar" userId="c55bbe8d5a45df36" providerId="LiveId" clId="{BA8A782E-AF78-4802-BA01-7EAAD95657F3}" dt="2024-08-21T08:41:30.271" v="125" actId="26606"/>
          <pc:sldLayoutMkLst>
            <pc:docMk/>
            <pc:sldMasterMk cId="2462118384" sldId="2147483823"/>
            <pc:sldLayoutMk cId="1649835448" sldId="2147483814"/>
          </pc:sldLayoutMkLst>
        </pc:sldLayoutChg>
        <pc:sldLayoutChg chg="add">
          <pc:chgData name="Awais Asghar" userId="c55bbe8d5a45df36" providerId="LiveId" clId="{BA8A782E-AF78-4802-BA01-7EAAD95657F3}" dt="2024-08-21T08:41:30.271" v="125" actId="26606"/>
          <pc:sldLayoutMkLst>
            <pc:docMk/>
            <pc:sldMasterMk cId="2462118384" sldId="2147483823"/>
            <pc:sldLayoutMk cId="2784773131" sldId="2147483815"/>
          </pc:sldLayoutMkLst>
        </pc:sldLayoutChg>
        <pc:sldLayoutChg chg="add">
          <pc:chgData name="Awais Asghar" userId="c55bbe8d5a45df36" providerId="LiveId" clId="{BA8A782E-AF78-4802-BA01-7EAAD95657F3}" dt="2024-08-21T08:41:30.271" v="125" actId="26606"/>
          <pc:sldLayoutMkLst>
            <pc:docMk/>
            <pc:sldMasterMk cId="2462118384" sldId="2147483823"/>
            <pc:sldLayoutMk cId="4245167129" sldId="2147483816"/>
          </pc:sldLayoutMkLst>
        </pc:sldLayoutChg>
        <pc:sldLayoutChg chg="add">
          <pc:chgData name="Awais Asghar" userId="c55bbe8d5a45df36" providerId="LiveId" clId="{BA8A782E-AF78-4802-BA01-7EAAD95657F3}" dt="2024-08-21T08:41:30.271" v="125" actId="26606"/>
          <pc:sldLayoutMkLst>
            <pc:docMk/>
            <pc:sldMasterMk cId="2462118384" sldId="2147483823"/>
            <pc:sldLayoutMk cId="3112589243" sldId="2147483817"/>
          </pc:sldLayoutMkLst>
        </pc:sldLayoutChg>
        <pc:sldLayoutChg chg="add">
          <pc:chgData name="Awais Asghar" userId="c55bbe8d5a45df36" providerId="LiveId" clId="{BA8A782E-AF78-4802-BA01-7EAAD95657F3}" dt="2024-08-21T08:41:30.271" v="125" actId="26606"/>
          <pc:sldLayoutMkLst>
            <pc:docMk/>
            <pc:sldMasterMk cId="2462118384" sldId="2147483823"/>
            <pc:sldLayoutMk cId="4222930890" sldId="2147483818"/>
          </pc:sldLayoutMkLst>
        </pc:sldLayoutChg>
        <pc:sldLayoutChg chg="add">
          <pc:chgData name="Awais Asghar" userId="c55bbe8d5a45df36" providerId="LiveId" clId="{BA8A782E-AF78-4802-BA01-7EAAD95657F3}" dt="2024-08-21T08:41:30.271" v="125" actId="26606"/>
          <pc:sldLayoutMkLst>
            <pc:docMk/>
            <pc:sldMasterMk cId="2462118384" sldId="2147483823"/>
            <pc:sldLayoutMk cId="1861106373" sldId="2147483819"/>
          </pc:sldLayoutMkLst>
        </pc:sldLayoutChg>
        <pc:sldLayoutChg chg="add">
          <pc:chgData name="Awais Asghar" userId="c55bbe8d5a45df36" providerId="LiveId" clId="{BA8A782E-AF78-4802-BA01-7EAAD95657F3}" dt="2024-08-21T08:41:30.271" v="125" actId="26606"/>
          <pc:sldLayoutMkLst>
            <pc:docMk/>
            <pc:sldMasterMk cId="2462118384" sldId="2147483823"/>
            <pc:sldLayoutMk cId="394442343" sldId="2147483820"/>
          </pc:sldLayoutMkLst>
        </pc:sldLayoutChg>
        <pc:sldLayoutChg chg="add">
          <pc:chgData name="Awais Asghar" userId="c55bbe8d5a45df36" providerId="LiveId" clId="{BA8A782E-AF78-4802-BA01-7EAAD95657F3}" dt="2024-08-21T08:41:30.271" v="125" actId="26606"/>
          <pc:sldLayoutMkLst>
            <pc:docMk/>
            <pc:sldMasterMk cId="2462118384" sldId="2147483823"/>
            <pc:sldLayoutMk cId="797622518" sldId="2147483821"/>
          </pc:sldLayoutMkLst>
        </pc:sldLayoutChg>
        <pc:sldLayoutChg chg="add">
          <pc:chgData name="Awais Asghar" userId="c55bbe8d5a45df36" providerId="LiveId" clId="{BA8A782E-AF78-4802-BA01-7EAAD95657F3}" dt="2024-08-21T08:41:30.271" v="125" actId="26606"/>
          <pc:sldLayoutMkLst>
            <pc:docMk/>
            <pc:sldMasterMk cId="2462118384" sldId="2147483823"/>
            <pc:sldLayoutMk cId="3524220150" sldId="2147483822"/>
          </pc:sldLayoutMkLst>
        </pc:sldLayoutChg>
      </pc:sldMasterChg>
    </pc:docChg>
  </pc:docChgLst>
  <pc:docChgLst>
    <pc:chgData name="Awais Asghar" userId="4e531a22-1881-423e-b958-a671f924ba4b" providerId="ADAL" clId="{515A5570-3BEF-47A5-B3A5-7A0D987F793C}"/>
    <pc:docChg chg="undo custSel addSld modSld">
      <pc:chgData name="Awais Asghar" userId="4e531a22-1881-423e-b958-a671f924ba4b" providerId="ADAL" clId="{515A5570-3BEF-47A5-B3A5-7A0D987F793C}" dt="2024-08-21T12:47:39.435" v="60" actId="20577"/>
      <pc:docMkLst>
        <pc:docMk/>
      </pc:docMkLst>
      <pc:sldChg chg="modSp mod">
        <pc:chgData name="Awais Asghar" userId="4e531a22-1881-423e-b958-a671f924ba4b" providerId="ADAL" clId="{515A5570-3BEF-47A5-B3A5-7A0D987F793C}" dt="2024-08-21T12:47:39.435" v="60" actId="20577"/>
        <pc:sldMkLst>
          <pc:docMk/>
          <pc:sldMk cId="2865248760" sldId="256"/>
        </pc:sldMkLst>
        <pc:spChg chg="mod">
          <ac:chgData name="Awais Asghar" userId="4e531a22-1881-423e-b958-a671f924ba4b" providerId="ADAL" clId="{515A5570-3BEF-47A5-B3A5-7A0D987F793C}" dt="2024-08-21T12:47:39.435" v="60" actId="20577"/>
          <ac:spMkLst>
            <pc:docMk/>
            <pc:sldMk cId="2865248760" sldId="256"/>
            <ac:spMk id="3" creationId="{52A53BA4-36B0-5337-5BC6-9F643EE5E077}"/>
          </ac:spMkLst>
        </pc:spChg>
      </pc:sldChg>
      <pc:sldChg chg="addSp delSp modSp mod setBg setClrOvrMap">
        <pc:chgData name="Awais Asghar" userId="4e531a22-1881-423e-b958-a671f924ba4b" providerId="ADAL" clId="{515A5570-3BEF-47A5-B3A5-7A0D987F793C}" dt="2024-08-21T12:03:01.985" v="31" actId="1076"/>
        <pc:sldMkLst>
          <pc:docMk/>
          <pc:sldMk cId="651218357" sldId="272"/>
        </pc:sldMkLst>
        <pc:spChg chg="add del mod ord">
          <ac:chgData name="Awais Asghar" userId="4e531a22-1881-423e-b958-a671f924ba4b" providerId="ADAL" clId="{515A5570-3BEF-47A5-B3A5-7A0D987F793C}" dt="2024-08-21T12:01:02.108" v="13" actId="26606"/>
          <ac:spMkLst>
            <pc:docMk/>
            <pc:sldMk cId="651218357" sldId="272"/>
            <ac:spMk id="2" creationId="{082DCBA6-C59F-363C-D271-E7CF3E2901B0}"/>
          </ac:spMkLst>
        </pc:spChg>
        <pc:spChg chg="add del">
          <ac:chgData name="Awais Asghar" userId="4e531a22-1881-423e-b958-a671f924ba4b" providerId="ADAL" clId="{515A5570-3BEF-47A5-B3A5-7A0D987F793C}" dt="2024-08-21T12:00:44.752" v="9" actId="26606"/>
          <ac:spMkLst>
            <pc:docMk/>
            <pc:sldMk cId="651218357" sldId="272"/>
            <ac:spMk id="3" creationId="{193D43A6-AF58-59E9-3EF5-8894173FF9BF}"/>
          </ac:spMkLst>
        </pc:spChg>
        <pc:spChg chg="add mod">
          <ac:chgData name="Awais Asghar" userId="4e531a22-1881-423e-b958-a671f924ba4b" providerId="ADAL" clId="{515A5570-3BEF-47A5-B3A5-7A0D987F793C}" dt="2024-08-21T12:02:47.782" v="29" actId="26606"/>
          <ac:spMkLst>
            <pc:docMk/>
            <pc:sldMk cId="651218357" sldId="272"/>
            <ac:spMk id="4" creationId="{1BDBE9F8-69E0-1C9B-3A42-C1E12649C293}"/>
          </ac:spMkLst>
        </pc:spChg>
        <pc:spChg chg="add del">
          <ac:chgData name="Awais Asghar" userId="4e531a22-1881-423e-b958-a671f924ba4b" providerId="ADAL" clId="{515A5570-3BEF-47A5-B3A5-7A0D987F793C}" dt="2024-08-21T12:00:37.294" v="2" actId="26606"/>
          <ac:spMkLst>
            <pc:docMk/>
            <pc:sldMk cId="651218357" sldId="272"/>
            <ac:spMk id="1031" creationId="{DD4C4B28-6B4B-4445-8535-F516D74E4AA9}"/>
          </ac:spMkLst>
        </pc:spChg>
        <pc:spChg chg="add del">
          <ac:chgData name="Awais Asghar" userId="4e531a22-1881-423e-b958-a671f924ba4b" providerId="ADAL" clId="{515A5570-3BEF-47A5-B3A5-7A0D987F793C}" dt="2024-08-21T12:00:37.294" v="2" actId="26606"/>
          <ac:spMkLst>
            <pc:docMk/>
            <pc:sldMk cId="651218357" sldId="272"/>
            <ac:spMk id="1035" creationId="{55B419A7-F817-4767-8CCB-FB0E189C4ACD}"/>
          </ac:spMkLst>
        </pc:spChg>
        <pc:spChg chg="add del">
          <ac:chgData name="Awais Asghar" userId="4e531a22-1881-423e-b958-a671f924ba4b" providerId="ADAL" clId="{515A5570-3BEF-47A5-B3A5-7A0D987F793C}" dt="2024-08-21T12:00:37.294" v="2" actId="26606"/>
          <ac:spMkLst>
            <pc:docMk/>
            <pc:sldMk cId="651218357" sldId="272"/>
            <ac:spMk id="1037" creationId="{E4398140-F067-40E9-892C-4DB04C70BC55}"/>
          </ac:spMkLst>
        </pc:spChg>
        <pc:spChg chg="add del">
          <ac:chgData name="Awais Asghar" userId="4e531a22-1881-423e-b958-a671f924ba4b" providerId="ADAL" clId="{515A5570-3BEF-47A5-B3A5-7A0D987F793C}" dt="2024-08-21T12:00:37.294" v="2" actId="26606"/>
          <ac:spMkLst>
            <pc:docMk/>
            <pc:sldMk cId="651218357" sldId="272"/>
            <ac:spMk id="1041" creationId="{7021D92D-08FF-45A6-9109-AC9462C7E8E3}"/>
          </ac:spMkLst>
        </pc:spChg>
        <pc:spChg chg="add del">
          <ac:chgData name="Awais Asghar" userId="4e531a22-1881-423e-b958-a671f924ba4b" providerId="ADAL" clId="{515A5570-3BEF-47A5-B3A5-7A0D987F793C}" dt="2024-08-21T12:00:39.085" v="4" actId="26606"/>
          <ac:spMkLst>
            <pc:docMk/>
            <pc:sldMk cId="651218357" sldId="272"/>
            <ac:spMk id="1043" creationId="{10C9A191-62EE-4A86-8FF9-6794BC3C58A7}"/>
          </ac:spMkLst>
        </pc:spChg>
        <pc:spChg chg="add del">
          <ac:chgData name="Awais Asghar" userId="4e531a22-1881-423e-b958-a671f924ba4b" providerId="ADAL" clId="{515A5570-3BEF-47A5-B3A5-7A0D987F793C}" dt="2024-08-21T12:00:39.085" v="4" actId="26606"/>
          <ac:spMkLst>
            <pc:docMk/>
            <pc:sldMk cId="651218357" sldId="272"/>
            <ac:spMk id="1044" creationId="{6222F81D-28CB-42CB-9961-602C33F65295}"/>
          </ac:spMkLst>
        </pc:spChg>
        <pc:spChg chg="add del">
          <ac:chgData name="Awais Asghar" userId="4e531a22-1881-423e-b958-a671f924ba4b" providerId="ADAL" clId="{515A5570-3BEF-47A5-B3A5-7A0D987F793C}" dt="2024-08-21T12:00:39.085" v="4" actId="26606"/>
          <ac:spMkLst>
            <pc:docMk/>
            <pc:sldMk cId="651218357" sldId="272"/>
            <ac:spMk id="1046" creationId="{193D43A6-AF58-59E9-3EF5-8894173FF9BF}"/>
          </ac:spMkLst>
        </pc:spChg>
        <pc:spChg chg="add del">
          <ac:chgData name="Awais Asghar" userId="4e531a22-1881-423e-b958-a671f924ba4b" providerId="ADAL" clId="{515A5570-3BEF-47A5-B3A5-7A0D987F793C}" dt="2024-08-21T12:00:39.085" v="4" actId="26606"/>
          <ac:spMkLst>
            <pc:docMk/>
            <pc:sldMk cId="651218357" sldId="272"/>
            <ac:spMk id="1047" creationId="{4E75910E-4112-4447-8981-4CA7ACEF94BA}"/>
          </ac:spMkLst>
        </pc:spChg>
        <pc:spChg chg="add del">
          <ac:chgData name="Awais Asghar" userId="4e531a22-1881-423e-b958-a671f924ba4b" providerId="ADAL" clId="{515A5570-3BEF-47A5-B3A5-7A0D987F793C}" dt="2024-08-21T12:00:39.921" v="6" actId="26606"/>
          <ac:spMkLst>
            <pc:docMk/>
            <pc:sldMk cId="651218357" sldId="272"/>
            <ac:spMk id="1049" creationId="{DD4C4B28-6B4B-4445-8535-F516D74E4AA9}"/>
          </ac:spMkLst>
        </pc:spChg>
        <pc:spChg chg="add del">
          <ac:chgData name="Awais Asghar" userId="4e531a22-1881-423e-b958-a671f924ba4b" providerId="ADAL" clId="{515A5570-3BEF-47A5-B3A5-7A0D987F793C}" dt="2024-08-21T12:00:39.921" v="6" actId="26606"/>
          <ac:spMkLst>
            <pc:docMk/>
            <pc:sldMk cId="651218357" sldId="272"/>
            <ac:spMk id="1051" creationId="{55B419A7-F817-4767-8CCB-FB0E189C4ACD}"/>
          </ac:spMkLst>
        </pc:spChg>
        <pc:spChg chg="add del">
          <ac:chgData name="Awais Asghar" userId="4e531a22-1881-423e-b958-a671f924ba4b" providerId="ADAL" clId="{515A5570-3BEF-47A5-B3A5-7A0D987F793C}" dt="2024-08-21T12:00:39.921" v="6" actId="26606"/>
          <ac:spMkLst>
            <pc:docMk/>
            <pc:sldMk cId="651218357" sldId="272"/>
            <ac:spMk id="1052" creationId="{E4398140-F067-40E9-892C-4DB04C70BC55}"/>
          </ac:spMkLst>
        </pc:spChg>
        <pc:spChg chg="add del">
          <ac:chgData name="Awais Asghar" userId="4e531a22-1881-423e-b958-a671f924ba4b" providerId="ADAL" clId="{515A5570-3BEF-47A5-B3A5-7A0D987F793C}" dt="2024-08-21T12:00:39.921" v="6" actId="26606"/>
          <ac:spMkLst>
            <pc:docMk/>
            <pc:sldMk cId="651218357" sldId="272"/>
            <ac:spMk id="1054" creationId="{7021D92D-08FF-45A6-9109-AC9462C7E8E3}"/>
          </ac:spMkLst>
        </pc:spChg>
        <pc:spChg chg="add del">
          <ac:chgData name="Awais Asghar" userId="4e531a22-1881-423e-b958-a671f924ba4b" providerId="ADAL" clId="{515A5570-3BEF-47A5-B3A5-7A0D987F793C}" dt="2024-08-21T12:00:44.730" v="8" actId="26606"/>
          <ac:spMkLst>
            <pc:docMk/>
            <pc:sldMk cId="651218357" sldId="272"/>
            <ac:spMk id="1056" creationId="{10C9A191-62EE-4A86-8FF9-6794BC3C58A7}"/>
          </ac:spMkLst>
        </pc:spChg>
        <pc:spChg chg="add del">
          <ac:chgData name="Awais Asghar" userId="4e531a22-1881-423e-b958-a671f924ba4b" providerId="ADAL" clId="{515A5570-3BEF-47A5-B3A5-7A0D987F793C}" dt="2024-08-21T12:00:44.730" v="8" actId="26606"/>
          <ac:spMkLst>
            <pc:docMk/>
            <pc:sldMk cId="651218357" sldId="272"/>
            <ac:spMk id="1057" creationId="{6222F81D-28CB-42CB-9961-602C33F65295}"/>
          </ac:spMkLst>
        </pc:spChg>
        <pc:spChg chg="add del">
          <ac:chgData name="Awais Asghar" userId="4e531a22-1881-423e-b958-a671f924ba4b" providerId="ADAL" clId="{515A5570-3BEF-47A5-B3A5-7A0D987F793C}" dt="2024-08-21T12:00:44.730" v="8" actId="26606"/>
          <ac:spMkLst>
            <pc:docMk/>
            <pc:sldMk cId="651218357" sldId="272"/>
            <ac:spMk id="1059" creationId="{193D43A6-AF58-59E9-3EF5-8894173FF9BF}"/>
          </ac:spMkLst>
        </pc:spChg>
        <pc:spChg chg="add del">
          <ac:chgData name="Awais Asghar" userId="4e531a22-1881-423e-b958-a671f924ba4b" providerId="ADAL" clId="{515A5570-3BEF-47A5-B3A5-7A0D987F793C}" dt="2024-08-21T12:00:44.730" v="8" actId="26606"/>
          <ac:spMkLst>
            <pc:docMk/>
            <pc:sldMk cId="651218357" sldId="272"/>
            <ac:spMk id="1060" creationId="{4E75910E-4112-4447-8981-4CA7ACEF94BA}"/>
          </ac:spMkLst>
        </pc:spChg>
        <pc:spChg chg="add del">
          <ac:chgData name="Awais Asghar" userId="4e531a22-1881-423e-b958-a671f924ba4b" providerId="ADAL" clId="{515A5570-3BEF-47A5-B3A5-7A0D987F793C}" dt="2024-08-21T12:01:02.108" v="13" actId="26606"/>
          <ac:spMkLst>
            <pc:docMk/>
            <pc:sldMk cId="651218357" sldId="272"/>
            <ac:spMk id="1062" creationId="{DD4C4B28-6B4B-4445-8535-F516D74E4AA9}"/>
          </ac:spMkLst>
        </pc:spChg>
        <pc:spChg chg="add del">
          <ac:chgData name="Awais Asghar" userId="4e531a22-1881-423e-b958-a671f924ba4b" providerId="ADAL" clId="{515A5570-3BEF-47A5-B3A5-7A0D987F793C}" dt="2024-08-21T12:01:02.108" v="13" actId="26606"/>
          <ac:spMkLst>
            <pc:docMk/>
            <pc:sldMk cId="651218357" sldId="272"/>
            <ac:spMk id="1064" creationId="{55B419A7-F817-4767-8CCB-FB0E189C4ACD}"/>
          </ac:spMkLst>
        </pc:spChg>
        <pc:spChg chg="add del">
          <ac:chgData name="Awais Asghar" userId="4e531a22-1881-423e-b958-a671f924ba4b" providerId="ADAL" clId="{515A5570-3BEF-47A5-B3A5-7A0D987F793C}" dt="2024-08-21T12:01:02.108" v="13" actId="26606"/>
          <ac:spMkLst>
            <pc:docMk/>
            <pc:sldMk cId="651218357" sldId="272"/>
            <ac:spMk id="1065" creationId="{E4398140-F067-40E9-892C-4DB04C70BC55}"/>
          </ac:spMkLst>
        </pc:spChg>
        <pc:spChg chg="add del">
          <ac:chgData name="Awais Asghar" userId="4e531a22-1881-423e-b958-a671f924ba4b" providerId="ADAL" clId="{515A5570-3BEF-47A5-B3A5-7A0D987F793C}" dt="2024-08-21T12:01:02.108" v="13" actId="26606"/>
          <ac:spMkLst>
            <pc:docMk/>
            <pc:sldMk cId="651218357" sldId="272"/>
            <ac:spMk id="1067" creationId="{7021D92D-08FF-45A6-9109-AC9462C7E8E3}"/>
          </ac:spMkLst>
        </pc:spChg>
        <pc:spChg chg="add del">
          <ac:chgData name="Awais Asghar" userId="4e531a22-1881-423e-b958-a671f924ba4b" providerId="ADAL" clId="{515A5570-3BEF-47A5-B3A5-7A0D987F793C}" dt="2024-08-21T12:01:02.084" v="12" actId="26606"/>
          <ac:spMkLst>
            <pc:docMk/>
            <pc:sldMk cId="651218357" sldId="272"/>
            <ac:spMk id="1072" creationId="{72411438-92A5-42B0-9C54-EA4FB32ACB5E}"/>
          </ac:spMkLst>
        </pc:spChg>
        <pc:spChg chg="add del">
          <ac:chgData name="Awais Asghar" userId="4e531a22-1881-423e-b958-a671f924ba4b" providerId="ADAL" clId="{515A5570-3BEF-47A5-B3A5-7A0D987F793C}" dt="2024-08-21T12:01:02.084" v="12" actId="26606"/>
          <ac:spMkLst>
            <pc:docMk/>
            <pc:sldMk cId="651218357" sldId="272"/>
            <ac:spMk id="1074" creationId="{5FCC6E86-7C37-4FD2-AF0B-C9BDDBC2B044}"/>
          </ac:spMkLst>
        </pc:spChg>
        <pc:spChg chg="add del">
          <ac:chgData name="Awais Asghar" userId="4e531a22-1881-423e-b958-a671f924ba4b" providerId="ADAL" clId="{515A5570-3BEF-47A5-B3A5-7A0D987F793C}" dt="2024-08-21T12:01:02.084" v="12" actId="26606"/>
          <ac:spMkLst>
            <pc:docMk/>
            <pc:sldMk cId="651218357" sldId="272"/>
            <ac:spMk id="1076" creationId="{38C2FC07-A260-43C5-ABA2-A9DD5D5A839D}"/>
          </ac:spMkLst>
        </pc:spChg>
        <pc:spChg chg="add del">
          <ac:chgData name="Awais Asghar" userId="4e531a22-1881-423e-b958-a671f924ba4b" providerId="ADAL" clId="{515A5570-3BEF-47A5-B3A5-7A0D987F793C}" dt="2024-08-21T12:02:47.782" v="29" actId="26606"/>
          <ac:spMkLst>
            <pc:docMk/>
            <pc:sldMk cId="651218357" sldId="272"/>
            <ac:spMk id="1078" creationId="{E4398140-F067-40E9-892C-4DB04C70BC55}"/>
          </ac:spMkLst>
        </pc:spChg>
        <pc:spChg chg="add del">
          <ac:chgData name="Awais Asghar" userId="4e531a22-1881-423e-b958-a671f924ba4b" providerId="ADAL" clId="{515A5570-3BEF-47A5-B3A5-7A0D987F793C}" dt="2024-08-21T12:02:47.782" v="29" actId="26606"/>
          <ac:spMkLst>
            <pc:docMk/>
            <pc:sldMk cId="651218357" sldId="272"/>
            <ac:spMk id="1079" creationId="{DD4C4B28-6B4B-4445-8535-F516D74E4AA9}"/>
          </ac:spMkLst>
        </pc:spChg>
        <pc:spChg chg="add del">
          <ac:chgData name="Awais Asghar" userId="4e531a22-1881-423e-b958-a671f924ba4b" providerId="ADAL" clId="{515A5570-3BEF-47A5-B3A5-7A0D987F793C}" dt="2024-08-21T12:02:47.782" v="29" actId="26606"/>
          <ac:spMkLst>
            <pc:docMk/>
            <pc:sldMk cId="651218357" sldId="272"/>
            <ac:spMk id="1082" creationId="{7021D92D-08FF-45A6-9109-AC9462C7E8E3}"/>
          </ac:spMkLst>
        </pc:spChg>
        <pc:spChg chg="add del">
          <ac:chgData name="Awais Asghar" userId="4e531a22-1881-423e-b958-a671f924ba4b" providerId="ADAL" clId="{515A5570-3BEF-47A5-B3A5-7A0D987F793C}" dt="2024-08-21T12:02:47.782" v="29" actId="26606"/>
          <ac:spMkLst>
            <pc:docMk/>
            <pc:sldMk cId="651218357" sldId="272"/>
            <ac:spMk id="1083" creationId="{55B419A7-F817-4767-8CCB-FB0E189C4ACD}"/>
          </ac:spMkLst>
        </pc:spChg>
        <pc:spChg chg="add mod">
          <ac:chgData name="Awais Asghar" userId="4e531a22-1881-423e-b958-a671f924ba4b" providerId="ADAL" clId="{515A5570-3BEF-47A5-B3A5-7A0D987F793C}" dt="2024-08-21T12:02:47.782" v="29" actId="26606"/>
          <ac:spMkLst>
            <pc:docMk/>
            <pc:sldMk cId="651218357" sldId="272"/>
            <ac:spMk id="1084" creationId="{082DCBA6-C59F-363C-D271-E7CF3E2901B0}"/>
          </ac:spMkLst>
        </pc:spChg>
        <pc:spChg chg="add">
          <ac:chgData name="Awais Asghar" userId="4e531a22-1881-423e-b958-a671f924ba4b" providerId="ADAL" clId="{515A5570-3BEF-47A5-B3A5-7A0D987F793C}" dt="2024-08-21T12:02:47.782" v="29" actId="26606"/>
          <ac:spMkLst>
            <pc:docMk/>
            <pc:sldMk cId="651218357" sldId="272"/>
            <ac:spMk id="1089" creationId="{C5176844-69C3-4F79-BE38-EA5BDDF4FEA4}"/>
          </ac:spMkLst>
        </pc:spChg>
        <pc:spChg chg="add">
          <ac:chgData name="Awais Asghar" userId="4e531a22-1881-423e-b958-a671f924ba4b" providerId="ADAL" clId="{515A5570-3BEF-47A5-B3A5-7A0D987F793C}" dt="2024-08-21T12:02:47.782" v="29" actId="26606"/>
          <ac:spMkLst>
            <pc:docMk/>
            <pc:sldMk cId="651218357" sldId="272"/>
            <ac:spMk id="1093" creationId="{A101E513-AF74-4E9D-A31F-99664250722D}"/>
          </ac:spMkLst>
        </pc:spChg>
        <pc:picChg chg="add mod ord">
          <ac:chgData name="Awais Asghar" userId="4e531a22-1881-423e-b958-a671f924ba4b" providerId="ADAL" clId="{515A5570-3BEF-47A5-B3A5-7A0D987F793C}" dt="2024-08-21T12:03:01.985" v="31" actId="1076"/>
          <ac:picMkLst>
            <pc:docMk/>
            <pc:sldMk cId="651218357" sldId="272"/>
            <ac:picMk id="1026" creationId="{8CE5DA68-4D00-E434-6924-F49CEDE0C692}"/>
          </ac:picMkLst>
        </pc:picChg>
        <pc:cxnChg chg="add del">
          <ac:chgData name="Awais Asghar" userId="4e531a22-1881-423e-b958-a671f924ba4b" providerId="ADAL" clId="{515A5570-3BEF-47A5-B3A5-7A0D987F793C}" dt="2024-08-21T12:00:37.294" v="2" actId="26606"/>
          <ac:cxnSpMkLst>
            <pc:docMk/>
            <pc:sldMk cId="651218357" sldId="272"/>
            <ac:cxnSpMk id="1033" creationId="{0CB1C732-7193-4253-8746-850D090A6B4E}"/>
          </ac:cxnSpMkLst>
        </pc:cxnChg>
        <pc:cxnChg chg="add del">
          <ac:chgData name="Awais Asghar" userId="4e531a22-1881-423e-b958-a671f924ba4b" providerId="ADAL" clId="{515A5570-3BEF-47A5-B3A5-7A0D987F793C}" dt="2024-08-21T12:00:37.294" v="2" actId="26606"/>
          <ac:cxnSpMkLst>
            <pc:docMk/>
            <pc:sldMk cId="651218357" sldId="272"/>
            <ac:cxnSpMk id="1039" creationId="{17726E8A-324C-4684-96F2-AFDDFB2F1441}"/>
          </ac:cxnSpMkLst>
        </pc:cxnChg>
        <pc:cxnChg chg="add del">
          <ac:chgData name="Awais Asghar" userId="4e531a22-1881-423e-b958-a671f924ba4b" providerId="ADAL" clId="{515A5570-3BEF-47A5-B3A5-7A0D987F793C}" dt="2024-08-21T12:00:39.085" v="4" actId="26606"/>
          <ac:cxnSpMkLst>
            <pc:docMk/>
            <pc:sldMk cId="651218357" sldId="272"/>
            <ac:cxnSpMk id="1045" creationId="{081E1E49-F752-49CA-BFF6-1303B0A8AA03}"/>
          </ac:cxnSpMkLst>
        </pc:cxnChg>
        <pc:cxnChg chg="add del">
          <ac:chgData name="Awais Asghar" userId="4e531a22-1881-423e-b958-a671f924ba4b" providerId="ADAL" clId="{515A5570-3BEF-47A5-B3A5-7A0D987F793C}" dt="2024-08-21T12:00:39.921" v="6" actId="26606"/>
          <ac:cxnSpMkLst>
            <pc:docMk/>
            <pc:sldMk cId="651218357" sldId="272"/>
            <ac:cxnSpMk id="1050" creationId="{0CB1C732-7193-4253-8746-850D090A6B4E}"/>
          </ac:cxnSpMkLst>
        </pc:cxnChg>
        <pc:cxnChg chg="add del">
          <ac:chgData name="Awais Asghar" userId="4e531a22-1881-423e-b958-a671f924ba4b" providerId="ADAL" clId="{515A5570-3BEF-47A5-B3A5-7A0D987F793C}" dt="2024-08-21T12:00:39.921" v="6" actId="26606"/>
          <ac:cxnSpMkLst>
            <pc:docMk/>
            <pc:sldMk cId="651218357" sldId="272"/>
            <ac:cxnSpMk id="1053" creationId="{17726E8A-324C-4684-96F2-AFDDFB2F1441}"/>
          </ac:cxnSpMkLst>
        </pc:cxnChg>
        <pc:cxnChg chg="add del">
          <ac:chgData name="Awais Asghar" userId="4e531a22-1881-423e-b958-a671f924ba4b" providerId="ADAL" clId="{515A5570-3BEF-47A5-B3A5-7A0D987F793C}" dt="2024-08-21T12:00:44.730" v="8" actId="26606"/>
          <ac:cxnSpMkLst>
            <pc:docMk/>
            <pc:sldMk cId="651218357" sldId="272"/>
            <ac:cxnSpMk id="1058" creationId="{081E1E49-F752-49CA-BFF6-1303B0A8AA03}"/>
          </ac:cxnSpMkLst>
        </pc:cxnChg>
        <pc:cxnChg chg="add del">
          <ac:chgData name="Awais Asghar" userId="4e531a22-1881-423e-b958-a671f924ba4b" providerId="ADAL" clId="{515A5570-3BEF-47A5-B3A5-7A0D987F793C}" dt="2024-08-21T12:01:02.108" v="13" actId="26606"/>
          <ac:cxnSpMkLst>
            <pc:docMk/>
            <pc:sldMk cId="651218357" sldId="272"/>
            <ac:cxnSpMk id="1063" creationId="{0CB1C732-7193-4253-8746-850D090A6B4E}"/>
          </ac:cxnSpMkLst>
        </pc:cxnChg>
        <pc:cxnChg chg="add del">
          <ac:chgData name="Awais Asghar" userId="4e531a22-1881-423e-b958-a671f924ba4b" providerId="ADAL" clId="{515A5570-3BEF-47A5-B3A5-7A0D987F793C}" dt="2024-08-21T12:01:02.108" v="13" actId="26606"/>
          <ac:cxnSpMkLst>
            <pc:docMk/>
            <pc:sldMk cId="651218357" sldId="272"/>
            <ac:cxnSpMk id="1066" creationId="{17726E8A-324C-4684-96F2-AFDDFB2F1441}"/>
          </ac:cxnSpMkLst>
        </pc:cxnChg>
        <pc:cxnChg chg="add del">
          <ac:chgData name="Awais Asghar" userId="4e531a22-1881-423e-b958-a671f924ba4b" providerId="ADAL" clId="{515A5570-3BEF-47A5-B3A5-7A0D987F793C}" dt="2024-08-21T12:02:47.782" v="29" actId="26606"/>
          <ac:cxnSpMkLst>
            <pc:docMk/>
            <pc:sldMk cId="651218357" sldId="272"/>
            <ac:cxnSpMk id="1080" creationId="{17726E8A-324C-4684-96F2-AFDDFB2F1441}"/>
          </ac:cxnSpMkLst>
        </pc:cxnChg>
        <pc:cxnChg chg="add del">
          <ac:chgData name="Awais Asghar" userId="4e531a22-1881-423e-b958-a671f924ba4b" providerId="ADAL" clId="{515A5570-3BEF-47A5-B3A5-7A0D987F793C}" dt="2024-08-21T12:02:47.782" v="29" actId="26606"/>
          <ac:cxnSpMkLst>
            <pc:docMk/>
            <pc:sldMk cId="651218357" sldId="272"/>
            <ac:cxnSpMk id="1081" creationId="{0CB1C732-7193-4253-8746-850D090A6B4E}"/>
          </ac:cxnSpMkLst>
        </pc:cxnChg>
        <pc:cxnChg chg="add">
          <ac:chgData name="Awais Asghar" userId="4e531a22-1881-423e-b958-a671f924ba4b" providerId="ADAL" clId="{515A5570-3BEF-47A5-B3A5-7A0D987F793C}" dt="2024-08-21T12:02:47.782" v="29" actId="26606"/>
          <ac:cxnSpMkLst>
            <pc:docMk/>
            <pc:sldMk cId="651218357" sldId="272"/>
            <ac:cxnSpMk id="1091" creationId="{C1FC086D-39EC-448D-97E7-FF232355AE19}"/>
          </ac:cxnSpMkLst>
        </pc:cxnChg>
      </pc:sldChg>
      <pc:sldChg chg="addSp delSp modSp new mod setBg">
        <pc:chgData name="Awais Asghar" userId="4e531a22-1881-423e-b958-a671f924ba4b" providerId="ADAL" clId="{515A5570-3BEF-47A5-B3A5-7A0D987F793C}" dt="2024-08-21T12:04:51.653" v="35" actId="26606"/>
        <pc:sldMkLst>
          <pc:docMk/>
          <pc:sldMk cId="2480886099" sldId="273"/>
        </pc:sldMkLst>
        <pc:spChg chg="del">
          <ac:chgData name="Awais Asghar" userId="4e531a22-1881-423e-b958-a671f924ba4b" providerId="ADAL" clId="{515A5570-3BEF-47A5-B3A5-7A0D987F793C}" dt="2024-08-21T12:04:42.293" v="33" actId="478"/>
          <ac:spMkLst>
            <pc:docMk/>
            <pc:sldMk cId="2480886099" sldId="273"/>
            <ac:spMk id="2" creationId="{A97C7E8E-12DE-C068-8D41-7D4CF6F6921E}"/>
          </ac:spMkLst>
        </pc:spChg>
        <pc:spChg chg="del">
          <ac:chgData name="Awais Asghar" userId="4e531a22-1881-423e-b958-a671f924ba4b" providerId="ADAL" clId="{515A5570-3BEF-47A5-B3A5-7A0D987F793C}" dt="2024-08-21T12:04:42.293" v="33" actId="478"/>
          <ac:spMkLst>
            <pc:docMk/>
            <pc:sldMk cId="2480886099" sldId="273"/>
            <ac:spMk id="3" creationId="{BFEFC1F3-1435-CE39-E98F-2D42C6226F2C}"/>
          </ac:spMkLst>
        </pc:spChg>
        <pc:spChg chg="add">
          <ac:chgData name="Awais Asghar" userId="4e531a22-1881-423e-b958-a671f924ba4b" providerId="ADAL" clId="{515A5570-3BEF-47A5-B3A5-7A0D987F793C}" dt="2024-08-21T12:04:51.653" v="35" actId="26606"/>
          <ac:spMkLst>
            <pc:docMk/>
            <pc:sldMk cId="2480886099" sldId="273"/>
            <ac:spMk id="2055" creationId="{72411438-92A5-42B0-9C54-EA4FB32ACB5E}"/>
          </ac:spMkLst>
        </pc:spChg>
        <pc:spChg chg="add">
          <ac:chgData name="Awais Asghar" userId="4e531a22-1881-423e-b958-a671f924ba4b" providerId="ADAL" clId="{515A5570-3BEF-47A5-B3A5-7A0D987F793C}" dt="2024-08-21T12:04:51.653" v="35" actId="26606"/>
          <ac:spMkLst>
            <pc:docMk/>
            <pc:sldMk cId="2480886099" sldId="273"/>
            <ac:spMk id="2057" creationId="{5FCC6E86-7C37-4FD2-AF0B-C9BDDBC2B044}"/>
          </ac:spMkLst>
        </pc:spChg>
        <pc:spChg chg="add">
          <ac:chgData name="Awais Asghar" userId="4e531a22-1881-423e-b958-a671f924ba4b" providerId="ADAL" clId="{515A5570-3BEF-47A5-B3A5-7A0D987F793C}" dt="2024-08-21T12:04:51.653" v="35" actId="26606"/>
          <ac:spMkLst>
            <pc:docMk/>
            <pc:sldMk cId="2480886099" sldId="273"/>
            <ac:spMk id="2059" creationId="{38C2FC07-A260-43C5-ABA2-A9DD5D5A839D}"/>
          </ac:spMkLst>
        </pc:spChg>
        <pc:picChg chg="add mod">
          <ac:chgData name="Awais Asghar" userId="4e531a22-1881-423e-b958-a671f924ba4b" providerId="ADAL" clId="{515A5570-3BEF-47A5-B3A5-7A0D987F793C}" dt="2024-08-21T12:04:51.653" v="35" actId="26606"/>
          <ac:picMkLst>
            <pc:docMk/>
            <pc:sldMk cId="2480886099" sldId="273"/>
            <ac:picMk id="2050" creationId="{87FFE751-AF47-3DA4-090B-E9F8664D74D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10/21/2025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930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77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8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10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4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10/21/2025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762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10/21/2025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220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10/21/2025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16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3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10/21/2025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42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10/21/2025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3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10/21/2025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1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16" r:id="rId6"/>
    <p:sldLayoutId id="2147483812" r:id="rId7"/>
    <p:sldLayoutId id="2147483813" r:id="rId8"/>
    <p:sldLayoutId id="2147483814" r:id="rId9"/>
    <p:sldLayoutId id="2147483815" r:id="rId10"/>
    <p:sldLayoutId id="21474838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3E0980-D2F2-7B02-CB55-BB459F967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2996" y="2774610"/>
            <a:ext cx="5312254" cy="154010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60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Skin Cancer Binary Classifier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9" name="Picture 68" descr="A close up of nerve cell">
            <a:extLst>
              <a:ext uri="{FF2B5EF4-FFF2-40B4-BE49-F238E27FC236}">
                <a16:creationId xmlns:a16="http://schemas.microsoft.com/office/drawing/2014/main" id="{CC8BA844-3D4A-E911-E493-792CB01C59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576" r="3391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79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48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6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3107" name="Straight Connector 3106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08" name="Rectangle 310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Data Preprocessing in Machine Learning: A Beginner's Guide">
            <a:extLst>
              <a:ext uri="{FF2B5EF4-FFF2-40B4-BE49-F238E27FC236}">
                <a16:creationId xmlns:a16="http://schemas.microsoft.com/office/drawing/2014/main" id="{D9E84DF1-E3F4-476D-B9B6-450026379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9" name="Rectangle 3108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C555C-E71D-27B4-87A0-3475ED5BF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43000"/>
            <a:ext cx="4572000" cy="29847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Preprocessing</a:t>
            </a:r>
          </a:p>
        </p:txBody>
      </p:sp>
      <p:cxnSp>
        <p:nvCxnSpPr>
          <p:cNvPr id="3110" name="Straight Connector 3109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1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333965C-EA8C-6275-607B-0D9C8F334E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28" y="4588646"/>
            <a:ext cx="9869277" cy="19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003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1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5142" name="Rectangle 5141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What is Data Cleaning and Why Does It Matter?">
            <a:extLst>
              <a:ext uri="{FF2B5EF4-FFF2-40B4-BE49-F238E27FC236}">
                <a16:creationId xmlns:a16="http://schemas.microsoft.com/office/drawing/2014/main" id="{DBFF8A56-52F4-DAE3-0D2C-C7872B32A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6" b="9573"/>
          <a:stretch/>
        </p:blipFill>
        <p:spPr bwMode="auto">
          <a:xfrm>
            <a:off x="1" y="1"/>
            <a:ext cx="12191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43" name="Rectangle 5142">
            <a:extLst>
              <a:ext uri="{FF2B5EF4-FFF2-40B4-BE49-F238E27FC236}">
                <a16:creationId xmlns:a16="http://schemas.microsoft.com/office/drawing/2014/main" id="{ED89566B-2106-45B5-A929-69C7B9554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>
                  <a:alpha val="70000"/>
                </a:srgb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44" name="Straight Connector 5143">
            <a:extLst>
              <a:ext uri="{FF2B5EF4-FFF2-40B4-BE49-F238E27FC236}">
                <a16:creationId xmlns:a16="http://schemas.microsoft.com/office/drawing/2014/main" id="{7475FE6E-6FF0-42EB-B0A8-117D06356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854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5" name="Freeform 6">
            <a:extLst>
              <a:ext uri="{FF2B5EF4-FFF2-40B4-BE49-F238E27FC236}">
                <a16:creationId xmlns:a16="http://schemas.microsoft.com/office/drawing/2014/main" id="{73EE46CA-12A6-4A17-947D-6393F7BB53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77913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EE43A6-4CAC-DCE2-E85F-86E09A60C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552" y="1559404"/>
            <a:ext cx="5312254" cy="80607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</a:rPr>
              <a:t>Data Cleaning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603ED6-FFB8-098D-BB76-F076B2029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785" y="2365481"/>
            <a:ext cx="5312254" cy="1318486"/>
          </a:xfrm>
        </p:spPr>
        <p:txBody>
          <a:bodyPr>
            <a:norm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Remove duplicates and errors.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Handle missing values appropriately.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Standardize data formats.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461C689-802F-0705-B467-FF58667710E3}"/>
              </a:ext>
            </a:extLst>
          </p:cNvPr>
          <p:cNvSpPr txBox="1">
            <a:spLocks/>
          </p:cNvSpPr>
          <p:nvPr/>
        </p:nvSpPr>
        <p:spPr>
          <a:xfrm>
            <a:off x="1015785" y="3944712"/>
            <a:ext cx="5312254" cy="678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</a:rPr>
              <a:t>Data Augmentation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C8BB59-8672-7292-A56E-3227FAEC6794}"/>
              </a:ext>
            </a:extLst>
          </p:cNvPr>
          <p:cNvSpPr txBox="1">
            <a:spLocks/>
          </p:cNvSpPr>
          <p:nvPr/>
        </p:nvSpPr>
        <p:spPr>
          <a:xfrm>
            <a:off x="1005018" y="4750788"/>
            <a:ext cx="5312254" cy="1318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Apply random transformations (rotation, flip).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Adjust brightness, contrast, and saturation.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Generate synthetic data samples.</a:t>
            </a:r>
          </a:p>
        </p:txBody>
      </p:sp>
    </p:spTree>
    <p:extLst>
      <p:ext uri="{BB962C8B-B14F-4D97-AF65-F5344CB8AC3E}">
        <p14:creationId xmlns:p14="http://schemas.microsoft.com/office/powerpoint/2010/main" val="18649212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ireframe of lines and dots&#10;&#10;Description automatically generated">
            <a:extLst>
              <a:ext uri="{FF2B5EF4-FFF2-40B4-BE49-F238E27FC236}">
                <a16:creationId xmlns:a16="http://schemas.microsoft.com/office/drawing/2014/main" id="{51736D07-48E8-2FBE-A058-32EF743CC2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904" b="13404"/>
          <a:stretch/>
        </p:blipFill>
        <p:spPr>
          <a:xfrm>
            <a:off x="-2" y="-12312"/>
            <a:ext cx="12191999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15992-0AA2-6AA4-3585-AFF2E1D62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46" y="1587857"/>
            <a:ext cx="4572000" cy="6987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Image Normalization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14CBE5-54E9-0D97-CE07-3F22B6087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46" y="2638864"/>
            <a:ext cx="5312254" cy="1318486"/>
          </a:xfrm>
        </p:spPr>
        <p:txBody>
          <a:bodyPr>
            <a:norm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Scale pixel values to a specific range.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Adjust for mean and variance.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Normalize across all images consistently.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2513F08-C9CF-A1C1-A0AC-59D6CF56469A}"/>
              </a:ext>
            </a:extLst>
          </p:cNvPr>
          <p:cNvSpPr txBox="1">
            <a:spLocks/>
          </p:cNvSpPr>
          <p:nvPr/>
        </p:nvSpPr>
        <p:spPr>
          <a:xfrm>
            <a:off x="758952" y="4409359"/>
            <a:ext cx="4572000" cy="6987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Resizing and Cropping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1AA8FE0-EBE2-CF7C-0F83-90CA438D7BFB}"/>
              </a:ext>
            </a:extLst>
          </p:cNvPr>
          <p:cNvSpPr txBox="1">
            <a:spLocks/>
          </p:cNvSpPr>
          <p:nvPr/>
        </p:nvSpPr>
        <p:spPr>
          <a:xfrm>
            <a:off x="758952" y="5162796"/>
            <a:ext cx="5312254" cy="1318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Resize images to a fixed dimension.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Crop images to remove irrelevant areas.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Maintain aspect ratio during resizing.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248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7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6178" name="Straight Connector 6177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179" name="Rectangle 617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Why do we need data splitting?">
            <a:extLst>
              <a:ext uri="{FF2B5EF4-FFF2-40B4-BE49-F238E27FC236}">
                <a16:creationId xmlns:a16="http://schemas.microsoft.com/office/drawing/2014/main" id="{81B453DF-6A6B-4026-ACC9-310CDF5EF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" r="3375"/>
          <a:stretch/>
        </p:blipFill>
        <p:spPr bwMode="auto">
          <a:xfrm>
            <a:off x="1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80" name="Rectangle 6179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9BA8C1-D5ED-54C8-7E54-B333B08F6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4308022"/>
            <a:ext cx="4572000" cy="9314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Splitting</a:t>
            </a:r>
          </a:p>
        </p:txBody>
      </p:sp>
      <p:cxnSp>
        <p:nvCxnSpPr>
          <p:cNvPr id="6181" name="Straight Connector 6180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042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6" name="Rectangle 7185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388EF7-4F70-7E3B-DC46-D09B811E1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532" y="1063255"/>
            <a:ext cx="5312254" cy="1806727"/>
          </a:xfrm>
        </p:spPr>
        <p:txBody>
          <a:bodyPr>
            <a:normAutofit/>
          </a:bodyPr>
          <a:lstStyle/>
          <a:p>
            <a:r>
              <a:rPr lang="en-US" dirty="0"/>
              <a:t>Model Selection</a:t>
            </a:r>
            <a:endParaRPr lang="en-US"/>
          </a:p>
        </p:txBody>
      </p:sp>
      <p:pic>
        <p:nvPicPr>
          <p:cNvPr id="7170" name="Picture 2" descr="Machine Learning | AI Strategy &amp; Policy Blog">
            <a:extLst>
              <a:ext uri="{FF2B5EF4-FFF2-40B4-BE49-F238E27FC236}">
                <a16:creationId xmlns:a16="http://schemas.microsoft.com/office/drawing/2014/main" id="{F0BF8549-C710-D4DE-D157-7D374050D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3" r="25066"/>
          <a:stretch/>
        </p:blipFill>
        <p:spPr bwMode="auto"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88" name="Straight Connector 7187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FCCB7-6E10-2716-9DCD-988B8B851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532" y="3309582"/>
            <a:ext cx="5312254" cy="2485157"/>
          </a:xfrm>
        </p:spPr>
        <p:txBody>
          <a:bodyPr>
            <a:normAutofit/>
          </a:bodyPr>
          <a:lstStyle/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none" strike="noStrike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16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600" b="1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XGBoost</a:t>
            </a:r>
            <a:r>
              <a:rPr lang="en-US" sz="16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Robust for regression tasks, handles large datasets.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none" strike="noStrike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16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600" b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AdaBoost</a:t>
            </a:r>
            <a:r>
              <a:rPr lang="en-US" sz="16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Boosts weak learners, effective for classification.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none" strike="noStrike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16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600" b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LGBM Classifier</a:t>
            </a:r>
            <a:r>
              <a:rPr lang="en-US" sz="16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Fast gradient boosting, high accuracy.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none" strike="noStrike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16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600" b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SVM</a:t>
            </a:r>
            <a:r>
              <a:rPr lang="en-US" sz="16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Effective for high-dimensional data, versatile kernels.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none" strike="noStrike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16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600" b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Logistic Regression</a:t>
            </a:r>
            <a:r>
              <a:rPr lang="en-US" sz="16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Simple yet effective for binary classification.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7190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06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64" name="Rectangle 10263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4D945E3-1B9B-C6F9-1397-4A52DD6A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532" y="1063255"/>
            <a:ext cx="5312254" cy="18067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Model training</a:t>
            </a:r>
          </a:p>
        </p:txBody>
      </p:sp>
      <p:pic>
        <p:nvPicPr>
          <p:cNvPr id="10242" name="Picture 2" descr="Project on Deep Learning – Artificial Neural Network (ANNs) | Online Course  &amp; Certification">
            <a:extLst>
              <a:ext uri="{FF2B5EF4-FFF2-40B4-BE49-F238E27FC236}">
                <a16:creationId xmlns:a16="http://schemas.microsoft.com/office/drawing/2014/main" id="{CF7FEB31-4AD8-4B92-8D65-0125332E3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8" r="29256" b="2"/>
          <a:stretch/>
        </p:blipFill>
        <p:spPr bwMode="auto"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65" name="Straight Connector 10264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278FCBA6-1041-CAB8-18A2-AAAA6E14B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532" y="3309582"/>
            <a:ext cx="5312254" cy="248515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o"/>
            </a:pPr>
            <a:r>
              <a:rPr lang="en-US" sz="1300" b="1" dirty="0"/>
              <a:t>Hyperparameter Tuning</a:t>
            </a:r>
            <a:r>
              <a:rPr lang="en-US" sz="1300" dirty="0"/>
              <a:t>: Optimize parameters with grid search, random search, or Bayesian optimization.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o"/>
            </a:pPr>
            <a:r>
              <a:rPr lang="en-US" sz="1300" b="1" dirty="0"/>
              <a:t>Cross-Validation</a:t>
            </a:r>
            <a:r>
              <a:rPr lang="en-US" sz="1300" dirty="0"/>
              <a:t>: Employ k-fold cross-validation for model robustness and generalizability.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o"/>
            </a:pPr>
            <a:r>
              <a:rPr lang="en-US" sz="1300" b="1" dirty="0" err="1"/>
              <a:t>XGBoost</a:t>
            </a:r>
            <a:r>
              <a:rPr lang="en-US" sz="1300" b="1" dirty="0"/>
              <a:t> Training</a:t>
            </a:r>
            <a:r>
              <a:rPr lang="en-US" sz="1300" dirty="0"/>
              <a:t>: Adjust learning rate, maximum depth, and number of estimators.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o"/>
            </a:pPr>
            <a:r>
              <a:rPr lang="en-US" sz="1300" b="1" dirty="0"/>
              <a:t>SVM Training</a:t>
            </a:r>
            <a:r>
              <a:rPr lang="en-US" sz="1300" dirty="0"/>
              <a:t>: Tune regularization parameter (C) and kernel parameters.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o"/>
            </a:pPr>
            <a:r>
              <a:rPr lang="en-US" sz="1300" b="1" dirty="0"/>
              <a:t>Neural Network Training</a:t>
            </a:r>
            <a:r>
              <a:rPr lang="en-US" sz="1300" dirty="0"/>
              <a:t>: Define architecture, activation functions, and optimizer.</a:t>
            </a:r>
          </a:p>
        </p:txBody>
      </p:sp>
      <p:sp>
        <p:nvSpPr>
          <p:cNvPr id="1026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049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9" name="Rectangle 108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4" name="Title 1">
            <a:extLst>
              <a:ext uri="{FF2B5EF4-FFF2-40B4-BE49-F238E27FC236}">
                <a16:creationId xmlns:a16="http://schemas.microsoft.com/office/drawing/2014/main" id="{082DCBA6-C59F-363C-D271-E7CF3E29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532" y="1063255"/>
            <a:ext cx="5312254" cy="18067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Model Evaluation</a:t>
            </a:r>
          </a:p>
        </p:txBody>
      </p:sp>
      <p:pic>
        <p:nvPicPr>
          <p:cNvPr id="1026" name="Picture 2" descr="AI Predicts Behavior From Brain Activity | Psychology Today Canada">
            <a:extLst>
              <a:ext uri="{FF2B5EF4-FFF2-40B4-BE49-F238E27FC236}">
                <a16:creationId xmlns:a16="http://schemas.microsoft.com/office/drawing/2014/main" id="{8CE5DA68-4D00-E434-6924-F49CEDE0C6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5" r="40140"/>
          <a:stretch/>
        </p:blipFill>
        <p:spPr bwMode="auto"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91" name="Straight Connector 1090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1BDBE9F8-69E0-1C9B-3A42-C1E12649C293}"/>
              </a:ext>
            </a:extLst>
          </p:cNvPr>
          <p:cNvSpPr txBox="1">
            <a:spLocks/>
          </p:cNvSpPr>
          <p:nvPr/>
        </p:nvSpPr>
        <p:spPr>
          <a:xfrm>
            <a:off x="5877532" y="3309582"/>
            <a:ext cx="5312254" cy="2485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indent="-285750">
              <a:lnSpc>
                <a:spcPct val="100000"/>
              </a:lnSpc>
              <a:buFont typeface="Arial" panose="020B0604020202020204" pitchFamily="34" charset="0"/>
              <a:buChar char="o"/>
            </a:pPr>
            <a:r>
              <a:rPr lang="en-US" sz="1700" b="1" dirty="0">
                <a:effectLst/>
              </a:rPr>
              <a:t>Performance Metrics</a:t>
            </a:r>
            <a:r>
              <a:rPr lang="en-US" sz="1700" dirty="0">
                <a:effectLst/>
              </a:rPr>
              <a:t>: Use accuracy, precision, recall, F1-score, and AUC for comprehensive evaluation.</a:t>
            </a:r>
          </a:p>
          <a:p>
            <a:pPr marR="0" indent="-285750">
              <a:lnSpc>
                <a:spcPct val="100000"/>
              </a:lnSpc>
              <a:buFont typeface="Arial" panose="020B0604020202020204" pitchFamily="34" charset="0"/>
              <a:buChar char="o"/>
            </a:pPr>
            <a:r>
              <a:rPr lang="en-US" sz="1700" dirty="0">
                <a:effectLst/>
              </a:rPr>
              <a:t> </a:t>
            </a:r>
            <a:r>
              <a:rPr lang="en-US" sz="1700" b="1" dirty="0">
                <a:effectLst/>
              </a:rPr>
              <a:t>Validation Set</a:t>
            </a:r>
            <a:r>
              <a:rPr lang="en-US" sz="1700" dirty="0">
                <a:effectLst/>
              </a:rPr>
              <a:t>: Monitor validation set performance to avoid overfitting.</a:t>
            </a:r>
          </a:p>
          <a:p>
            <a:pPr marR="0" indent="-285750">
              <a:lnSpc>
                <a:spcPct val="100000"/>
              </a:lnSpc>
              <a:buFont typeface="Arial" panose="020B0604020202020204" pitchFamily="34" charset="0"/>
              <a:buChar char="o"/>
            </a:pPr>
            <a:r>
              <a:rPr lang="en-US" sz="1700" dirty="0">
                <a:effectLst/>
              </a:rPr>
              <a:t> </a:t>
            </a:r>
            <a:r>
              <a:rPr lang="en-US" sz="1700" b="1" dirty="0">
                <a:effectLst/>
              </a:rPr>
              <a:t>Confusion Matrix</a:t>
            </a:r>
            <a:r>
              <a:rPr lang="en-US" sz="1700" dirty="0">
                <a:effectLst/>
              </a:rPr>
              <a:t>: Analyze error types and model performance through the confusion matrix.</a:t>
            </a:r>
          </a:p>
        </p:txBody>
      </p:sp>
      <p:sp>
        <p:nvSpPr>
          <p:cNvPr id="109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183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3C81B-72C3-5662-1D0C-B9D966C07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774" y="121388"/>
            <a:ext cx="2403698" cy="876901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653CB9-2005-00AC-DBFB-6785E970C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48" y="820703"/>
            <a:ext cx="9552222" cy="591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61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BF920B6B-F93F-B12B-9AE7-A8A49074A0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02" t="2437" r="1330" b="2573"/>
          <a:stretch/>
        </p:blipFill>
        <p:spPr>
          <a:xfrm>
            <a:off x="0" y="75770"/>
            <a:ext cx="12191998" cy="6706458"/>
          </a:xfrm>
          <a:prstGeom prst="rect">
            <a:avLst/>
          </a:prstGeom>
        </p:spPr>
      </p:pic>
      <p:sp>
        <p:nvSpPr>
          <p:cNvPr id="14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7611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2471A9BC-D957-94EB-336F-BF6B4D6B68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6210" y="409300"/>
            <a:ext cx="3899580" cy="389958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3586BAE-09DA-4D0F-5ECA-38D7845C3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66316" y="4308880"/>
            <a:ext cx="3059368" cy="758070"/>
          </a:xfrm>
        </p:spPr>
        <p:txBody>
          <a:bodyPr>
            <a:normAutofit/>
          </a:bodyPr>
          <a:lstStyle/>
          <a:p>
            <a:r>
              <a:rPr lang="en-US" sz="4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13195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ipette adding DNA sample to a petri dish">
            <a:extLst>
              <a:ext uri="{FF2B5EF4-FFF2-40B4-BE49-F238E27FC236}">
                <a16:creationId xmlns:a16="http://schemas.microsoft.com/office/drawing/2014/main" id="{0B0C16F8-5436-B93D-C482-189F0231CAD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r="3101"/>
          <a:stretch>
            <a:fillRect/>
          </a:stretch>
        </p:blipFill>
        <p:spPr>
          <a:xfrm>
            <a:off x="3331593" y="10"/>
            <a:ext cx="8860407" cy="6857990"/>
          </a:xfrm>
          <a:custGeom>
            <a:avLst/>
            <a:gdLst/>
            <a:ahLst/>
            <a:cxnLst/>
            <a:rect l="l" t="t" r="r" b="b"/>
            <a:pathLst>
              <a:path w="8860407" h="6858000">
                <a:moveTo>
                  <a:pt x="0" y="0"/>
                </a:moveTo>
                <a:lnTo>
                  <a:pt x="8860407" y="0"/>
                </a:lnTo>
                <a:lnTo>
                  <a:pt x="8860407" y="6858000"/>
                </a:lnTo>
                <a:lnTo>
                  <a:pt x="661049" y="6858000"/>
                </a:lnTo>
                <a:lnTo>
                  <a:pt x="832672" y="6662026"/>
                </a:lnTo>
                <a:cubicBezTo>
                  <a:pt x="1465328" y="5866432"/>
                  <a:pt x="1845374" y="4846462"/>
                  <a:pt x="1845374" y="3734370"/>
                </a:cubicBezTo>
                <a:cubicBezTo>
                  <a:pt x="1845374" y="2244963"/>
                  <a:pt x="1163691" y="920792"/>
                  <a:pt x="106458" y="79568"/>
                </a:cubicBez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7C7C9D-209D-A3F3-8A98-74259600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28811"/>
            <a:ext cx="3447288" cy="33422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Exploratory Data Analysis</a:t>
            </a: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ADA271CD-3011-4A05-B4A3-80F17946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36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5B8F2-EA07-D534-4C01-B8A287927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en-US" dirty="0"/>
              <a:t>Data Loading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40FF9-D694-650B-C2EF-EC294E079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933390"/>
            <a:ext cx="5312254" cy="2861349"/>
          </a:xfrm>
        </p:spPr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Load the dataset, including images and metadata.</a:t>
            </a:r>
            <a:endParaRPr lang="en-US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Ensure images are read and preprocessed correctly, with file paths accurately linked to labels.</a:t>
            </a:r>
            <a:endParaRPr lang="en-US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Verify the integration of all data sources for a comprehensive dataset.</a:t>
            </a:r>
            <a:endParaRPr lang="en-US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Conduct an initial check for data integrity issues, addressing missing files or incorrect labels.</a:t>
            </a:r>
            <a:endParaRPr lang="en-US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/>
          </a:p>
        </p:txBody>
      </p:sp>
      <p:pic>
        <p:nvPicPr>
          <p:cNvPr id="19" name="Picture 18" descr="A person reaching for a paper on a table full of paper and sticky notes">
            <a:extLst>
              <a:ext uri="{FF2B5EF4-FFF2-40B4-BE49-F238E27FC236}">
                <a16:creationId xmlns:a16="http://schemas.microsoft.com/office/drawing/2014/main" id="{96775103-34C6-48E6-B44F-044417E181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124" r="25116" b="-1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2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98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5B8F2-EA07-D534-4C01-B8A287927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8475" y="1988420"/>
            <a:ext cx="6127114" cy="981284"/>
          </a:xfrm>
        </p:spPr>
        <p:txBody>
          <a:bodyPr>
            <a:normAutofit/>
          </a:bodyPr>
          <a:lstStyle/>
          <a:p>
            <a:r>
              <a:rPr lang="en-US" sz="5500" dirty="0"/>
              <a:t>Data Visualization</a:t>
            </a:r>
          </a:p>
        </p:txBody>
      </p:sp>
      <p:pic>
        <p:nvPicPr>
          <p:cNvPr id="18" name="Picture 17" descr="Scan of a human brain in a neurology clinic">
            <a:extLst>
              <a:ext uri="{FF2B5EF4-FFF2-40B4-BE49-F238E27FC236}">
                <a16:creationId xmlns:a16="http://schemas.microsoft.com/office/drawing/2014/main" id="{EA8A7F46-D8E3-D2BE-7156-A96B65365C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967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40FF9-D694-650B-C2EF-EC294E079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532" y="3309582"/>
            <a:ext cx="5841888" cy="2485157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r>
              <a:rPr lang="en-US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Visualize a random sample of images to assess their quality and characteristics.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Plot the distribution of malignant and benign cases to evaluate dataset balance.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Optionally, visualize metadata such as patient age or lesion location for additional insights.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04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6D30C6-3208-2FD5-7C0B-B32D067FB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714" y="0"/>
            <a:ext cx="993158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93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of a number of targets&#10;&#10;Description automatically generated">
            <a:extLst>
              <a:ext uri="{FF2B5EF4-FFF2-40B4-BE49-F238E27FC236}">
                <a16:creationId xmlns:a16="http://schemas.microsoft.com/office/drawing/2014/main" id="{4464A7E2-51BC-7B63-7D2A-1D72560937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462"/>
          <a:stretch>
            <a:fillRect/>
          </a:stretch>
        </p:blipFill>
        <p:spPr>
          <a:xfrm>
            <a:off x="-1" y="1"/>
            <a:ext cx="12191998" cy="6857999"/>
          </a:xfrm>
          <a:prstGeom prst="rect">
            <a:avLst/>
          </a:prstGeom>
        </p:spPr>
      </p:pic>
      <p:sp>
        <p:nvSpPr>
          <p:cNvPr id="14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592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BD876C-04A7-6443-C624-BAEB9E023D1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787"/>
          <a:stretch>
            <a:fillRect/>
          </a:stretch>
        </p:blipFill>
        <p:spPr>
          <a:xfrm>
            <a:off x="-1" y="1"/>
            <a:ext cx="12191998" cy="6857999"/>
          </a:xfrm>
          <a:prstGeom prst="rect">
            <a:avLst/>
          </a:prstGeom>
        </p:spPr>
      </p:pic>
      <p:sp>
        <p:nvSpPr>
          <p:cNvPr id="14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1832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5B8F2-EA07-D534-4C01-B8A287927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532" y="1063255"/>
            <a:ext cx="5312254" cy="1806727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Statistical Analysis</a:t>
            </a:r>
            <a:endParaRPr lang="en-US"/>
          </a:p>
        </p:txBody>
      </p:sp>
      <p:pic>
        <p:nvPicPr>
          <p:cNvPr id="28" name="Picture 27" descr="Financial graphs on a dark display">
            <a:extLst>
              <a:ext uri="{FF2B5EF4-FFF2-40B4-BE49-F238E27FC236}">
                <a16:creationId xmlns:a16="http://schemas.microsoft.com/office/drawing/2014/main" id="{F0AE0E2F-4478-4F31-D52F-E080FF2025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854" r="30619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40FF9-D694-650B-C2EF-EC294E079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532" y="3309582"/>
            <a:ext cx="5312254" cy="2485157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Calculate basic statistics for image dimensions, including mean and standard deviation.</a:t>
            </a:r>
            <a:endParaRPr lang="en-US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Analyze metadata for insights like patient age and lesion location.</a:t>
            </a:r>
            <a:endParaRPr lang="en-US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Explore correlations between metadata features and image labels.</a:t>
            </a:r>
            <a:endParaRPr lang="en-US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4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522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5B8F2-EA07-D534-4C01-B8A287927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en-US" sz="5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5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lass Distribution</a:t>
            </a:r>
            <a:endParaRPr lang="en-US" sz="5100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40FF9-D694-650B-C2EF-EC294E079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933390"/>
            <a:ext cx="5312254" cy="2861349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Check for class imbalance between malignant and benign lesions.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Visualize class distribution using bar charts or pie charts.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Plan strategies to address any identified class imbalance.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2" name="Graphic 81" descr="Bar chart">
            <a:extLst>
              <a:ext uri="{FF2B5EF4-FFF2-40B4-BE49-F238E27FC236}">
                <a16:creationId xmlns:a16="http://schemas.microsoft.com/office/drawing/2014/main" id="{2C8749FC-76E8-80CA-55AB-50FB225EA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0087" y="1663890"/>
            <a:ext cx="3434963" cy="3434963"/>
          </a:xfrm>
          <a:prstGeom prst="rect">
            <a:avLst/>
          </a:prstGeom>
        </p:spPr>
      </p:pic>
      <p:sp>
        <p:nvSpPr>
          <p:cNvPr id="8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10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139</TotalTime>
  <Words>450</Words>
  <Application>Microsoft Office PowerPoint</Application>
  <PresentationFormat>Widescreen</PresentationFormat>
  <Paragraphs>55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Avenir Next LT Pro</vt:lpstr>
      <vt:lpstr>Sitka Banner</vt:lpstr>
      <vt:lpstr>Symbol</vt:lpstr>
      <vt:lpstr>Times New Roman</vt:lpstr>
      <vt:lpstr>Wingdings</vt:lpstr>
      <vt:lpstr>HeadlinesVTI</vt:lpstr>
      <vt:lpstr>Skin Cancer Binary Classifier</vt:lpstr>
      <vt:lpstr>Exploratory Data Analysis</vt:lpstr>
      <vt:lpstr>Data Loading</vt:lpstr>
      <vt:lpstr>Data Visualization</vt:lpstr>
      <vt:lpstr>PowerPoint Presentation</vt:lpstr>
      <vt:lpstr>PowerPoint Presentation</vt:lpstr>
      <vt:lpstr>PowerPoint Presentation</vt:lpstr>
      <vt:lpstr>Statistical Analysis</vt:lpstr>
      <vt:lpstr>Class Distribution</vt:lpstr>
      <vt:lpstr>Preprocessing</vt:lpstr>
      <vt:lpstr>Data Cleaning</vt:lpstr>
      <vt:lpstr>Image Normalization</vt:lpstr>
      <vt:lpstr>Data Splitting</vt:lpstr>
      <vt:lpstr>Model Selection</vt:lpstr>
      <vt:lpstr>Model training</vt:lpstr>
      <vt:lpstr>Model Evaluation</vt:lpstr>
      <vt:lpstr>Results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Awais Asghar</dc:creator>
  <cp:lastModifiedBy>Awais Asghar</cp:lastModifiedBy>
  <cp:revision>1</cp:revision>
  <dcterms:created xsi:type="dcterms:W3CDTF">2024-08-21T08:37:12Z</dcterms:created>
  <dcterms:modified xsi:type="dcterms:W3CDTF">2025-10-21T16:39:47Z</dcterms:modified>
</cp:coreProperties>
</file>