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3" r:id="rId1"/>
  </p:sldMasterIdLst>
  <p:sldIdLst>
    <p:sldId id="256" r:id="rId2"/>
    <p:sldId id="265" r:id="rId3"/>
    <p:sldId id="257" r:id="rId4"/>
    <p:sldId id="261" r:id="rId5"/>
    <p:sldId id="262" r:id="rId6"/>
    <p:sldId id="263" r:id="rId7"/>
    <p:sldId id="258" r:id="rId8"/>
    <p:sldId id="266" r:id="rId9"/>
    <p:sldId id="268" r:id="rId10"/>
    <p:sldId id="267" r:id="rId11"/>
    <p:sldId id="269" r:id="rId12"/>
    <p:sldId id="271" r:id="rId13"/>
    <p:sldId id="272" r:id="rId14"/>
    <p:sldId id="274" r:id="rId15"/>
    <p:sldId id="273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15A5570-3BEF-47A5-B3A5-7A0D987F793C}" v="7" dt="2024-08-21T12:04:43.933"/>
    <p1510:client id="{BA8A782E-AF78-4802-BA01-7EAAD95657F3}" v="52" dt="2024-08-21T09:56:31.799"/>
    <p1510:client id="{F6A23AA0-417A-4782-8F80-89A123E3A60C}" v="11" dt="2024-08-21T15:01:02.03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wais Asghar" userId="4e531a22-1881-423e-b958-a671f924ba4b" providerId="ADAL" clId="{F6A23AA0-417A-4782-8F80-89A123E3A60C}"/>
    <pc:docChg chg="undo custSel addSld modSld">
      <pc:chgData name="Awais Asghar" userId="4e531a22-1881-423e-b958-a671f924ba4b" providerId="ADAL" clId="{F6A23AA0-417A-4782-8F80-89A123E3A60C}" dt="2024-08-21T15:02:32.508" v="51" actId="1076"/>
      <pc:docMkLst>
        <pc:docMk/>
      </pc:docMkLst>
      <pc:sldChg chg="modAnim">
        <pc:chgData name="Awais Asghar" userId="4e531a22-1881-423e-b958-a671f924ba4b" providerId="ADAL" clId="{F6A23AA0-417A-4782-8F80-89A123E3A60C}" dt="2024-08-21T13:04:44.569" v="8"/>
        <pc:sldMkLst>
          <pc:docMk/>
          <pc:sldMk cId="2394003227" sldId="258"/>
        </pc:sldMkLst>
      </pc:sldChg>
      <pc:sldChg chg="modAnim">
        <pc:chgData name="Awais Asghar" userId="4e531a22-1881-423e-b958-a671f924ba4b" providerId="ADAL" clId="{F6A23AA0-417A-4782-8F80-89A123E3A60C}" dt="2024-08-21T13:04:11.445" v="6"/>
        <pc:sldMkLst>
          <pc:docMk/>
          <pc:sldMk cId="3129036175" sldId="265"/>
        </pc:sldMkLst>
      </pc:sldChg>
      <pc:sldChg chg="modAnim">
        <pc:chgData name="Awais Asghar" userId="4e531a22-1881-423e-b958-a671f924ba4b" providerId="ADAL" clId="{F6A23AA0-417A-4782-8F80-89A123E3A60C}" dt="2024-08-21T13:04:39.372" v="7"/>
        <pc:sldMkLst>
          <pc:docMk/>
          <pc:sldMk cId="3409204290" sldId="267"/>
        </pc:sldMkLst>
      </pc:sldChg>
      <pc:sldChg chg="modAnim">
        <pc:chgData name="Awais Asghar" userId="4e531a22-1881-423e-b958-a671f924ba4b" providerId="ADAL" clId="{F6A23AA0-417A-4782-8F80-89A123E3A60C}" dt="2024-08-21T13:03:50.023" v="1"/>
        <pc:sldMkLst>
          <pc:docMk/>
          <pc:sldMk cId="3379248636" sldId="268"/>
        </pc:sldMkLst>
      </pc:sldChg>
      <pc:sldChg chg="addSp delSp modSp new mod setBg addAnim delAnim">
        <pc:chgData name="Awais Asghar" userId="4e531a22-1881-423e-b958-a671f924ba4b" providerId="ADAL" clId="{F6A23AA0-417A-4782-8F80-89A123E3A60C}" dt="2024-08-21T15:02:32.508" v="51" actId="1076"/>
        <pc:sldMkLst>
          <pc:docMk/>
          <pc:sldMk cId="375816112" sldId="274"/>
        </pc:sldMkLst>
        <pc:spChg chg="mod ord">
          <ac:chgData name="Awais Asghar" userId="4e531a22-1881-423e-b958-a671f924ba4b" providerId="ADAL" clId="{F6A23AA0-417A-4782-8F80-89A123E3A60C}" dt="2024-08-21T15:02:18.637" v="46" actId="1076"/>
          <ac:spMkLst>
            <pc:docMk/>
            <pc:sldMk cId="375816112" sldId="274"/>
            <ac:spMk id="2" creationId="{A833C81B-72C3-5662-1D0C-B9D966C07EBE}"/>
          </ac:spMkLst>
        </pc:spChg>
        <pc:spChg chg="del">
          <ac:chgData name="Awais Asghar" userId="4e531a22-1881-423e-b958-a671f924ba4b" providerId="ADAL" clId="{F6A23AA0-417A-4782-8F80-89A123E3A60C}" dt="2024-08-21T14:56:05.851" v="10" actId="478"/>
          <ac:spMkLst>
            <pc:docMk/>
            <pc:sldMk cId="375816112" sldId="274"/>
            <ac:spMk id="3" creationId="{E73AF308-8B25-7231-415C-F13AE67DB988}"/>
          </ac:spMkLst>
        </pc:spChg>
        <pc:spChg chg="add del">
          <ac:chgData name="Awais Asghar" userId="4e531a22-1881-423e-b958-a671f924ba4b" providerId="ADAL" clId="{F6A23AA0-417A-4782-8F80-89A123E3A60C}" dt="2024-08-21T15:00:54.126" v="27" actId="26606"/>
          <ac:spMkLst>
            <pc:docMk/>
            <pc:sldMk cId="375816112" sldId="274"/>
            <ac:spMk id="10" creationId="{DD4C4B28-6B4B-4445-8535-F516D74E4AA9}"/>
          </ac:spMkLst>
        </pc:spChg>
        <pc:spChg chg="add del">
          <ac:chgData name="Awais Asghar" userId="4e531a22-1881-423e-b958-a671f924ba4b" providerId="ADAL" clId="{F6A23AA0-417A-4782-8F80-89A123E3A60C}" dt="2024-08-21T15:01:44.728" v="40" actId="26606"/>
          <ac:spMkLst>
            <pc:docMk/>
            <pc:sldMk cId="375816112" sldId="274"/>
            <ac:spMk id="11" creationId="{DD4C4B28-6B4B-4445-8535-F516D74E4AA9}"/>
          </ac:spMkLst>
        </pc:spChg>
        <pc:spChg chg="add del">
          <ac:chgData name="Awais Asghar" userId="4e531a22-1881-423e-b958-a671f924ba4b" providerId="ADAL" clId="{F6A23AA0-417A-4782-8F80-89A123E3A60C}" dt="2024-08-21T15:00:54.126" v="27" actId="26606"/>
          <ac:spMkLst>
            <pc:docMk/>
            <pc:sldMk cId="375816112" sldId="274"/>
            <ac:spMk id="14" creationId="{55B419A7-F817-4767-8CCB-FB0E189C4ACD}"/>
          </ac:spMkLst>
        </pc:spChg>
        <pc:spChg chg="add del">
          <ac:chgData name="Awais Asghar" userId="4e531a22-1881-423e-b958-a671f924ba4b" providerId="ADAL" clId="{F6A23AA0-417A-4782-8F80-89A123E3A60C}" dt="2024-08-21T15:01:44.728" v="40" actId="26606"/>
          <ac:spMkLst>
            <pc:docMk/>
            <pc:sldMk cId="375816112" sldId="274"/>
            <ac:spMk id="15" creationId="{55B419A7-F817-4767-8CCB-FB0E189C4ACD}"/>
          </ac:spMkLst>
        </pc:spChg>
        <pc:spChg chg="add del">
          <ac:chgData name="Awais Asghar" userId="4e531a22-1881-423e-b958-a671f924ba4b" providerId="ADAL" clId="{F6A23AA0-417A-4782-8F80-89A123E3A60C}" dt="2024-08-21T15:00:54.126" v="27" actId="26606"/>
          <ac:spMkLst>
            <pc:docMk/>
            <pc:sldMk cId="375816112" sldId="274"/>
            <ac:spMk id="16" creationId="{50828E5B-9EDE-4D1D-8C59-333EDC952C98}"/>
          </ac:spMkLst>
        </pc:spChg>
        <pc:spChg chg="add del">
          <ac:chgData name="Awais Asghar" userId="4e531a22-1881-423e-b958-a671f924ba4b" providerId="ADAL" clId="{F6A23AA0-417A-4782-8F80-89A123E3A60C}" dt="2024-08-21T15:01:44.728" v="40" actId="26606"/>
          <ac:spMkLst>
            <pc:docMk/>
            <pc:sldMk cId="375816112" sldId="274"/>
            <ac:spMk id="17" creationId="{50828E5B-9EDE-4D1D-8C59-333EDC952C98}"/>
          </ac:spMkLst>
        </pc:spChg>
        <pc:spChg chg="add del">
          <ac:chgData name="Awais Asghar" userId="4e531a22-1881-423e-b958-a671f924ba4b" providerId="ADAL" clId="{F6A23AA0-417A-4782-8F80-89A123E3A60C}" dt="2024-08-21T15:02:12.141" v="44" actId="26606"/>
          <ac:spMkLst>
            <pc:docMk/>
            <pc:sldMk cId="375816112" sldId="274"/>
            <ac:spMk id="19" creationId="{DD4C4B28-6B4B-4445-8535-F516D74E4AA9}"/>
          </ac:spMkLst>
        </pc:spChg>
        <pc:spChg chg="add del">
          <ac:chgData name="Awais Asghar" userId="4e531a22-1881-423e-b958-a671f924ba4b" providerId="ADAL" clId="{F6A23AA0-417A-4782-8F80-89A123E3A60C}" dt="2024-08-21T15:00:54.126" v="27" actId="26606"/>
          <ac:spMkLst>
            <pc:docMk/>
            <pc:sldMk cId="375816112" sldId="274"/>
            <ac:spMk id="20" creationId="{7021D92D-08FF-45A6-9109-AC9462C7E8E3}"/>
          </ac:spMkLst>
        </pc:spChg>
        <pc:spChg chg="add del">
          <ac:chgData name="Awais Asghar" userId="4e531a22-1881-423e-b958-a671f924ba4b" providerId="ADAL" clId="{F6A23AA0-417A-4782-8F80-89A123E3A60C}" dt="2024-08-21T15:02:12.141" v="44" actId="26606"/>
          <ac:spMkLst>
            <pc:docMk/>
            <pc:sldMk cId="375816112" sldId="274"/>
            <ac:spMk id="23" creationId="{55B419A7-F817-4767-8CCB-FB0E189C4ACD}"/>
          </ac:spMkLst>
        </pc:spChg>
        <pc:spChg chg="add del">
          <ac:chgData name="Awais Asghar" userId="4e531a22-1881-423e-b958-a671f924ba4b" providerId="ADAL" clId="{F6A23AA0-417A-4782-8F80-89A123E3A60C}" dt="2024-08-21T15:01:44.728" v="40" actId="26606"/>
          <ac:spMkLst>
            <pc:docMk/>
            <pc:sldMk cId="375816112" sldId="274"/>
            <ac:spMk id="24" creationId="{7021D92D-08FF-45A6-9109-AC9462C7E8E3}"/>
          </ac:spMkLst>
        </pc:spChg>
        <pc:spChg chg="add del">
          <ac:chgData name="Awais Asghar" userId="4e531a22-1881-423e-b958-a671f924ba4b" providerId="ADAL" clId="{F6A23AA0-417A-4782-8F80-89A123E3A60C}" dt="2024-08-21T15:02:12.141" v="44" actId="26606"/>
          <ac:spMkLst>
            <pc:docMk/>
            <pc:sldMk cId="375816112" sldId="274"/>
            <ac:spMk id="25" creationId="{ADA271CD-3011-4A05-B4A3-80F1794684F2}"/>
          </ac:spMkLst>
        </pc:spChg>
        <pc:picChg chg="add del mod">
          <ac:chgData name="Awais Asghar" userId="4e531a22-1881-423e-b958-a671f924ba4b" providerId="ADAL" clId="{F6A23AA0-417A-4782-8F80-89A123E3A60C}" dt="2024-08-21T15:01:29.821" v="35" actId="478"/>
          <ac:picMkLst>
            <pc:docMk/>
            <pc:sldMk cId="375816112" sldId="274"/>
            <ac:picMk id="5" creationId="{97D8FB58-9647-6330-73D5-57D9124110DF}"/>
          </ac:picMkLst>
        </pc:picChg>
        <pc:picChg chg="add del mod">
          <ac:chgData name="Awais Asghar" userId="4e531a22-1881-423e-b958-a671f924ba4b" providerId="ADAL" clId="{F6A23AA0-417A-4782-8F80-89A123E3A60C}" dt="2024-08-21T15:01:31.471" v="36" actId="478"/>
          <ac:picMkLst>
            <pc:docMk/>
            <pc:sldMk cId="375816112" sldId="274"/>
            <ac:picMk id="7" creationId="{F5B17A3C-6436-7576-A996-1346DD7B736E}"/>
          </ac:picMkLst>
        </pc:picChg>
        <pc:picChg chg="add mod ord">
          <ac:chgData name="Awais Asghar" userId="4e531a22-1881-423e-b958-a671f924ba4b" providerId="ADAL" clId="{F6A23AA0-417A-4782-8F80-89A123E3A60C}" dt="2024-08-21T15:02:32.508" v="51" actId="1076"/>
          <ac:picMkLst>
            <pc:docMk/>
            <pc:sldMk cId="375816112" sldId="274"/>
            <ac:picMk id="9" creationId="{71653CB9-2005-00AC-DBFB-6785E970C5D7}"/>
          </ac:picMkLst>
        </pc:picChg>
        <pc:cxnChg chg="add del">
          <ac:chgData name="Awais Asghar" userId="4e531a22-1881-423e-b958-a671f924ba4b" providerId="ADAL" clId="{F6A23AA0-417A-4782-8F80-89A123E3A60C}" dt="2024-08-21T15:00:54.126" v="27" actId="26606"/>
          <ac:cxnSpMkLst>
            <pc:docMk/>
            <pc:sldMk cId="375816112" sldId="274"/>
            <ac:cxnSpMk id="12" creationId="{0CB1C732-7193-4253-8746-850D090A6B4E}"/>
          </ac:cxnSpMkLst>
        </pc:cxnChg>
        <pc:cxnChg chg="add del">
          <ac:chgData name="Awais Asghar" userId="4e531a22-1881-423e-b958-a671f924ba4b" providerId="ADAL" clId="{F6A23AA0-417A-4782-8F80-89A123E3A60C}" dt="2024-08-21T15:01:44.728" v="40" actId="26606"/>
          <ac:cxnSpMkLst>
            <pc:docMk/>
            <pc:sldMk cId="375816112" sldId="274"/>
            <ac:cxnSpMk id="13" creationId="{0CB1C732-7193-4253-8746-850D090A6B4E}"/>
          </ac:cxnSpMkLst>
        </pc:cxnChg>
        <pc:cxnChg chg="add del">
          <ac:chgData name="Awais Asghar" userId="4e531a22-1881-423e-b958-a671f924ba4b" providerId="ADAL" clId="{F6A23AA0-417A-4782-8F80-89A123E3A60C}" dt="2024-08-21T15:00:54.126" v="27" actId="26606"/>
          <ac:cxnSpMkLst>
            <pc:docMk/>
            <pc:sldMk cId="375816112" sldId="274"/>
            <ac:cxnSpMk id="18" creationId="{C56E7048-86CF-445D-8846-414F144FD8DD}"/>
          </ac:cxnSpMkLst>
        </pc:cxnChg>
        <pc:cxnChg chg="add del">
          <ac:chgData name="Awais Asghar" userId="4e531a22-1881-423e-b958-a671f924ba4b" providerId="ADAL" clId="{F6A23AA0-417A-4782-8F80-89A123E3A60C}" dt="2024-08-21T15:02:12.141" v="44" actId="26606"/>
          <ac:cxnSpMkLst>
            <pc:docMk/>
            <pc:sldMk cId="375816112" sldId="274"/>
            <ac:cxnSpMk id="21" creationId="{0CB1C732-7193-4253-8746-850D090A6B4E}"/>
          </ac:cxnSpMkLst>
        </pc:cxnChg>
        <pc:cxnChg chg="add del">
          <ac:chgData name="Awais Asghar" userId="4e531a22-1881-423e-b958-a671f924ba4b" providerId="ADAL" clId="{F6A23AA0-417A-4782-8F80-89A123E3A60C}" dt="2024-08-21T15:01:44.728" v="40" actId="26606"/>
          <ac:cxnSpMkLst>
            <pc:docMk/>
            <pc:sldMk cId="375816112" sldId="274"/>
            <ac:cxnSpMk id="22" creationId="{C56E7048-86CF-445D-8846-414F144FD8DD}"/>
          </ac:cxnSpMkLst>
        </pc:cxnChg>
      </pc:sldChg>
    </pc:docChg>
  </pc:docChgLst>
  <pc:docChgLst>
    <pc:chgData name="Awais Asghar" userId="c55bbe8d5a45df36" providerId="LiveId" clId="{BA8A782E-AF78-4802-BA01-7EAAD95657F3}"/>
    <pc:docChg chg="undo custSel addSld delSld modSld sldOrd addMainMaster delMainMaster">
      <pc:chgData name="Awais Asghar" userId="c55bbe8d5a45df36" providerId="LiveId" clId="{BA8A782E-AF78-4802-BA01-7EAAD95657F3}" dt="2024-08-21T10:05:37.911" v="823" actId="680"/>
      <pc:docMkLst>
        <pc:docMk/>
      </pc:docMkLst>
      <pc:sldChg chg="addSp delSp modSp mod setBg modClrScheme chgLayout">
        <pc:chgData name="Awais Asghar" userId="c55bbe8d5a45df36" providerId="LiveId" clId="{BA8A782E-AF78-4802-BA01-7EAAD95657F3}" dt="2024-08-21T09:10:32.867" v="415" actId="27636"/>
        <pc:sldMkLst>
          <pc:docMk/>
          <pc:sldMk cId="2865248760" sldId="256"/>
        </pc:sldMkLst>
        <pc:spChg chg="mod">
          <ac:chgData name="Awais Asghar" userId="c55bbe8d5a45df36" providerId="LiveId" clId="{BA8A782E-AF78-4802-BA01-7EAAD95657F3}" dt="2024-08-21T09:10:32.867" v="415" actId="27636"/>
          <ac:spMkLst>
            <pc:docMk/>
            <pc:sldMk cId="2865248760" sldId="256"/>
            <ac:spMk id="2" creationId="{713E0980-D2F2-7B02-CB55-BB459F9673BF}"/>
          </ac:spMkLst>
        </pc:spChg>
        <pc:spChg chg="mod">
          <ac:chgData name="Awais Asghar" userId="c55bbe8d5a45df36" providerId="LiveId" clId="{BA8A782E-AF78-4802-BA01-7EAAD95657F3}" dt="2024-08-21T08:42:02.895" v="129" actId="26606"/>
          <ac:spMkLst>
            <pc:docMk/>
            <pc:sldMk cId="2865248760" sldId="256"/>
            <ac:spMk id="3" creationId="{52A53BA4-36B0-5337-5BC6-9F643EE5E077}"/>
          </ac:spMkLst>
        </pc:spChg>
        <pc:spChg chg="add del">
          <ac:chgData name="Awais Asghar" userId="c55bbe8d5a45df36" providerId="LiveId" clId="{BA8A782E-AF78-4802-BA01-7EAAD95657F3}" dt="2024-08-21T08:41:30.271" v="125" actId="26606"/>
          <ac:spMkLst>
            <pc:docMk/>
            <pc:sldMk cId="2865248760" sldId="256"/>
            <ac:spMk id="9" creationId="{A5D0B0D3-D735-4619-AA45-B57B791E1744}"/>
          </ac:spMkLst>
        </pc:spChg>
        <pc:spChg chg="add del">
          <ac:chgData name="Awais Asghar" userId="c55bbe8d5a45df36" providerId="LiveId" clId="{BA8A782E-AF78-4802-BA01-7EAAD95657F3}" dt="2024-08-21T08:41:30.271" v="125" actId="26606"/>
          <ac:spMkLst>
            <pc:docMk/>
            <pc:sldMk cId="2865248760" sldId="256"/>
            <ac:spMk id="19" creationId="{3D505D40-32E9-4C48-81F8-AD80433BE6B7}"/>
          </ac:spMkLst>
        </pc:spChg>
        <pc:spChg chg="add del">
          <ac:chgData name="Awais Asghar" userId="c55bbe8d5a45df36" providerId="LiveId" clId="{BA8A782E-AF78-4802-BA01-7EAAD95657F3}" dt="2024-08-21T08:42:02.895" v="129" actId="26606"/>
          <ac:spMkLst>
            <pc:docMk/>
            <pc:sldMk cId="2865248760" sldId="256"/>
            <ac:spMk id="33" creationId="{72411438-92A5-42B0-9C54-EA4FB32ACB5E}"/>
          </ac:spMkLst>
        </pc:spChg>
        <pc:spChg chg="add del">
          <ac:chgData name="Awais Asghar" userId="c55bbe8d5a45df36" providerId="LiveId" clId="{BA8A782E-AF78-4802-BA01-7EAAD95657F3}" dt="2024-08-21T08:42:02.895" v="129" actId="26606"/>
          <ac:spMkLst>
            <pc:docMk/>
            <pc:sldMk cId="2865248760" sldId="256"/>
            <ac:spMk id="35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8:42:02.895" v="129" actId="26606"/>
          <ac:spMkLst>
            <pc:docMk/>
            <pc:sldMk cId="2865248760" sldId="256"/>
            <ac:spMk id="39" creationId="{A101E513-AF74-4E9D-A31F-99664250722D}"/>
          </ac:spMkLst>
        </pc:spChg>
        <pc:spChg chg="add del">
          <ac:chgData name="Awais Asghar" userId="c55bbe8d5a45df36" providerId="LiveId" clId="{BA8A782E-AF78-4802-BA01-7EAAD95657F3}" dt="2024-08-21T08:42:02.881" v="128" actId="26606"/>
          <ac:spMkLst>
            <pc:docMk/>
            <pc:sldMk cId="2865248760" sldId="256"/>
            <ac:spMk id="44" creationId="{72411438-92A5-42B0-9C54-EA4FB32ACB5E}"/>
          </ac:spMkLst>
        </pc:spChg>
        <pc:spChg chg="add del">
          <ac:chgData name="Awais Asghar" userId="c55bbe8d5a45df36" providerId="LiveId" clId="{BA8A782E-AF78-4802-BA01-7EAAD95657F3}" dt="2024-08-21T08:42:02.881" v="128" actId="26606"/>
          <ac:spMkLst>
            <pc:docMk/>
            <pc:sldMk cId="2865248760" sldId="256"/>
            <ac:spMk id="46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8:42:02.881" v="128" actId="26606"/>
          <ac:spMkLst>
            <pc:docMk/>
            <pc:sldMk cId="2865248760" sldId="256"/>
            <ac:spMk id="50" creationId="{A101E513-AF74-4E9D-A31F-99664250722D}"/>
          </ac:spMkLst>
        </pc:spChg>
        <pc:spChg chg="add del">
          <ac:chgData name="Awais Asghar" userId="c55bbe8d5a45df36" providerId="LiveId" clId="{BA8A782E-AF78-4802-BA01-7EAAD95657F3}" dt="2024-08-21T09:09:47.482" v="409" actId="26606"/>
          <ac:spMkLst>
            <pc:docMk/>
            <pc:sldMk cId="2865248760" sldId="256"/>
            <ac:spMk id="52" creationId="{72411438-92A5-42B0-9C54-EA4FB32ACB5E}"/>
          </ac:spMkLst>
        </pc:spChg>
        <pc:spChg chg="add del">
          <ac:chgData name="Awais Asghar" userId="c55bbe8d5a45df36" providerId="LiveId" clId="{BA8A782E-AF78-4802-BA01-7EAAD95657F3}" dt="2024-08-21T09:09:47.482" v="409" actId="26606"/>
          <ac:spMkLst>
            <pc:docMk/>
            <pc:sldMk cId="2865248760" sldId="256"/>
            <ac:spMk id="53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09:47.482" v="409" actId="26606"/>
          <ac:spMkLst>
            <pc:docMk/>
            <pc:sldMk cId="2865248760" sldId="256"/>
            <ac:spMk id="55" creationId="{A101E513-AF74-4E9D-A31F-99664250722D}"/>
          </ac:spMkLst>
        </pc:spChg>
        <pc:spChg chg="add del">
          <ac:chgData name="Awais Asghar" userId="c55bbe8d5a45df36" providerId="LiveId" clId="{BA8A782E-AF78-4802-BA01-7EAAD95657F3}" dt="2024-08-21T09:10:28.827" v="412" actId="26606"/>
          <ac:spMkLst>
            <pc:docMk/>
            <pc:sldMk cId="2865248760" sldId="256"/>
            <ac:spMk id="61" creationId="{72411438-92A5-42B0-9C54-EA4FB32ACB5E}"/>
          </ac:spMkLst>
        </pc:spChg>
        <pc:spChg chg="add del">
          <ac:chgData name="Awais Asghar" userId="c55bbe8d5a45df36" providerId="LiveId" clId="{BA8A782E-AF78-4802-BA01-7EAAD95657F3}" dt="2024-08-21T09:10:28.827" v="412" actId="26606"/>
          <ac:spMkLst>
            <pc:docMk/>
            <pc:sldMk cId="2865248760" sldId="256"/>
            <ac:spMk id="63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10:28.827" v="412" actId="26606"/>
          <ac:spMkLst>
            <pc:docMk/>
            <pc:sldMk cId="2865248760" sldId="256"/>
            <ac:spMk id="67" creationId="{A101E513-AF74-4E9D-A31F-99664250722D}"/>
          </ac:spMkLst>
        </pc:spChg>
        <pc:spChg chg="add">
          <ac:chgData name="Awais Asghar" userId="c55bbe8d5a45df36" providerId="LiveId" clId="{BA8A782E-AF78-4802-BA01-7EAAD95657F3}" dt="2024-08-21T09:10:28.827" v="412" actId="26606"/>
          <ac:spMkLst>
            <pc:docMk/>
            <pc:sldMk cId="2865248760" sldId="256"/>
            <ac:spMk id="73" creationId="{72411438-92A5-42B0-9C54-EA4FB32ACB5E}"/>
          </ac:spMkLst>
        </pc:spChg>
        <pc:spChg chg="add">
          <ac:chgData name="Awais Asghar" userId="c55bbe8d5a45df36" providerId="LiveId" clId="{BA8A782E-AF78-4802-BA01-7EAAD95657F3}" dt="2024-08-21T09:10:28.827" v="412" actId="26606"/>
          <ac:spMkLst>
            <pc:docMk/>
            <pc:sldMk cId="2865248760" sldId="256"/>
            <ac:spMk id="75" creationId="{C5176844-69C3-4F79-BE38-EA5BDDF4FEA4}"/>
          </ac:spMkLst>
        </pc:spChg>
        <pc:spChg chg="add">
          <ac:chgData name="Awais Asghar" userId="c55bbe8d5a45df36" providerId="LiveId" clId="{BA8A782E-AF78-4802-BA01-7EAAD95657F3}" dt="2024-08-21T09:10:28.827" v="412" actId="26606"/>
          <ac:spMkLst>
            <pc:docMk/>
            <pc:sldMk cId="2865248760" sldId="256"/>
            <ac:spMk id="79" creationId="{A101E513-AF74-4E9D-A31F-99664250722D}"/>
          </ac:spMkLst>
        </pc:spChg>
        <pc:grpChg chg="add del">
          <ac:chgData name="Awais Asghar" userId="c55bbe8d5a45df36" providerId="LiveId" clId="{BA8A782E-AF78-4802-BA01-7EAAD95657F3}" dt="2024-08-21T08:41:30.271" v="125" actId="26606"/>
          <ac:grpSpMkLst>
            <pc:docMk/>
            <pc:sldMk cId="2865248760" sldId="256"/>
            <ac:grpSpMk id="11" creationId="{DBBA0A0D-8F6A-400A-9E49-8C008E2C7DB1}"/>
          </ac:grpSpMkLst>
        </pc:grpChg>
        <pc:grpChg chg="add del">
          <ac:chgData name="Awais Asghar" userId="c55bbe8d5a45df36" providerId="LiveId" clId="{BA8A782E-AF78-4802-BA01-7EAAD95657F3}" dt="2024-08-21T08:41:30.271" v="125" actId="26606"/>
          <ac:grpSpMkLst>
            <pc:docMk/>
            <pc:sldMk cId="2865248760" sldId="256"/>
            <ac:grpSpMk id="21" creationId="{C507BF36-B92B-4CAC-BCA7-8364B51E1F09}"/>
          </ac:grpSpMkLst>
        </pc:grpChg>
        <pc:picChg chg="add del mod ord">
          <ac:chgData name="Awais Asghar" userId="c55bbe8d5a45df36" providerId="LiveId" clId="{BA8A782E-AF78-4802-BA01-7EAAD95657F3}" dt="2024-08-21T09:09:33.860" v="408" actId="478"/>
          <ac:picMkLst>
            <pc:docMk/>
            <pc:sldMk cId="2865248760" sldId="256"/>
            <ac:picMk id="4" creationId="{6F8066D1-05FC-B803-99C9-5902F67870DB}"/>
          </ac:picMkLst>
        </pc:picChg>
        <pc:picChg chg="add del">
          <ac:chgData name="Awais Asghar" userId="c55bbe8d5a45df36" providerId="LiveId" clId="{BA8A782E-AF78-4802-BA01-7EAAD95657F3}" dt="2024-08-21T09:10:08.178" v="411" actId="478"/>
          <ac:picMkLst>
            <pc:docMk/>
            <pc:sldMk cId="2865248760" sldId="256"/>
            <ac:picMk id="57" creationId="{A98EB6D2-96AD-8100-FC9D-6F9B90D0B201}"/>
          </ac:picMkLst>
        </pc:picChg>
        <pc:picChg chg="add">
          <ac:chgData name="Awais Asghar" userId="c55bbe8d5a45df36" providerId="LiveId" clId="{BA8A782E-AF78-4802-BA01-7EAAD95657F3}" dt="2024-08-21T09:10:28.827" v="412" actId="26606"/>
          <ac:picMkLst>
            <pc:docMk/>
            <pc:sldMk cId="2865248760" sldId="256"/>
            <ac:picMk id="69" creationId="{CC8BA844-3D4A-E911-E493-792CB01C59F2}"/>
          </ac:picMkLst>
        </pc:picChg>
        <pc:cxnChg chg="add del">
          <ac:chgData name="Awais Asghar" userId="c55bbe8d5a45df36" providerId="LiveId" clId="{BA8A782E-AF78-4802-BA01-7EAAD95657F3}" dt="2024-08-21T08:42:02.895" v="129" actId="26606"/>
          <ac:cxnSpMkLst>
            <pc:docMk/>
            <pc:sldMk cId="2865248760" sldId="256"/>
            <ac:cxnSpMk id="37" creationId="{DF96FA98-52E5-4AA7-98B9-BE6200CF014D}"/>
          </ac:cxnSpMkLst>
        </pc:cxnChg>
        <pc:cxnChg chg="add del">
          <ac:chgData name="Awais Asghar" userId="c55bbe8d5a45df36" providerId="LiveId" clId="{BA8A782E-AF78-4802-BA01-7EAAD95657F3}" dt="2024-08-21T08:42:02.881" v="128" actId="26606"/>
          <ac:cxnSpMkLst>
            <pc:docMk/>
            <pc:sldMk cId="2865248760" sldId="256"/>
            <ac:cxnSpMk id="48" creationId="{AEF97C72-3F89-4F0A-9629-01818B389CF0}"/>
          </ac:cxnSpMkLst>
        </pc:cxnChg>
        <pc:cxnChg chg="add del">
          <ac:chgData name="Awais Asghar" userId="c55bbe8d5a45df36" providerId="LiveId" clId="{BA8A782E-AF78-4802-BA01-7EAAD95657F3}" dt="2024-08-21T09:09:47.482" v="409" actId="26606"/>
          <ac:cxnSpMkLst>
            <pc:docMk/>
            <pc:sldMk cId="2865248760" sldId="256"/>
            <ac:cxnSpMk id="54" creationId="{33862825-C012-4895-A17E-F3D1F62D89DD}"/>
          </ac:cxnSpMkLst>
        </pc:cxnChg>
        <pc:cxnChg chg="add del">
          <ac:chgData name="Awais Asghar" userId="c55bbe8d5a45df36" providerId="LiveId" clId="{BA8A782E-AF78-4802-BA01-7EAAD95657F3}" dt="2024-08-21T09:10:28.827" v="412" actId="26606"/>
          <ac:cxnSpMkLst>
            <pc:docMk/>
            <pc:sldMk cId="2865248760" sldId="256"/>
            <ac:cxnSpMk id="65" creationId="{33862825-C012-4895-A17E-F3D1F62D89DD}"/>
          </ac:cxnSpMkLst>
        </pc:cxnChg>
        <pc:cxnChg chg="add">
          <ac:chgData name="Awais Asghar" userId="c55bbe8d5a45df36" providerId="LiveId" clId="{BA8A782E-AF78-4802-BA01-7EAAD95657F3}" dt="2024-08-21T09:10:28.827" v="412" actId="26606"/>
          <ac:cxnSpMkLst>
            <pc:docMk/>
            <pc:sldMk cId="2865248760" sldId="256"/>
            <ac:cxnSpMk id="77" creationId="{33862825-C012-4895-A17E-F3D1F62D89DD}"/>
          </ac:cxnSpMkLst>
        </pc:cxnChg>
      </pc:sldChg>
      <pc:sldChg chg="addSp delSp modSp new mod setBg setClrOvrMap">
        <pc:chgData name="Awais Asghar" userId="c55bbe8d5a45df36" providerId="LiveId" clId="{BA8A782E-AF78-4802-BA01-7EAAD95657F3}" dt="2024-08-21T09:05:37.119" v="337" actId="26606"/>
        <pc:sldMkLst>
          <pc:docMk/>
          <pc:sldMk cId="1099798574" sldId="257"/>
        </pc:sldMkLst>
        <pc:spChg chg="mod">
          <ac:chgData name="Awais Asghar" userId="c55bbe8d5a45df36" providerId="LiveId" clId="{BA8A782E-AF78-4802-BA01-7EAAD95657F3}" dt="2024-08-21T09:05:37.119" v="337" actId="26606"/>
          <ac:spMkLst>
            <pc:docMk/>
            <pc:sldMk cId="1099798574" sldId="257"/>
            <ac:spMk id="2" creationId="{8D05B8F2-EA07-D534-4C01-B8A28792748A}"/>
          </ac:spMkLst>
        </pc:spChg>
        <pc:spChg chg="add del mod">
          <ac:chgData name="Awais Asghar" userId="c55bbe8d5a45df36" providerId="LiveId" clId="{BA8A782E-AF78-4802-BA01-7EAAD95657F3}" dt="2024-08-21T09:05:37.119" v="337" actId="26606"/>
          <ac:spMkLst>
            <pc:docMk/>
            <pc:sldMk cId="1099798574" sldId="257"/>
            <ac:spMk id="3" creationId="{EB840FF9-D694-650B-C2EF-EC294E0791EC}"/>
          </ac:spMkLst>
        </pc:spChg>
        <pc:spChg chg="add del">
          <ac:chgData name="Awais Asghar" userId="c55bbe8d5a45df36" providerId="LiveId" clId="{BA8A782E-AF78-4802-BA01-7EAAD95657F3}" dt="2024-08-21T08:50:38.962" v="153"/>
          <ac:spMkLst>
            <pc:docMk/>
            <pc:sldMk cId="1099798574" sldId="257"/>
            <ac:spMk id="4" creationId="{14964097-5B50-25D3-EC7D-75B0B5FBD7F9}"/>
          </ac:spMkLst>
        </pc:spChg>
        <pc:spChg chg="add del">
          <ac:chgData name="Awais Asghar" userId="c55bbe8d5a45df36" providerId="LiveId" clId="{BA8A782E-AF78-4802-BA01-7EAAD95657F3}" dt="2024-08-21T09:05:37.119" v="337" actId="26606"/>
          <ac:spMkLst>
            <pc:docMk/>
            <pc:sldMk cId="1099798574" sldId="257"/>
            <ac:spMk id="10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05:37.119" v="337" actId="26606"/>
          <ac:spMkLst>
            <pc:docMk/>
            <pc:sldMk cId="1099798574" sldId="257"/>
            <ac:spMk id="14" creationId="{CAF8A158-E51E-4253-820B-3970F73976B6}"/>
          </ac:spMkLst>
        </pc:spChg>
        <pc:spChg chg="add del">
          <ac:chgData name="Awais Asghar" userId="c55bbe8d5a45df36" providerId="LiveId" clId="{BA8A782E-AF78-4802-BA01-7EAAD95657F3}" dt="2024-08-21T09:05:37.119" v="337" actId="26606"/>
          <ac:spMkLst>
            <pc:docMk/>
            <pc:sldMk cId="1099798574" sldId="257"/>
            <ac:spMk id="16" creationId="{A101E513-AF74-4E9D-A31F-99664250722D}"/>
          </ac:spMkLst>
        </pc:spChg>
        <pc:spChg chg="add">
          <ac:chgData name="Awais Asghar" userId="c55bbe8d5a45df36" providerId="LiveId" clId="{BA8A782E-AF78-4802-BA01-7EAAD95657F3}" dt="2024-08-21T09:05:37.119" v="337" actId="26606"/>
          <ac:spMkLst>
            <pc:docMk/>
            <pc:sldMk cId="1099798574" sldId="257"/>
            <ac:spMk id="22" creationId="{C5176844-69C3-4F79-BE38-EA5BDDF4FEA4}"/>
          </ac:spMkLst>
        </pc:spChg>
        <pc:spChg chg="add">
          <ac:chgData name="Awais Asghar" userId="c55bbe8d5a45df36" providerId="LiveId" clId="{BA8A782E-AF78-4802-BA01-7EAAD95657F3}" dt="2024-08-21T09:05:37.119" v="337" actId="26606"/>
          <ac:spMkLst>
            <pc:docMk/>
            <pc:sldMk cId="1099798574" sldId="257"/>
            <ac:spMk id="26" creationId="{A101E513-AF74-4E9D-A31F-99664250722D}"/>
          </ac:spMkLst>
        </pc:spChg>
        <pc:graphicFrameChg chg="add del">
          <ac:chgData name="Awais Asghar" userId="c55bbe8d5a45df36" providerId="LiveId" clId="{BA8A782E-AF78-4802-BA01-7EAAD95657F3}" dt="2024-08-21T08:53:44.605" v="179" actId="26606"/>
          <ac:graphicFrameMkLst>
            <pc:docMk/>
            <pc:sldMk cId="1099798574" sldId="257"/>
            <ac:graphicFrameMk id="18" creationId="{706D893E-8A07-74CB-DBC5-6A99641F31E9}"/>
          </ac:graphicFrameMkLst>
        </pc:graphicFrameChg>
        <pc:picChg chg="add del">
          <ac:chgData name="Awais Asghar" userId="c55bbe8d5a45df36" providerId="LiveId" clId="{BA8A782E-AF78-4802-BA01-7EAAD95657F3}" dt="2024-08-21T09:05:33.086" v="336" actId="478"/>
          <ac:picMkLst>
            <pc:docMk/>
            <pc:sldMk cId="1099798574" sldId="257"/>
            <ac:picMk id="7" creationId="{AA5AF4A6-449E-0BF9-3B4D-E65C557E6D86}"/>
          </ac:picMkLst>
        </pc:picChg>
        <pc:picChg chg="add">
          <ac:chgData name="Awais Asghar" userId="c55bbe8d5a45df36" providerId="LiveId" clId="{BA8A782E-AF78-4802-BA01-7EAAD95657F3}" dt="2024-08-21T09:05:37.119" v="337" actId="26606"/>
          <ac:picMkLst>
            <pc:docMk/>
            <pc:sldMk cId="1099798574" sldId="257"/>
            <ac:picMk id="19" creationId="{96775103-34C6-48E6-B44F-044417E18119}"/>
          </ac:picMkLst>
        </pc:picChg>
        <pc:cxnChg chg="add del">
          <ac:chgData name="Awais Asghar" userId="c55bbe8d5a45df36" providerId="LiveId" clId="{BA8A782E-AF78-4802-BA01-7EAAD95657F3}" dt="2024-08-21T09:05:37.119" v="337" actId="26606"/>
          <ac:cxnSpMkLst>
            <pc:docMk/>
            <pc:sldMk cId="1099798574" sldId="257"/>
            <ac:cxnSpMk id="12" creationId="{33862825-C012-4895-A17E-F3D1F62D89DD}"/>
          </ac:cxnSpMkLst>
        </pc:cxnChg>
        <pc:cxnChg chg="add">
          <ac:chgData name="Awais Asghar" userId="c55bbe8d5a45df36" providerId="LiveId" clId="{BA8A782E-AF78-4802-BA01-7EAAD95657F3}" dt="2024-08-21T09:05:37.119" v="337" actId="26606"/>
          <ac:cxnSpMkLst>
            <pc:docMk/>
            <pc:sldMk cId="1099798574" sldId="257"/>
            <ac:cxnSpMk id="24" creationId="{33862825-C012-4895-A17E-F3D1F62D89DD}"/>
          </ac:cxnSpMkLst>
        </pc:cxnChg>
      </pc:sldChg>
      <pc:sldChg chg="addSp delSp modSp new mod setBg addAnim delAnim">
        <pc:chgData name="Awais Asghar" userId="c55bbe8d5a45df36" providerId="LiveId" clId="{BA8A782E-AF78-4802-BA01-7EAAD95657F3}" dt="2024-08-21T09:36:00.114" v="721"/>
        <pc:sldMkLst>
          <pc:docMk/>
          <pc:sldMk cId="2394003227" sldId="258"/>
        </pc:sldMkLst>
        <pc:spChg chg="mod ord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2" creationId="{D34C555C-E71D-27B4-87A0-3475ED5BF1F2}"/>
          </ac:spMkLst>
        </pc:spChg>
        <pc:spChg chg="del">
          <ac:chgData name="Awais Asghar" userId="c55bbe8d5a45df36" providerId="LiveId" clId="{BA8A782E-AF78-4802-BA01-7EAAD95657F3}" dt="2024-08-21T09:13:27.051" v="445" actId="478"/>
          <ac:spMkLst>
            <pc:docMk/>
            <pc:sldMk cId="2394003227" sldId="258"/>
            <ac:spMk id="3" creationId="{75F37CDD-D219-8392-03BE-37F283476977}"/>
          </ac:spMkLst>
        </pc:spChg>
        <pc:spChg chg="add del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079" creationId="{DD4C4B28-6B4B-4445-8535-F516D74E4AA9}"/>
          </ac:spMkLst>
        </pc:spChg>
        <pc:spChg chg="add del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083" creationId="{55B419A7-F817-4767-8CCB-FB0E189C4ACD}"/>
          </ac:spMkLst>
        </pc:spChg>
        <pc:spChg chg="add del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085" creationId="{50828E5B-9EDE-4D1D-8C59-333EDC952C98}"/>
          </ac:spMkLst>
        </pc:spChg>
        <pc:spChg chg="add del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089" creationId="{7021D92D-08FF-45A6-9109-AC9462C7E8E3}"/>
          </ac:spMkLst>
        </pc:spChg>
        <pc:spChg chg="add del">
          <ac:chgData name="Awais Asghar" userId="c55bbe8d5a45df36" providerId="LiveId" clId="{BA8A782E-AF78-4802-BA01-7EAAD95657F3}" dt="2024-08-21T09:36:00.092" v="719" actId="26606"/>
          <ac:spMkLst>
            <pc:docMk/>
            <pc:sldMk cId="2394003227" sldId="258"/>
            <ac:spMk id="3094" creationId="{DD4C4B28-6B4B-4445-8535-F516D74E4AA9}"/>
          </ac:spMkLst>
        </pc:spChg>
        <pc:spChg chg="add del">
          <ac:chgData name="Awais Asghar" userId="c55bbe8d5a45df36" providerId="LiveId" clId="{BA8A782E-AF78-4802-BA01-7EAAD95657F3}" dt="2024-08-21T09:36:00.092" v="719" actId="26606"/>
          <ac:spMkLst>
            <pc:docMk/>
            <pc:sldMk cId="2394003227" sldId="258"/>
            <ac:spMk id="3098" creationId="{55B419A7-F817-4767-8CCB-FB0E189C4ACD}"/>
          </ac:spMkLst>
        </pc:spChg>
        <pc:spChg chg="add del">
          <ac:chgData name="Awais Asghar" userId="c55bbe8d5a45df36" providerId="LiveId" clId="{BA8A782E-AF78-4802-BA01-7EAAD95657F3}" dt="2024-08-21T09:36:00.092" v="719" actId="26606"/>
          <ac:spMkLst>
            <pc:docMk/>
            <pc:sldMk cId="2394003227" sldId="258"/>
            <ac:spMk id="3100" creationId="{2B76CDF1-6A1E-445E-91B6-686D6C9178FF}"/>
          </ac:spMkLst>
        </pc:spChg>
        <pc:spChg chg="add del">
          <ac:chgData name="Awais Asghar" userId="c55bbe8d5a45df36" providerId="LiveId" clId="{BA8A782E-AF78-4802-BA01-7EAAD95657F3}" dt="2024-08-21T09:36:00.092" v="719" actId="26606"/>
          <ac:spMkLst>
            <pc:docMk/>
            <pc:sldMk cId="2394003227" sldId="258"/>
            <ac:spMk id="3104" creationId="{7021D92D-08FF-45A6-9109-AC9462C7E8E3}"/>
          </ac:spMkLst>
        </pc:spChg>
        <pc:spChg chg="add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106" creationId="{DD4C4B28-6B4B-4445-8535-F516D74E4AA9}"/>
          </ac:spMkLst>
        </pc:spChg>
        <pc:spChg chg="add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108" creationId="{55B419A7-F817-4767-8CCB-FB0E189C4ACD}"/>
          </ac:spMkLst>
        </pc:spChg>
        <pc:spChg chg="add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109" creationId="{E4398140-F067-40E9-892C-4DB04C70BC55}"/>
          </ac:spMkLst>
        </pc:spChg>
        <pc:spChg chg="add">
          <ac:chgData name="Awais Asghar" userId="c55bbe8d5a45df36" providerId="LiveId" clId="{BA8A782E-AF78-4802-BA01-7EAAD95657F3}" dt="2024-08-21T09:36:00.113" v="720" actId="26606"/>
          <ac:spMkLst>
            <pc:docMk/>
            <pc:sldMk cId="2394003227" sldId="258"/>
            <ac:spMk id="3111" creationId="{7021D92D-08FF-45A6-9109-AC9462C7E8E3}"/>
          </ac:spMkLst>
        </pc:spChg>
        <pc:picChg chg="add mod">
          <ac:chgData name="Awais Asghar" userId="c55bbe8d5a45df36" providerId="LiveId" clId="{BA8A782E-AF78-4802-BA01-7EAAD95657F3}" dt="2024-08-21T09:15:29.019" v="471" actId="26606"/>
          <ac:picMkLst>
            <pc:docMk/>
            <pc:sldMk cId="2394003227" sldId="258"/>
            <ac:picMk id="3074" creationId="{D9E84DF1-E3F4-476D-B9B6-450026379594}"/>
          </ac:picMkLst>
        </pc:picChg>
        <pc:cxnChg chg="add del">
          <ac:chgData name="Awais Asghar" userId="c55bbe8d5a45df36" providerId="LiveId" clId="{BA8A782E-AF78-4802-BA01-7EAAD95657F3}" dt="2024-08-21T09:36:00.113" v="720" actId="26606"/>
          <ac:cxnSpMkLst>
            <pc:docMk/>
            <pc:sldMk cId="2394003227" sldId="258"/>
            <ac:cxnSpMk id="3081" creationId="{0CB1C732-7193-4253-8746-850D090A6B4E}"/>
          </ac:cxnSpMkLst>
        </pc:cxnChg>
        <pc:cxnChg chg="add del">
          <ac:chgData name="Awais Asghar" userId="c55bbe8d5a45df36" providerId="LiveId" clId="{BA8A782E-AF78-4802-BA01-7EAAD95657F3}" dt="2024-08-21T09:36:00.113" v="720" actId="26606"/>
          <ac:cxnSpMkLst>
            <pc:docMk/>
            <pc:sldMk cId="2394003227" sldId="258"/>
            <ac:cxnSpMk id="3087" creationId="{C56E7048-86CF-445D-8846-414F144FD8DD}"/>
          </ac:cxnSpMkLst>
        </pc:cxnChg>
        <pc:cxnChg chg="add del">
          <ac:chgData name="Awais Asghar" userId="c55bbe8d5a45df36" providerId="LiveId" clId="{BA8A782E-AF78-4802-BA01-7EAAD95657F3}" dt="2024-08-21T09:36:00.092" v="719" actId="26606"/>
          <ac:cxnSpMkLst>
            <pc:docMk/>
            <pc:sldMk cId="2394003227" sldId="258"/>
            <ac:cxnSpMk id="3096" creationId="{0CB1C732-7193-4253-8746-850D090A6B4E}"/>
          </ac:cxnSpMkLst>
        </pc:cxnChg>
        <pc:cxnChg chg="add del">
          <ac:chgData name="Awais Asghar" userId="c55bbe8d5a45df36" providerId="LiveId" clId="{BA8A782E-AF78-4802-BA01-7EAAD95657F3}" dt="2024-08-21T09:36:00.092" v="719" actId="26606"/>
          <ac:cxnSpMkLst>
            <pc:docMk/>
            <pc:sldMk cId="2394003227" sldId="258"/>
            <ac:cxnSpMk id="3102" creationId="{17726E8A-324C-4684-96F2-AFDDFB2F1441}"/>
          </ac:cxnSpMkLst>
        </pc:cxnChg>
        <pc:cxnChg chg="add">
          <ac:chgData name="Awais Asghar" userId="c55bbe8d5a45df36" providerId="LiveId" clId="{BA8A782E-AF78-4802-BA01-7EAAD95657F3}" dt="2024-08-21T09:36:00.113" v="720" actId="26606"/>
          <ac:cxnSpMkLst>
            <pc:docMk/>
            <pc:sldMk cId="2394003227" sldId="258"/>
            <ac:cxnSpMk id="3107" creationId="{0CB1C732-7193-4253-8746-850D090A6B4E}"/>
          </ac:cxnSpMkLst>
        </pc:cxnChg>
        <pc:cxnChg chg="add">
          <ac:chgData name="Awais Asghar" userId="c55bbe8d5a45df36" providerId="LiveId" clId="{BA8A782E-AF78-4802-BA01-7EAAD95657F3}" dt="2024-08-21T09:36:00.113" v="720" actId="26606"/>
          <ac:cxnSpMkLst>
            <pc:docMk/>
            <pc:sldMk cId="2394003227" sldId="258"/>
            <ac:cxnSpMk id="3110" creationId="{17726E8A-324C-4684-96F2-AFDDFB2F1441}"/>
          </ac:cxnSpMkLst>
        </pc:cxnChg>
      </pc:sldChg>
      <pc:sldChg chg="new del">
        <pc:chgData name="Awais Asghar" userId="c55bbe8d5a45df36" providerId="LiveId" clId="{BA8A782E-AF78-4802-BA01-7EAAD95657F3}" dt="2024-08-21T09:05:59.663" v="340" actId="47"/>
        <pc:sldMkLst>
          <pc:docMk/>
          <pc:sldMk cId="2938046397" sldId="259"/>
        </pc:sldMkLst>
      </pc:sldChg>
      <pc:sldChg chg="new del">
        <pc:chgData name="Awais Asghar" userId="c55bbe8d5a45df36" providerId="LiveId" clId="{BA8A782E-AF78-4802-BA01-7EAAD95657F3}" dt="2024-08-21T09:05:58.455" v="339" actId="47"/>
        <pc:sldMkLst>
          <pc:docMk/>
          <pc:sldMk cId="3490239654" sldId="260"/>
        </pc:sldMkLst>
      </pc:sldChg>
      <pc:sldChg chg="addSp delSp modSp add mod setBg setClrOvrMap">
        <pc:chgData name="Awais Asghar" userId="c55bbe8d5a45df36" providerId="LiveId" clId="{BA8A782E-AF78-4802-BA01-7EAAD95657F3}" dt="2024-08-21T09:03:36.189" v="325" actId="255"/>
        <pc:sldMkLst>
          <pc:docMk/>
          <pc:sldMk cId="3687704569" sldId="261"/>
        </pc:sldMkLst>
        <pc:spChg chg="mod">
          <ac:chgData name="Awais Asghar" userId="c55bbe8d5a45df36" providerId="LiveId" clId="{BA8A782E-AF78-4802-BA01-7EAAD95657F3}" dt="2024-08-21T09:03:36.189" v="325" actId="255"/>
          <ac:spMkLst>
            <pc:docMk/>
            <pc:sldMk cId="3687704569" sldId="261"/>
            <ac:spMk id="2" creationId="{8D05B8F2-EA07-D534-4C01-B8A28792748A}"/>
          </ac:spMkLst>
        </pc:spChg>
        <pc:spChg chg="mod">
          <ac:chgData name="Awais Asghar" userId="c55bbe8d5a45df36" providerId="LiveId" clId="{BA8A782E-AF78-4802-BA01-7EAAD95657F3}" dt="2024-08-21T09:02:08.020" v="286" actId="14100"/>
          <ac:spMkLst>
            <pc:docMk/>
            <pc:sldMk cId="3687704569" sldId="261"/>
            <ac:spMk id="3" creationId="{EB840FF9-D694-650B-C2EF-EC294E0791EC}"/>
          </ac:spMkLst>
        </pc:spChg>
        <pc:spChg chg="del">
          <ac:chgData name="Awais Asghar" userId="c55bbe8d5a45df36" providerId="LiveId" clId="{BA8A782E-AF78-4802-BA01-7EAAD95657F3}" dt="2024-08-21T09:01:47.786" v="282" actId="26606"/>
          <ac:spMkLst>
            <pc:docMk/>
            <pc:sldMk cId="3687704569" sldId="261"/>
            <ac:spMk id="10" creationId="{C5176844-69C3-4F79-BE38-EA5BDDF4FEA4}"/>
          </ac:spMkLst>
        </pc:spChg>
        <pc:spChg chg="del">
          <ac:chgData name="Awais Asghar" userId="c55bbe8d5a45df36" providerId="LiveId" clId="{BA8A782E-AF78-4802-BA01-7EAAD95657F3}" dt="2024-08-21T09:01:47.786" v="282" actId="26606"/>
          <ac:spMkLst>
            <pc:docMk/>
            <pc:sldMk cId="3687704569" sldId="261"/>
            <ac:spMk id="14" creationId="{CAF8A158-E51E-4253-820B-3970F73976B6}"/>
          </ac:spMkLst>
        </pc:spChg>
        <pc:spChg chg="del">
          <ac:chgData name="Awais Asghar" userId="c55bbe8d5a45df36" providerId="LiveId" clId="{BA8A782E-AF78-4802-BA01-7EAAD95657F3}" dt="2024-08-21T09:01:47.786" v="282" actId="26606"/>
          <ac:spMkLst>
            <pc:docMk/>
            <pc:sldMk cId="3687704569" sldId="261"/>
            <ac:spMk id="16" creationId="{A101E513-AF74-4E9D-A31F-99664250722D}"/>
          </ac:spMkLst>
        </pc:spChg>
        <pc:spChg chg="add">
          <ac:chgData name="Awais Asghar" userId="c55bbe8d5a45df36" providerId="LiveId" clId="{BA8A782E-AF78-4802-BA01-7EAAD95657F3}" dt="2024-08-21T09:01:47.786" v="282" actId="26606"/>
          <ac:spMkLst>
            <pc:docMk/>
            <pc:sldMk cId="3687704569" sldId="261"/>
            <ac:spMk id="22" creationId="{C5176844-69C3-4F79-BE38-EA5BDDF4FEA4}"/>
          </ac:spMkLst>
        </pc:spChg>
        <pc:spChg chg="add">
          <ac:chgData name="Awais Asghar" userId="c55bbe8d5a45df36" providerId="LiveId" clId="{BA8A782E-AF78-4802-BA01-7EAAD95657F3}" dt="2024-08-21T09:01:47.786" v="282" actId="26606"/>
          <ac:spMkLst>
            <pc:docMk/>
            <pc:sldMk cId="3687704569" sldId="261"/>
            <ac:spMk id="26" creationId="{A101E513-AF74-4E9D-A31F-99664250722D}"/>
          </ac:spMkLst>
        </pc:spChg>
        <pc:picChg chg="del">
          <ac:chgData name="Awais Asghar" userId="c55bbe8d5a45df36" providerId="LiveId" clId="{BA8A782E-AF78-4802-BA01-7EAAD95657F3}" dt="2024-08-21T09:01:39.830" v="281" actId="478"/>
          <ac:picMkLst>
            <pc:docMk/>
            <pc:sldMk cId="3687704569" sldId="261"/>
            <ac:picMk id="7" creationId="{AA5AF4A6-449E-0BF9-3B4D-E65C557E6D86}"/>
          </ac:picMkLst>
        </pc:picChg>
        <pc:picChg chg="add">
          <ac:chgData name="Awais Asghar" userId="c55bbe8d5a45df36" providerId="LiveId" clId="{BA8A782E-AF78-4802-BA01-7EAAD95657F3}" dt="2024-08-21T09:01:47.786" v="282" actId="26606"/>
          <ac:picMkLst>
            <pc:docMk/>
            <pc:sldMk cId="3687704569" sldId="261"/>
            <ac:picMk id="18" creationId="{EA8A7F46-D8E3-D2BE-7156-A96B65365C77}"/>
          </ac:picMkLst>
        </pc:picChg>
        <pc:cxnChg chg="del">
          <ac:chgData name="Awais Asghar" userId="c55bbe8d5a45df36" providerId="LiveId" clId="{BA8A782E-AF78-4802-BA01-7EAAD95657F3}" dt="2024-08-21T09:01:47.786" v="282" actId="26606"/>
          <ac:cxnSpMkLst>
            <pc:docMk/>
            <pc:sldMk cId="3687704569" sldId="261"/>
            <ac:cxnSpMk id="12" creationId="{33862825-C012-4895-A17E-F3D1F62D89DD}"/>
          </ac:cxnSpMkLst>
        </pc:cxnChg>
        <pc:cxnChg chg="add">
          <ac:chgData name="Awais Asghar" userId="c55bbe8d5a45df36" providerId="LiveId" clId="{BA8A782E-AF78-4802-BA01-7EAAD95657F3}" dt="2024-08-21T09:01:47.786" v="282" actId="26606"/>
          <ac:cxnSpMkLst>
            <pc:docMk/>
            <pc:sldMk cId="3687704569" sldId="261"/>
            <ac:cxnSpMk id="24" creationId="{C1FC086D-39EC-448D-97E7-FF232355AE19}"/>
          </ac:cxnSpMkLst>
        </pc:cxnChg>
      </pc:sldChg>
      <pc:sldChg chg="addSp delSp modSp add mod">
        <pc:chgData name="Awais Asghar" userId="c55bbe8d5a45df36" providerId="LiveId" clId="{BA8A782E-AF78-4802-BA01-7EAAD95657F3}" dt="2024-08-21T09:05:20.080" v="335" actId="26606"/>
        <pc:sldMkLst>
          <pc:docMk/>
          <pc:sldMk cId="992952297" sldId="262"/>
        </pc:sldMkLst>
        <pc:spChg chg="mod">
          <ac:chgData name="Awais Asghar" userId="c55bbe8d5a45df36" providerId="LiveId" clId="{BA8A782E-AF78-4802-BA01-7EAAD95657F3}" dt="2024-08-21T09:05:20.080" v="335" actId="26606"/>
          <ac:spMkLst>
            <pc:docMk/>
            <pc:sldMk cId="992952297" sldId="262"/>
            <ac:spMk id="2" creationId="{8D05B8F2-EA07-D534-4C01-B8A28792748A}"/>
          </ac:spMkLst>
        </pc:spChg>
        <pc:spChg chg="mod ord">
          <ac:chgData name="Awais Asghar" userId="c55bbe8d5a45df36" providerId="LiveId" clId="{BA8A782E-AF78-4802-BA01-7EAAD95657F3}" dt="2024-08-21T09:05:20.080" v="335" actId="26606"/>
          <ac:spMkLst>
            <pc:docMk/>
            <pc:sldMk cId="992952297" sldId="262"/>
            <ac:spMk id="3" creationId="{EB840FF9-D694-650B-C2EF-EC294E0791EC}"/>
          </ac:spMkLst>
        </pc:spChg>
        <pc:spChg chg="add del">
          <ac:chgData name="Awais Asghar" userId="c55bbe8d5a45df36" providerId="LiveId" clId="{BA8A782E-AF78-4802-BA01-7EAAD95657F3}" dt="2024-08-21T09:02:40.638" v="291"/>
          <ac:spMkLst>
            <pc:docMk/>
            <pc:sldMk cId="992952297" sldId="262"/>
            <ac:spMk id="4" creationId="{8DCA1856-E1AF-FF06-62B7-8E312E4DC9A4}"/>
          </ac:spMkLst>
        </pc:spChg>
        <pc:spChg chg="add del mod">
          <ac:chgData name="Awais Asghar" userId="c55bbe8d5a45df36" providerId="LiveId" clId="{BA8A782E-AF78-4802-BA01-7EAAD95657F3}" dt="2024-08-21T09:02:39.950" v="290"/>
          <ac:spMkLst>
            <pc:docMk/>
            <pc:sldMk cId="992952297" sldId="262"/>
            <ac:spMk id="5" creationId="{3DC95C78-7FB9-2C04-7384-EF0D8118296D}"/>
          </ac:spMkLst>
        </pc:spChg>
        <pc:spChg chg="del">
          <ac:chgData name="Awais Asghar" userId="c55bbe8d5a45df36" providerId="LiveId" clId="{BA8A782E-AF78-4802-BA01-7EAAD95657F3}" dt="2024-08-21T09:05:00.870" v="334" actId="26606"/>
          <ac:spMkLst>
            <pc:docMk/>
            <pc:sldMk cId="992952297" sldId="262"/>
            <ac:spMk id="22" creationId="{C5176844-69C3-4F79-BE38-EA5BDDF4FEA4}"/>
          </ac:spMkLst>
        </pc:spChg>
        <pc:spChg chg="del">
          <ac:chgData name="Awais Asghar" userId="c55bbe8d5a45df36" providerId="LiveId" clId="{BA8A782E-AF78-4802-BA01-7EAAD95657F3}" dt="2024-08-21T09:05:00.870" v="334" actId="26606"/>
          <ac:spMkLst>
            <pc:docMk/>
            <pc:sldMk cId="992952297" sldId="262"/>
            <ac:spMk id="26" creationId="{A101E513-AF74-4E9D-A31F-99664250722D}"/>
          </ac:spMkLst>
        </pc:spChg>
        <pc:spChg chg="add del">
          <ac:chgData name="Awais Asghar" userId="c55bbe8d5a45df36" providerId="LiveId" clId="{BA8A782E-AF78-4802-BA01-7EAAD95657F3}" dt="2024-08-21T09:05:20.080" v="335" actId="26606"/>
          <ac:spMkLst>
            <pc:docMk/>
            <pc:sldMk cId="992952297" sldId="262"/>
            <ac:spMk id="32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05:20.080" v="335" actId="26606"/>
          <ac:spMkLst>
            <pc:docMk/>
            <pc:sldMk cId="992952297" sldId="262"/>
            <ac:spMk id="36" creationId="{A101E513-AF74-4E9D-A31F-99664250722D}"/>
          </ac:spMkLst>
        </pc:spChg>
        <pc:spChg chg="add">
          <ac:chgData name="Awais Asghar" userId="c55bbe8d5a45df36" providerId="LiveId" clId="{BA8A782E-AF78-4802-BA01-7EAAD95657F3}" dt="2024-08-21T09:05:20.080" v="335" actId="26606"/>
          <ac:spMkLst>
            <pc:docMk/>
            <pc:sldMk cId="992952297" sldId="262"/>
            <ac:spMk id="41" creationId="{C5176844-69C3-4F79-BE38-EA5BDDF4FEA4}"/>
          </ac:spMkLst>
        </pc:spChg>
        <pc:spChg chg="add">
          <ac:chgData name="Awais Asghar" userId="c55bbe8d5a45df36" providerId="LiveId" clId="{BA8A782E-AF78-4802-BA01-7EAAD95657F3}" dt="2024-08-21T09:05:20.080" v="335" actId="26606"/>
          <ac:spMkLst>
            <pc:docMk/>
            <pc:sldMk cId="992952297" sldId="262"/>
            <ac:spMk id="45" creationId="{A101E513-AF74-4E9D-A31F-99664250722D}"/>
          </ac:spMkLst>
        </pc:spChg>
        <pc:picChg chg="del">
          <ac:chgData name="Awais Asghar" userId="c55bbe8d5a45df36" providerId="LiveId" clId="{BA8A782E-AF78-4802-BA01-7EAAD95657F3}" dt="2024-08-21T09:04:47.767" v="333" actId="478"/>
          <ac:picMkLst>
            <pc:docMk/>
            <pc:sldMk cId="992952297" sldId="262"/>
            <ac:picMk id="18" creationId="{EA8A7F46-D8E3-D2BE-7156-A96B65365C77}"/>
          </ac:picMkLst>
        </pc:picChg>
        <pc:picChg chg="add mod">
          <ac:chgData name="Awais Asghar" userId="c55bbe8d5a45df36" providerId="LiveId" clId="{BA8A782E-AF78-4802-BA01-7EAAD95657F3}" dt="2024-08-21T09:05:20.080" v="335" actId="26606"/>
          <ac:picMkLst>
            <pc:docMk/>
            <pc:sldMk cId="992952297" sldId="262"/>
            <ac:picMk id="28" creationId="{F0AE0E2F-4478-4F31-D52F-E080FF202589}"/>
          </ac:picMkLst>
        </pc:picChg>
        <pc:cxnChg chg="del">
          <ac:chgData name="Awais Asghar" userId="c55bbe8d5a45df36" providerId="LiveId" clId="{BA8A782E-AF78-4802-BA01-7EAAD95657F3}" dt="2024-08-21T09:05:00.870" v="334" actId="26606"/>
          <ac:cxnSpMkLst>
            <pc:docMk/>
            <pc:sldMk cId="992952297" sldId="262"/>
            <ac:cxnSpMk id="24" creationId="{C1FC086D-39EC-448D-97E7-FF232355AE19}"/>
          </ac:cxnSpMkLst>
        </pc:cxnChg>
        <pc:cxnChg chg="add del">
          <ac:chgData name="Awais Asghar" userId="c55bbe8d5a45df36" providerId="LiveId" clId="{BA8A782E-AF78-4802-BA01-7EAAD95657F3}" dt="2024-08-21T09:05:20.080" v="335" actId="26606"/>
          <ac:cxnSpMkLst>
            <pc:docMk/>
            <pc:sldMk cId="992952297" sldId="262"/>
            <ac:cxnSpMk id="34" creationId="{33862825-C012-4895-A17E-F3D1F62D89DD}"/>
          </ac:cxnSpMkLst>
        </pc:cxnChg>
        <pc:cxnChg chg="add">
          <ac:chgData name="Awais Asghar" userId="c55bbe8d5a45df36" providerId="LiveId" clId="{BA8A782E-AF78-4802-BA01-7EAAD95657F3}" dt="2024-08-21T09:05:20.080" v="335" actId="26606"/>
          <ac:cxnSpMkLst>
            <pc:docMk/>
            <pc:sldMk cId="992952297" sldId="262"/>
            <ac:cxnSpMk id="43" creationId="{C1FC086D-39EC-448D-97E7-FF232355AE19}"/>
          </ac:cxnSpMkLst>
        </pc:cxnChg>
      </pc:sldChg>
      <pc:sldChg chg="addSp delSp modSp add mod setBg setClrOvrMap">
        <pc:chgData name="Awais Asghar" userId="c55bbe8d5a45df36" providerId="LiveId" clId="{BA8A782E-AF78-4802-BA01-7EAAD95657F3}" dt="2024-08-21T09:08:57.432" v="407" actId="26606"/>
        <pc:sldMkLst>
          <pc:docMk/>
          <pc:sldMk cId="1964410408" sldId="263"/>
        </pc:sldMkLst>
        <pc:spChg chg="mod">
          <ac:chgData name="Awais Asghar" userId="c55bbe8d5a45df36" providerId="LiveId" clId="{BA8A782E-AF78-4802-BA01-7EAAD95657F3}" dt="2024-08-21T09:07:59.651" v="401" actId="26606"/>
          <ac:spMkLst>
            <pc:docMk/>
            <pc:sldMk cId="1964410408" sldId="263"/>
            <ac:spMk id="2" creationId="{8D05B8F2-EA07-D534-4C01-B8A28792748A}"/>
          </ac:spMkLst>
        </pc:spChg>
        <pc:spChg chg="mod">
          <ac:chgData name="Awais Asghar" userId="c55bbe8d5a45df36" providerId="LiveId" clId="{BA8A782E-AF78-4802-BA01-7EAAD95657F3}" dt="2024-08-21T09:07:59.651" v="401" actId="26606"/>
          <ac:spMkLst>
            <pc:docMk/>
            <pc:sldMk cId="1964410408" sldId="263"/>
            <ac:spMk id="3" creationId="{EB840FF9-D694-650B-C2EF-EC294E0791EC}"/>
          </ac:spMkLst>
        </pc:spChg>
        <pc:spChg chg="del">
          <ac:chgData name="Awais Asghar" userId="c55bbe8d5a45df36" providerId="LiveId" clId="{BA8A782E-AF78-4802-BA01-7EAAD95657F3}" dt="2024-08-21T09:07:59.651" v="401" actId="26606"/>
          <ac:spMkLst>
            <pc:docMk/>
            <pc:sldMk cId="1964410408" sldId="263"/>
            <ac:spMk id="41" creationId="{C5176844-69C3-4F79-BE38-EA5BDDF4FEA4}"/>
          </ac:spMkLst>
        </pc:spChg>
        <pc:spChg chg="del">
          <ac:chgData name="Awais Asghar" userId="c55bbe8d5a45df36" providerId="LiveId" clId="{BA8A782E-AF78-4802-BA01-7EAAD95657F3}" dt="2024-08-21T09:07:59.651" v="401" actId="26606"/>
          <ac:spMkLst>
            <pc:docMk/>
            <pc:sldMk cId="1964410408" sldId="263"/>
            <ac:spMk id="45" creationId="{A101E513-AF74-4E9D-A31F-99664250722D}"/>
          </ac:spMkLst>
        </pc:spChg>
        <pc:spChg chg="add del">
          <ac:chgData name="Awais Asghar" userId="c55bbe8d5a45df36" providerId="LiveId" clId="{BA8A782E-AF78-4802-BA01-7EAAD95657F3}" dt="2024-08-21T09:08:57.432" v="407" actId="26606"/>
          <ac:spMkLst>
            <pc:docMk/>
            <pc:sldMk cId="1964410408" sldId="263"/>
            <ac:spMk id="52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08:57.432" v="407" actId="26606"/>
          <ac:spMkLst>
            <pc:docMk/>
            <pc:sldMk cId="1964410408" sldId="263"/>
            <ac:spMk id="56" creationId="{CAF8A158-E51E-4253-820B-3970F73976B6}"/>
          </ac:spMkLst>
        </pc:spChg>
        <pc:spChg chg="add del">
          <ac:chgData name="Awais Asghar" userId="c55bbe8d5a45df36" providerId="LiveId" clId="{BA8A782E-AF78-4802-BA01-7EAAD95657F3}" dt="2024-08-21T09:08:57.432" v="407" actId="26606"/>
          <ac:spMkLst>
            <pc:docMk/>
            <pc:sldMk cId="1964410408" sldId="263"/>
            <ac:spMk id="58" creationId="{A101E513-AF74-4E9D-A31F-99664250722D}"/>
          </ac:spMkLst>
        </pc:spChg>
        <pc:spChg chg="add del">
          <ac:chgData name="Awais Asghar" userId="c55bbe8d5a45df36" providerId="LiveId" clId="{BA8A782E-AF78-4802-BA01-7EAAD95657F3}" dt="2024-08-21T09:08:55.185" v="404" actId="26606"/>
          <ac:spMkLst>
            <pc:docMk/>
            <pc:sldMk cId="1964410408" sldId="263"/>
            <ac:spMk id="65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08:55.185" v="404" actId="26606"/>
          <ac:spMkLst>
            <pc:docMk/>
            <pc:sldMk cId="1964410408" sldId="263"/>
            <ac:spMk id="69" creationId="{CAF8A158-E51E-4253-820B-3970F73976B6}"/>
          </ac:spMkLst>
        </pc:spChg>
        <pc:spChg chg="add del">
          <ac:chgData name="Awais Asghar" userId="c55bbe8d5a45df36" providerId="LiveId" clId="{BA8A782E-AF78-4802-BA01-7EAAD95657F3}" dt="2024-08-21T09:08:55.185" v="404" actId="26606"/>
          <ac:spMkLst>
            <pc:docMk/>
            <pc:sldMk cId="1964410408" sldId="263"/>
            <ac:spMk id="71" creationId="{A101E513-AF74-4E9D-A31F-99664250722D}"/>
          </ac:spMkLst>
        </pc:spChg>
        <pc:spChg chg="add del">
          <ac:chgData name="Awais Asghar" userId="c55bbe8d5a45df36" providerId="LiveId" clId="{BA8A782E-AF78-4802-BA01-7EAAD95657F3}" dt="2024-08-21T09:08:57.418" v="406" actId="26606"/>
          <ac:spMkLst>
            <pc:docMk/>
            <pc:sldMk cId="1964410408" sldId="263"/>
            <ac:spMk id="73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08:57.418" v="406" actId="26606"/>
          <ac:spMkLst>
            <pc:docMk/>
            <pc:sldMk cId="1964410408" sldId="263"/>
            <ac:spMk id="75" creationId="{CAF8A158-E51E-4253-820B-3970F73976B6}"/>
          </ac:spMkLst>
        </pc:spChg>
        <pc:spChg chg="add del">
          <ac:chgData name="Awais Asghar" userId="c55bbe8d5a45df36" providerId="LiveId" clId="{BA8A782E-AF78-4802-BA01-7EAAD95657F3}" dt="2024-08-21T09:08:57.418" v="406" actId="26606"/>
          <ac:spMkLst>
            <pc:docMk/>
            <pc:sldMk cId="1964410408" sldId="263"/>
            <ac:spMk id="77" creationId="{A101E513-AF74-4E9D-A31F-99664250722D}"/>
          </ac:spMkLst>
        </pc:spChg>
        <pc:spChg chg="add">
          <ac:chgData name="Awais Asghar" userId="c55bbe8d5a45df36" providerId="LiveId" clId="{BA8A782E-AF78-4802-BA01-7EAAD95657F3}" dt="2024-08-21T09:08:57.432" v="407" actId="26606"/>
          <ac:spMkLst>
            <pc:docMk/>
            <pc:sldMk cId="1964410408" sldId="263"/>
            <ac:spMk id="79" creationId="{C5176844-69C3-4F79-BE38-EA5BDDF4FEA4}"/>
          </ac:spMkLst>
        </pc:spChg>
        <pc:spChg chg="add">
          <ac:chgData name="Awais Asghar" userId="c55bbe8d5a45df36" providerId="LiveId" clId="{BA8A782E-AF78-4802-BA01-7EAAD95657F3}" dt="2024-08-21T09:08:57.432" v="407" actId="26606"/>
          <ac:spMkLst>
            <pc:docMk/>
            <pc:sldMk cId="1964410408" sldId="263"/>
            <ac:spMk id="81" creationId="{CAF8A158-E51E-4253-820B-3970F73976B6}"/>
          </ac:spMkLst>
        </pc:spChg>
        <pc:spChg chg="add">
          <ac:chgData name="Awais Asghar" userId="c55bbe8d5a45df36" providerId="LiveId" clId="{BA8A782E-AF78-4802-BA01-7EAAD95657F3}" dt="2024-08-21T09:08:57.432" v="407" actId="26606"/>
          <ac:spMkLst>
            <pc:docMk/>
            <pc:sldMk cId="1964410408" sldId="263"/>
            <ac:spMk id="83" creationId="{A101E513-AF74-4E9D-A31F-99664250722D}"/>
          </ac:spMkLst>
        </pc:spChg>
        <pc:picChg chg="del">
          <ac:chgData name="Awais Asghar" userId="c55bbe8d5a45df36" providerId="LiveId" clId="{BA8A782E-AF78-4802-BA01-7EAAD95657F3}" dt="2024-08-21T09:07:29.730" v="396" actId="478"/>
          <ac:picMkLst>
            <pc:docMk/>
            <pc:sldMk cId="1964410408" sldId="263"/>
            <ac:picMk id="28" creationId="{F0AE0E2F-4478-4F31-D52F-E080FF202589}"/>
          </ac:picMkLst>
        </pc:picChg>
        <pc:picChg chg="add del">
          <ac:chgData name="Awais Asghar" userId="c55bbe8d5a45df36" providerId="LiveId" clId="{BA8A782E-AF78-4802-BA01-7EAAD95657F3}" dt="2024-08-21T09:08:21.518" v="402" actId="478"/>
          <ac:picMkLst>
            <pc:docMk/>
            <pc:sldMk cId="1964410408" sldId="263"/>
            <ac:picMk id="49" creationId="{413200F9-8074-006B-818F-7CD5C79ABFAC}"/>
          </ac:picMkLst>
        </pc:picChg>
        <pc:picChg chg="add del">
          <ac:chgData name="Awais Asghar" userId="c55bbe8d5a45df36" providerId="LiveId" clId="{BA8A782E-AF78-4802-BA01-7EAAD95657F3}" dt="2024-08-21T09:08:55.185" v="404" actId="26606"/>
          <ac:picMkLst>
            <pc:docMk/>
            <pc:sldMk cId="1964410408" sldId="263"/>
            <ac:picMk id="62" creationId="{2C8749FC-76E8-80CA-55AB-50FB225EA334}"/>
          </ac:picMkLst>
        </pc:picChg>
        <pc:picChg chg="add del">
          <ac:chgData name="Awais Asghar" userId="c55bbe8d5a45df36" providerId="LiveId" clId="{BA8A782E-AF78-4802-BA01-7EAAD95657F3}" dt="2024-08-21T09:08:57.418" v="406" actId="26606"/>
          <ac:picMkLst>
            <pc:docMk/>
            <pc:sldMk cId="1964410408" sldId="263"/>
            <ac:picMk id="76" creationId="{4155CFE7-B198-2D85-BEEC-88C92A516DF5}"/>
          </ac:picMkLst>
        </pc:picChg>
        <pc:picChg chg="add">
          <ac:chgData name="Awais Asghar" userId="c55bbe8d5a45df36" providerId="LiveId" clId="{BA8A782E-AF78-4802-BA01-7EAAD95657F3}" dt="2024-08-21T09:08:57.432" v="407" actId="26606"/>
          <ac:picMkLst>
            <pc:docMk/>
            <pc:sldMk cId="1964410408" sldId="263"/>
            <ac:picMk id="82" creationId="{2C8749FC-76E8-80CA-55AB-50FB225EA334}"/>
          </ac:picMkLst>
        </pc:picChg>
        <pc:cxnChg chg="del">
          <ac:chgData name="Awais Asghar" userId="c55bbe8d5a45df36" providerId="LiveId" clId="{BA8A782E-AF78-4802-BA01-7EAAD95657F3}" dt="2024-08-21T09:07:59.651" v="401" actId="26606"/>
          <ac:cxnSpMkLst>
            <pc:docMk/>
            <pc:sldMk cId="1964410408" sldId="263"/>
            <ac:cxnSpMk id="43" creationId="{C1FC086D-39EC-448D-97E7-FF232355AE19}"/>
          </ac:cxnSpMkLst>
        </pc:cxnChg>
        <pc:cxnChg chg="add del">
          <ac:chgData name="Awais Asghar" userId="c55bbe8d5a45df36" providerId="LiveId" clId="{BA8A782E-AF78-4802-BA01-7EAAD95657F3}" dt="2024-08-21T09:08:57.432" v="407" actId="26606"/>
          <ac:cxnSpMkLst>
            <pc:docMk/>
            <pc:sldMk cId="1964410408" sldId="263"/>
            <ac:cxnSpMk id="54" creationId="{33862825-C012-4895-A17E-F3D1F62D89DD}"/>
          </ac:cxnSpMkLst>
        </pc:cxnChg>
        <pc:cxnChg chg="add del">
          <ac:chgData name="Awais Asghar" userId="c55bbe8d5a45df36" providerId="LiveId" clId="{BA8A782E-AF78-4802-BA01-7EAAD95657F3}" dt="2024-08-21T09:08:55.185" v="404" actId="26606"/>
          <ac:cxnSpMkLst>
            <pc:docMk/>
            <pc:sldMk cId="1964410408" sldId="263"/>
            <ac:cxnSpMk id="67" creationId="{33862825-C012-4895-A17E-F3D1F62D89DD}"/>
          </ac:cxnSpMkLst>
        </pc:cxnChg>
        <pc:cxnChg chg="add del">
          <ac:chgData name="Awais Asghar" userId="c55bbe8d5a45df36" providerId="LiveId" clId="{BA8A782E-AF78-4802-BA01-7EAAD95657F3}" dt="2024-08-21T09:08:57.418" v="406" actId="26606"/>
          <ac:cxnSpMkLst>
            <pc:docMk/>
            <pc:sldMk cId="1964410408" sldId="263"/>
            <ac:cxnSpMk id="74" creationId="{33862825-C012-4895-A17E-F3D1F62D89DD}"/>
          </ac:cxnSpMkLst>
        </pc:cxnChg>
        <pc:cxnChg chg="add">
          <ac:chgData name="Awais Asghar" userId="c55bbe8d5a45df36" providerId="LiveId" clId="{BA8A782E-AF78-4802-BA01-7EAAD95657F3}" dt="2024-08-21T09:08:57.432" v="407" actId="26606"/>
          <ac:cxnSpMkLst>
            <pc:docMk/>
            <pc:sldMk cId="1964410408" sldId="263"/>
            <ac:cxnSpMk id="80" creationId="{33862825-C012-4895-A17E-F3D1F62D89DD}"/>
          </ac:cxnSpMkLst>
        </pc:cxnChg>
      </pc:sldChg>
      <pc:sldChg chg="addSp delSp modSp add del mod ord">
        <pc:chgData name="Awais Asghar" userId="c55bbe8d5a45df36" providerId="LiveId" clId="{BA8A782E-AF78-4802-BA01-7EAAD95657F3}" dt="2024-08-21T09:24:11.898" v="601" actId="47"/>
        <pc:sldMkLst>
          <pc:docMk/>
          <pc:sldMk cId="1996177234" sldId="264"/>
        </pc:sldMkLst>
        <pc:spChg chg="mod">
          <ac:chgData name="Awais Asghar" userId="c55bbe8d5a45df36" providerId="LiveId" clId="{BA8A782E-AF78-4802-BA01-7EAAD95657F3}" dt="2024-08-21T09:21:08.403" v="567" actId="14100"/>
          <ac:spMkLst>
            <pc:docMk/>
            <pc:sldMk cId="1996177234" sldId="264"/>
            <ac:spMk id="2" creationId="{8D05B8F2-EA07-D534-4C01-B8A28792748A}"/>
          </ac:spMkLst>
        </pc:spChg>
        <pc:spChg chg="mod">
          <ac:chgData name="Awais Asghar" userId="c55bbe8d5a45df36" providerId="LiveId" clId="{BA8A782E-AF78-4802-BA01-7EAAD95657F3}" dt="2024-08-21T09:21:50.826" v="585" actId="12"/>
          <ac:spMkLst>
            <pc:docMk/>
            <pc:sldMk cId="1996177234" sldId="264"/>
            <ac:spMk id="3" creationId="{EB840FF9-D694-650B-C2EF-EC294E0791EC}"/>
          </ac:spMkLst>
        </pc:spChg>
        <pc:spChg chg="add mod">
          <ac:chgData name="Awais Asghar" userId="c55bbe8d5a45df36" providerId="LiveId" clId="{BA8A782E-AF78-4802-BA01-7EAAD95657F3}" dt="2024-08-21T09:21:11.826" v="568" actId="14100"/>
          <ac:spMkLst>
            <pc:docMk/>
            <pc:sldMk cId="1996177234" sldId="264"/>
            <ac:spMk id="4" creationId="{E77ADBAC-5A25-8C52-D7C8-EDEBEEAB7CBF}"/>
          </ac:spMkLst>
        </pc:spChg>
        <pc:spChg chg="add mod">
          <ac:chgData name="Awais Asghar" userId="c55bbe8d5a45df36" providerId="LiveId" clId="{BA8A782E-AF78-4802-BA01-7EAAD95657F3}" dt="2024-08-21T09:21:36.107" v="578" actId="12"/>
          <ac:spMkLst>
            <pc:docMk/>
            <pc:sldMk cId="1996177234" sldId="264"/>
            <ac:spMk id="5" creationId="{ACAD37BD-F0AD-CAA5-73C7-80F4CD3C01E9}"/>
          </ac:spMkLst>
        </pc:spChg>
        <pc:picChg chg="del">
          <ac:chgData name="Awais Asghar" userId="c55bbe8d5a45df36" providerId="LiveId" clId="{BA8A782E-AF78-4802-BA01-7EAAD95657F3}" dt="2024-08-21T09:20:50.262" v="566" actId="478"/>
          <ac:picMkLst>
            <pc:docMk/>
            <pc:sldMk cId="1996177234" sldId="264"/>
            <ac:picMk id="82" creationId="{2C8749FC-76E8-80CA-55AB-50FB225EA334}"/>
          </ac:picMkLst>
        </pc:picChg>
        <pc:picChg chg="add del mod">
          <ac:chgData name="Awais Asghar" userId="c55bbe8d5a45df36" providerId="LiveId" clId="{BA8A782E-AF78-4802-BA01-7EAAD95657F3}" dt="2024-08-21T09:23:38.648" v="597" actId="478"/>
          <ac:picMkLst>
            <pc:docMk/>
            <pc:sldMk cId="1996177234" sldId="264"/>
            <ac:picMk id="4098" creationId="{2ABA11A1-D6AE-A98C-B07D-D80A2B4E8448}"/>
          </ac:picMkLst>
        </pc:picChg>
      </pc:sldChg>
      <pc:sldChg chg="addSp delSp modSp new mod setBg addAnim">
        <pc:chgData name="Awais Asghar" userId="c55bbe8d5a45df36" providerId="LiveId" clId="{BA8A782E-AF78-4802-BA01-7EAAD95657F3}" dt="2024-08-21T09:12:58.900" v="442" actId="26606"/>
        <pc:sldMkLst>
          <pc:docMk/>
          <pc:sldMk cId="3129036175" sldId="265"/>
        </pc:sldMkLst>
        <pc:spChg chg="mod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2" creationId="{D97C7C9D-209D-A3F3-8A98-742596009D86}"/>
          </ac:spMkLst>
        </pc:spChg>
        <pc:spChg chg="del">
          <ac:chgData name="Awais Asghar" userId="c55bbe8d5a45df36" providerId="LiveId" clId="{BA8A782E-AF78-4802-BA01-7EAAD95657F3}" dt="2024-08-21T09:11:36.621" v="418" actId="478"/>
          <ac:spMkLst>
            <pc:docMk/>
            <pc:sldMk cId="3129036175" sldId="265"/>
            <ac:spMk id="3" creationId="{5827FBA6-B3FF-64A5-3285-F5C88D3A910E}"/>
          </ac:spMkLst>
        </pc:spChg>
        <pc:spChg chg="add del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8" creationId="{DD4C4B28-6B4B-4445-8535-F516D74E4AA9}"/>
          </ac:spMkLst>
        </pc:spChg>
        <pc:spChg chg="add del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12" creationId="{55B419A7-F817-4767-8CCB-FB0E189C4ACD}"/>
          </ac:spMkLst>
        </pc:spChg>
        <pc:spChg chg="add del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14" creationId="{E4398140-F067-40E9-892C-4DB04C70BC55}"/>
          </ac:spMkLst>
        </pc:spChg>
        <pc:spChg chg="add del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18" creationId="{7021D92D-08FF-45A6-9109-AC9462C7E8E3}"/>
          </ac:spMkLst>
        </pc:spChg>
        <pc:spChg chg="add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23" creationId="{DD4C4B28-6B4B-4445-8535-F516D74E4AA9}"/>
          </ac:spMkLst>
        </pc:spChg>
        <pc:spChg chg="add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27" creationId="{55B419A7-F817-4767-8CCB-FB0E189C4ACD}"/>
          </ac:spMkLst>
        </pc:spChg>
        <pc:spChg chg="add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29" creationId="{868BA1FB-7158-4051-A255-70F5F21FD8A1}"/>
          </ac:spMkLst>
        </pc:spChg>
        <pc:spChg chg="add">
          <ac:chgData name="Awais Asghar" userId="c55bbe8d5a45df36" providerId="LiveId" clId="{BA8A782E-AF78-4802-BA01-7EAAD95657F3}" dt="2024-08-21T09:12:58.900" v="442" actId="26606"/>
          <ac:spMkLst>
            <pc:docMk/>
            <pc:sldMk cId="3129036175" sldId="265"/>
            <ac:spMk id="33" creationId="{7021D92D-08FF-45A6-9109-AC9462C7E8E3}"/>
          </ac:spMkLst>
        </pc:spChg>
        <pc:picChg chg="add mod">
          <ac:chgData name="Awais Asghar" userId="c55bbe8d5a45df36" providerId="LiveId" clId="{BA8A782E-AF78-4802-BA01-7EAAD95657F3}" dt="2024-08-21T09:12:46.147" v="439" actId="1076"/>
          <ac:picMkLst>
            <pc:docMk/>
            <pc:sldMk cId="3129036175" sldId="265"/>
            <ac:picMk id="4" creationId="{0B0C16F8-5436-B93D-C482-189F0231CADB}"/>
          </ac:picMkLst>
        </pc:picChg>
        <pc:cxnChg chg="add del">
          <ac:chgData name="Awais Asghar" userId="c55bbe8d5a45df36" providerId="LiveId" clId="{BA8A782E-AF78-4802-BA01-7EAAD95657F3}" dt="2024-08-21T09:12:58.900" v="442" actId="26606"/>
          <ac:cxnSpMkLst>
            <pc:docMk/>
            <pc:sldMk cId="3129036175" sldId="265"/>
            <ac:cxnSpMk id="10" creationId="{0CB1C732-7193-4253-8746-850D090A6B4E}"/>
          </ac:cxnSpMkLst>
        </pc:cxnChg>
        <pc:cxnChg chg="add del">
          <ac:chgData name="Awais Asghar" userId="c55bbe8d5a45df36" providerId="LiveId" clId="{BA8A782E-AF78-4802-BA01-7EAAD95657F3}" dt="2024-08-21T09:12:58.900" v="442" actId="26606"/>
          <ac:cxnSpMkLst>
            <pc:docMk/>
            <pc:sldMk cId="3129036175" sldId="265"/>
            <ac:cxnSpMk id="16" creationId="{17726E8A-324C-4684-96F2-AFDDFB2F1441}"/>
          </ac:cxnSpMkLst>
        </pc:cxnChg>
        <pc:cxnChg chg="add">
          <ac:chgData name="Awais Asghar" userId="c55bbe8d5a45df36" providerId="LiveId" clId="{BA8A782E-AF78-4802-BA01-7EAAD95657F3}" dt="2024-08-21T09:12:58.900" v="442" actId="26606"/>
          <ac:cxnSpMkLst>
            <pc:docMk/>
            <pc:sldMk cId="3129036175" sldId="265"/>
            <ac:cxnSpMk id="25" creationId="{0CB1C732-7193-4253-8746-850D090A6B4E}"/>
          </ac:cxnSpMkLst>
        </pc:cxnChg>
        <pc:cxnChg chg="add">
          <ac:chgData name="Awais Asghar" userId="c55bbe8d5a45df36" providerId="LiveId" clId="{BA8A782E-AF78-4802-BA01-7EAAD95657F3}" dt="2024-08-21T09:12:58.900" v="442" actId="26606"/>
          <ac:cxnSpMkLst>
            <pc:docMk/>
            <pc:sldMk cId="3129036175" sldId="265"/>
            <ac:cxnSpMk id="31" creationId="{D81E42A3-743C-4C15-9DA8-93AA9AEBFB17}"/>
          </ac:cxnSpMkLst>
        </pc:cxnChg>
      </pc:sldChg>
      <pc:sldChg chg="new del">
        <pc:chgData name="Awais Asghar" userId="c55bbe8d5a45df36" providerId="LiveId" clId="{BA8A782E-AF78-4802-BA01-7EAAD95657F3}" dt="2024-08-21T09:13:25.026" v="444" actId="47"/>
        <pc:sldMkLst>
          <pc:docMk/>
          <pc:sldMk cId="1734771185" sldId="266"/>
        </pc:sldMkLst>
      </pc:sldChg>
      <pc:sldChg chg="addSp delSp modSp new mod setBg">
        <pc:chgData name="Awais Asghar" userId="c55bbe8d5a45df36" providerId="LiveId" clId="{BA8A782E-AF78-4802-BA01-7EAAD95657F3}" dt="2024-08-21T09:31:28.768" v="681" actId="20577"/>
        <pc:sldMkLst>
          <pc:docMk/>
          <pc:sldMk cId="1864921253" sldId="266"/>
        </pc:sldMkLst>
        <pc:spChg chg="del">
          <ac:chgData name="Awais Asghar" userId="c55bbe8d5a45df36" providerId="LiveId" clId="{BA8A782E-AF78-4802-BA01-7EAAD95657F3}" dt="2024-08-21T09:23:13.095" v="590" actId="478"/>
          <ac:spMkLst>
            <pc:docMk/>
            <pc:sldMk cId="1864921253" sldId="266"/>
            <ac:spMk id="2" creationId="{68211F96-28F2-9E8D-C0B0-A5F06A100A47}"/>
          </ac:spMkLst>
        </pc:spChg>
        <pc:spChg chg="del">
          <ac:chgData name="Awais Asghar" userId="c55bbe8d5a45df36" providerId="LiveId" clId="{BA8A782E-AF78-4802-BA01-7EAAD95657F3}" dt="2024-08-21T09:23:13.095" v="590" actId="478"/>
          <ac:spMkLst>
            <pc:docMk/>
            <pc:sldMk cId="1864921253" sldId="266"/>
            <ac:spMk id="3" creationId="{8F0AB398-1929-485A-520A-FEDFA8F9F512}"/>
          </ac:spMkLst>
        </pc:spChg>
        <pc:spChg chg="add mod">
          <ac:chgData name="Awais Asghar" userId="c55bbe8d5a45df36" providerId="LiveId" clId="{BA8A782E-AF78-4802-BA01-7EAAD95657F3}" dt="2024-08-21T09:24:09.314" v="600" actId="1076"/>
          <ac:spMkLst>
            <pc:docMk/>
            <pc:sldMk cId="1864921253" sldId="266"/>
            <ac:spMk id="4" creationId="{F1EE43A6-4CAC-DCE2-E85F-86E09A60CA2A}"/>
          </ac:spMkLst>
        </pc:spChg>
        <pc:spChg chg="add mod">
          <ac:chgData name="Awais Asghar" userId="c55bbe8d5a45df36" providerId="LiveId" clId="{BA8A782E-AF78-4802-BA01-7EAAD95657F3}" dt="2024-08-21T09:31:28.768" v="681" actId="20577"/>
          <ac:spMkLst>
            <pc:docMk/>
            <pc:sldMk cId="1864921253" sldId="266"/>
            <ac:spMk id="5" creationId="{0B603ED6-FFB8-098D-BB76-F076B20299AF}"/>
          </ac:spMkLst>
        </pc:spChg>
        <pc:spChg chg="add mod">
          <ac:chgData name="Awais Asghar" userId="c55bbe8d5a45df36" providerId="LiveId" clId="{BA8A782E-AF78-4802-BA01-7EAAD95657F3}" dt="2024-08-21T09:24:09.314" v="600" actId="1076"/>
          <ac:spMkLst>
            <pc:docMk/>
            <pc:sldMk cId="1864921253" sldId="266"/>
            <ac:spMk id="6" creationId="{3461C689-802F-0705-B467-FF58667710E3}"/>
          </ac:spMkLst>
        </pc:spChg>
        <pc:spChg chg="add mod">
          <ac:chgData name="Awais Asghar" userId="c55bbe8d5a45df36" providerId="LiveId" clId="{BA8A782E-AF78-4802-BA01-7EAAD95657F3}" dt="2024-08-21T09:24:09.314" v="600" actId="1076"/>
          <ac:spMkLst>
            <pc:docMk/>
            <pc:sldMk cId="1864921253" sldId="266"/>
            <ac:spMk id="7" creationId="{EDC8BB59-8672-7292-A56E-3227FAEC6794}"/>
          </ac:spMkLst>
        </pc:spChg>
        <pc:spChg chg="add del">
          <ac:chgData name="Awais Asghar" userId="c55bbe8d5a45df36" providerId="LiveId" clId="{BA8A782E-AF78-4802-BA01-7EAAD95657F3}" dt="2024-08-21T09:23:28.544" v="593" actId="26606"/>
          <ac:spMkLst>
            <pc:docMk/>
            <pc:sldMk cId="1864921253" sldId="266"/>
            <ac:spMk id="5127" creationId="{72411438-92A5-42B0-9C54-EA4FB32ACB5E}"/>
          </ac:spMkLst>
        </pc:spChg>
        <pc:spChg chg="add del">
          <ac:chgData name="Awais Asghar" userId="c55bbe8d5a45df36" providerId="LiveId" clId="{BA8A782E-AF78-4802-BA01-7EAAD95657F3}" dt="2024-08-21T09:23:28.544" v="593" actId="26606"/>
          <ac:spMkLst>
            <pc:docMk/>
            <pc:sldMk cId="1864921253" sldId="266"/>
            <ac:spMk id="5129" creationId="{5FCC6E86-7C37-4FD2-AF0B-C9BDDBC2B044}"/>
          </ac:spMkLst>
        </pc:spChg>
        <pc:spChg chg="add del">
          <ac:chgData name="Awais Asghar" userId="c55bbe8d5a45df36" providerId="LiveId" clId="{BA8A782E-AF78-4802-BA01-7EAAD95657F3}" dt="2024-08-21T09:23:28.544" v="593" actId="26606"/>
          <ac:spMkLst>
            <pc:docMk/>
            <pc:sldMk cId="1864921253" sldId="266"/>
            <ac:spMk id="5131" creationId="{ED89566B-2106-45B5-A929-69C7B9554448}"/>
          </ac:spMkLst>
        </pc:spChg>
        <pc:spChg chg="add del">
          <ac:chgData name="Awais Asghar" userId="c55bbe8d5a45df36" providerId="LiveId" clId="{BA8A782E-AF78-4802-BA01-7EAAD95657F3}" dt="2024-08-21T09:23:28.544" v="593" actId="26606"/>
          <ac:spMkLst>
            <pc:docMk/>
            <pc:sldMk cId="1864921253" sldId="266"/>
            <ac:spMk id="5135" creationId="{73EE46CA-12A6-4A17-947D-6393F7BB53BC}"/>
          </ac:spMkLst>
        </pc:spChg>
        <pc:spChg chg="add del">
          <ac:chgData name="Awais Asghar" userId="c55bbe8d5a45df36" providerId="LiveId" clId="{BA8A782E-AF78-4802-BA01-7EAAD95657F3}" dt="2024-08-21T09:23:30.122" v="595" actId="26606"/>
          <ac:spMkLst>
            <pc:docMk/>
            <pc:sldMk cId="1864921253" sldId="266"/>
            <ac:spMk id="5137" creationId="{72411438-92A5-42B0-9C54-EA4FB32ACB5E}"/>
          </ac:spMkLst>
        </pc:spChg>
        <pc:spChg chg="add del">
          <ac:chgData name="Awais Asghar" userId="c55bbe8d5a45df36" providerId="LiveId" clId="{BA8A782E-AF78-4802-BA01-7EAAD95657F3}" dt="2024-08-21T09:23:30.122" v="595" actId="26606"/>
          <ac:spMkLst>
            <pc:docMk/>
            <pc:sldMk cId="1864921253" sldId="266"/>
            <ac:spMk id="5138" creationId="{5FCC6E86-7C37-4FD2-AF0B-C9BDDBC2B044}"/>
          </ac:spMkLst>
        </pc:spChg>
        <pc:spChg chg="add del">
          <ac:chgData name="Awais Asghar" userId="c55bbe8d5a45df36" providerId="LiveId" clId="{BA8A782E-AF78-4802-BA01-7EAAD95657F3}" dt="2024-08-21T09:23:30.122" v="595" actId="26606"/>
          <ac:spMkLst>
            <pc:docMk/>
            <pc:sldMk cId="1864921253" sldId="266"/>
            <ac:spMk id="5139" creationId="{38C2FC07-A260-43C5-ABA2-A9DD5D5A839D}"/>
          </ac:spMkLst>
        </pc:spChg>
        <pc:spChg chg="add">
          <ac:chgData name="Awais Asghar" userId="c55bbe8d5a45df36" providerId="LiveId" clId="{BA8A782E-AF78-4802-BA01-7EAAD95657F3}" dt="2024-08-21T09:23:30.136" v="596" actId="26606"/>
          <ac:spMkLst>
            <pc:docMk/>
            <pc:sldMk cId="1864921253" sldId="266"/>
            <ac:spMk id="5141" creationId="{72411438-92A5-42B0-9C54-EA4FB32ACB5E}"/>
          </ac:spMkLst>
        </pc:spChg>
        <pc:spChg chg="add">
          <ac:chgData name="Awais Asghar" userId="c55bbe8d5a45df36" providerId="LiveId" clId="{BA8A782E-AF78-4802-BA01-7EAAD95657F3}" dt="2024-08-21T09:23:30.136" v="596" actId="26606"/>
          <ac:spMkLst>
            <pc:docMk/>
            <pc:sldMk cId="1864921253" sldId="266"/>
            <ac:spMk id="5142" creationId="{5FCC6E86-7C37-4FD2-AF0B-C9BDDBC2B044}"/>
          </ac:spMkLst>
        </pc:spChg>
        <pc:spChg chg="add">
          <ac:chgData name="Awais Asghar" userId="c55bbe8d5a45df36" providerId="LiveId" clId="{BA8A782E-AF78-4802-BA01-7EAAD95657F3}" dt="2024-08-21T09:23:30.136" v="596" actId="26606"/>
          <ac:spMkLst>
            <pc:docMk/>
            <pc:sldMk cId="1864921253" sldId="266"/>
            <ac:spMk id="5143" creationId="{ED89566B-2106-45B5-A929-69C7B9554448}"/>
          </ac:spMkLst>
        </pc:spChg>
        <pc:spChg chg="add">
          <ac:chgData name="Awais Asghar" userId="c55bbe8d5a45df36" providerId="LiveId" clId="{BA8A782E-AF78-4802-BA01-7EAAD95657F3}" dt="2024-08-21T09:23:30.136" v="596" actId="26606"/>
          <ac:spMkLst>
            <pc:docMk/>
            <pc:sldMk cId="1864921253" sldId="266"/>
            <ac:spMk id="5145" creationId="{73EE46CA-12A6-4A17-947D-6393F7BB53BC}"/>
          </ac:spMkLst>
        </pc:spChg>
        <pc:picChg chg="add mod">
          <ac:chgData name="Awais Asghar" userId="c55bbe8d5a45df36" providerId="LiveId" clId="{BA8A782E-AF78-4802-BA01-7EAAD95657F3}" dt="2024-08-21T09:23:30.136" v="596" actId="26606"/>
          <ac:picMkLst>
            <pc:docMk/>
            <pc:sldMk cId="1864921253" sldId="266"/>
            <ac:picMk id="5122" creationId="{DBFF8A56-52F4-DAE3-0D2C-C7872B32AA4D}"/>
          </ac:picMkLst>
        </pc:picChg>
        <pc:picChg chg="add del">
          <ac:chgData name="Awais Asghar" userId="c55bbe8d5a45df36" providerId="LiveId" clId="{BA8A782E-AF78-4802-BA01-7EAAD95657F3}" dt="2024-08-21T09:27:17.028" v="603"/>
          <ac:picMkLst>
            <pc:docMk/>
            <pc:sldMk cId="1864921253" sldId="266"/>
            <ac:picMk id="5124" creationId="{6CFA66CD-1DBA-46EF-B441-F44A3BD44350}"/>
          </ac:picMkLst>
        </pc:picChg>
        <pc:cxnChg chg="add del">
          <ac:chgData name="Awais Asghar" userId="c55bbe8d5a45df36" providerId="LiveId" clId="{BA8A782E-AF78-4802-BA01-7EAAD95657F3}" dt="2024-08-21T09:23:28.544" v="593" actId="26606"/>
          <ac:cxnSpMkLst>
            <pc:docMk/>
            <pc:sldMk cId="1864921253" sldId="266"/>
            <ac:cxnSpMk id="5133" creationId="{7475FE6E-6FF0-42EB-B0A8-117D063568F8}"/>
          </ac:cxnSpMkLst>
        </pc:cxnChg>
        <pc:cxnChg chg="add">
          <ac:chgData name="Awais Asghar" userId="c55bbe8d5a45df36" providerId="LiveId" clId="{BA8A782E-AF78-4802-BA01-7EAAD95657F3}" dt="2024-08-21T09:23:30.136" v="596" actId="26606"/>
          <ac:cxnSpMkLst>
            <pc:docMk/>
            <pc:sldMk cId="1864921253" sldId="266"/>
            <ac:cxnSpMk id="5144" creationId="{7475FE6E-6FF0-42EB-B0A8-117D063568F8}"/>
          </ac:cxnSpMkLst>
        </pc:cxnChg>
      </pc:sldChg>
      <pc:sldChg chg="addSp delSp modSp new mod setBg addAnim">
        <pc:chgData name="Awais Asghar" userId="c55bbe8d5a45df36" providerId="LiveId" clId="{BA8A782E-AF78-4802-BA01-7EAAD95657F3}" dt="2024-08-21T09:35:35.434" v="716" actId="1076"/>
        <pc:sldMkLst>
          <pc:docMk/>
          <pc:sldMk cId="3409204290" sldId="267"/>
        </pc:sldMkLst>
        <pc:spChg chg="mod ord">
          <ac:chgData name="Awais Asghar" userId="c55bbe8d5a45df36" providerId="LiveId" clId="{BA8A782E-AF78-4802-BA01-7EAAD95657F3}" dt="2024-08-21T09:35:35.434" v="716" actId="1076"/>
          <ac:spMkLst>
            <pc:docMk/>
            <pc:sldMk cId="3409204290" sldId="267"/>
            <ac:spMk id="2" creationId="{559BA8C1-D5ED-54C8-7E54-B333B08F6E45}"/>
          </ac:spMkLst>
        </pc:spChg>
        <pc:spChg chg="del">
          <ac:chgData name="Awais Asghar" userId="c55bbe8d5a45df36" providerId="LiveId" clId="{BA8A782E-AF78-4802-BA01-7EAAD95657F3}" dt="2024-08-21T09:27:21.056" v="605" actId="478"/>
          <ac:spMkLst>
            <pc:docMk/>
            <pc:sldMk cId="3409204290" sldId="267"/>
            <ac:spMk id="3" creationId="{97943279-48E7-30B3-B791-62B054450642}"/>
          </ac:spMkLst>
        </pc:spChg>
        <pc:spChg chg="add del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51" creationId="{DD4C4B28-6B4B-4445-8535-F516D74E4AA9}"/>
          </ac:spMkLst>
        </pc:spChg>
        <pc:spChg chg="add del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55" creationId="{55B419A7-F817-4767-8CCB-FB0E189C4ACD}"/>
          </ac:spMkLst>
        </pc:spChg>
        <pc:spChg chg="add del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57" creationId="{E4398140-F067-40E9-892C-4DB04C70BC55}"/>
          </ac:spMkLst>
        </pc:spChg>
        <pc:spChg chg="add del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61" creationId="{7021D92D-08FF-45A6-9109-AC9462C7E8E3}"/>
          </ac:spMkLst>
        </pc:spChg>
        <pc:spChg chg="add del">
          <ac:chgData name="Awais Asghar" userId="c55bbe8d5a45df36" providerId="LiveId" clId="{BA8A782E-AF78-4802-BA01-7EAAD95657F3}" dt="2024-08-21T09:29:09.293" v="630" actId="26606"/>
          <ac:spMkLst>
            <pc:docMk/>
            <pc:sldMk cId="3409204290" sldId="267"/>
            <ac:spMk id="6166" creationId="{DD4C4B28-6B4B-4445-8535-F516D74E4AA9}"/>
          </ac:spMkLst>
        </pc:spChg>
        <pc:spChg chg="add del">
          <ac:chgData name="Awais Asghar" userId="c55bbe8d5a45df36" providerId="LiveId" clId="{BA8A782E-AF78-4802-BA01-7EAAD95657F3}" dt="2024-08-21T09:29:09.293" v="630" actId="26606"/>
          <ac:spMkLst>
            <pc:docMk/>
            <pc:sldMk cId="3409204290" sldId="267"/>
            <ac:spMk id="6170" creationId="{55B419A7-F817-4767-8CCB-FB0E189C4ACD}"/>
          </ac:spMkLst>
        </pc:spChg>
        <pc:spChg chg="add del">
          <ac:chgData name="Awais Asghar" userId="c55bbe8d5a45df36" providerId="LiveId" clId="{BA8A782E-AF78-4802-BA01-7EAAD95657F3}" dt="2024-08-21T09:29:09.293" v="630" actId="26606"/>
          <ac:spMkLst>
            <pc:docMk/>
            <pc:sldMk cId="3409204290" sldId="267"/>
            <ac:spMk id="6172" creationId="{7AF9319C-2D9B-4868-AEAE-37298EA0F4B9}"/>
          </ac:spMkLst>
        </pc:spChg>
        <pc:spChg chg="add del">
          <ac:chgData name="Awais Asghar" userId="c55bbe8d5a45df36" providerId="LiveId" clId="{BA8A782E-AF78-4802-BA01-7EAAD95657F3}" dt="2024-08-21T09:29:09.293" v="630" actId="26606"/>
          <ac:spMkLst>
            <pc:docMk/>
            <pc:sldMk cId="3409204290" sldId="267"/>
            <ac:spMk id="6174" creationId="{ADA271CD-3011-4A05-B4A3-80F1794684F2}"/>
          </ac:spMkLst>
        </pc:spChg>
        <pc:spChg chg="add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76" creationId="{7021D92D-08FF-45A6-9109-AC9462C7E8E3}"/>
          </ac:spMkLst>
        </pc:spChg>
        <pc:spChg chg="add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77" creationId="{DD4C4B28-6B4B-4445-8535-F516D74E4AA9}"/>
          </ac:spMkLst>
        </pc:spChg>
        <pc:spChg chg="add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79" creationId="{55B419A7-F817-4767-8CCB-FB0E189C4ACD}"/>
          </ac:spMkLst>
        </pc:spChg>
        <pc:spChg chg="add">
          <ac:chgData name="Awais Asghar" userId="c55bbe8d5a45df36" providerId="LiveId" clId="{BA8A782E-AF78-4802-BA01-7EAAD95657F3}" dt="2024-08-21T09:29:09.309" v="631" actId="26606"/>
          <ac:spMkLst>
            <pc:docMk/>
            <pc:sldMk cId="3409204290" sldId="267"/>
            <ac:spMk id="6180" creationId="{E4398140-F067-40E9-892C-4DB04C70BC55}"/>
          </ac:spMkLst>
        </pc:spChg>
        <pc:picChg chg="add mod ord">
          <ac:chgData name="Awais Asghar" userId="c55bbe8d5a45df36" providerId="LiveId" clId="{BA8A782E-AF78-4802-BA01-7EAAD95657F3}" dt="2024-08-21T09:29:09.293" v="630" actId="26606"/>
          <ac:picMkLst>
            <pc:docMk/>
            <pc:sldMk cId="3409204290" sldId="267"/>
            <ac:picMk id="6146" creationId="{81B453DF-6A6B-4026-ACC9-310CDF5EF284}"/>
          </ac:picMkLst>
        </pc:picChg>
        <pc:cxnChg chg="add del">
          <ac:chgData name="Awais Asghar" userId="c55bbe8d5a45df36" providerId="LiveId" clId="{BA8A782E-AF78-4802-BA01-7EAAD95657F3}" dt="2024-08-21T09:29:09.309" v="631" actId="26606"/>
          <ac:cxnSpMkLst>
            <pc:docMk/>
            <pc:sldMk cId="3409204290" sldId="267"/>
            <ac:cxnSpMk id="6153" creationId="{0CB1C732-7193-4253-8746-850D090A6B4E}"/>
          </ac:cxnSpMkLst>
        </pc:cxnChg>
        <pc:cxnChg chg="add del">
          <ac:chgData name="Awais Asghar" userId="c55bbe8d5a45df36" providerId="LiveId" clId="{BA8A782E-AF78-4802-BA01-7EAAD95657F3}" dt="2024-08-21T09:29:09.309" v="631" actId="26606"/>
          <ac:cxnSpMkLst>
            <pc:docMk/>
            <pc:sldMk cId="3409204290" sldId="267"/>
            <ac:cxnSpMk id="6159" creationId="{17726E8A-324C-4684-96F2-AFDDFB2F1441}"/>
          </ac:cxnSpMkLst>
        </pc:cxnChg>
        <pc:cxnChg chg="add del">
          <ac:chgData name="Awais Asghar" userId="c55bbe8d5a45df36" providerId="LiveId" clId="{BA8A782E-AF78-4802-BA01-7EAAD95657F3}" dt="2024-08-21T09:29:09.293" v="630" actId="26606"/>
          <ac:cxnSpMkLst>
            <pc:docMk/>
            <pc:sldMk cId="3409204290" sldId="267"/>
            <ac:cxnSpMk id="6168" creationId="{0CB1C732-7193-4253-8746-850D090A6B4E}"/>
          </ac:cxnSpMkLst>
        </pc:cxnChg>
        <pc:cxnChg chg="add">
          <ac:chgData name="Awais Asghar" userId="c55bbe8d5a45df36" providerId="LiveId" clId="{BA8A782E-AF78-4802-BA01-7EAAD95657F3}" dt="2024-08-21T09:29:09.309" v="631" actId="26606"/>
          <ac:cxnSpMkLst>
            <pc:docMk/>
            <pc:sldMk cId="3409204290" sldId="267"/>
            <ac:cxnSpMk id="6178" creationId="{0CB1C732-7193-4253-8746-850D090A6B4E}"/>
          </ac:cxnSpMkLst>
        </pc:cxnChg>
        <pc:cxnChg chg="add">
          <ac:chgData name="Awais Asghar" userId="c55bbe8d5a45df36" providerId="LiveId" clId="{BA8A782E-AF78-4802-BA01-7EAAD95657F3}" dt="2024-08-21T09:29:09.309" v="631" actId="26606"/>
          <ac:cxnSpMkLst>
            <pc:docMk/>
            <pc:sldMk cId="3409204290" sldId="267"/>
            <ac:cxnSpMk id="6181" creationId="{17726E8A-324C-4684-96F2-AFDDFB2F1441}"/>
          </ac:cxnSpMkLst>
        </pc:cxnChg>
      </pc:sldChg>
      <pc:sldChg chg="addSp delSp modSp new mod ord setBg addAnim modAnim">
        <pc:chgData name="Awais Asghar" userId="c55bbe8d5a45df36" providerId="LiveId" clId="{BA8A782E-AF78-4802-BA01-7EAAD95657F3}" dt="2024-08-21T09:34:53.122" v="714" actId="1076"/>
        <pc:sldMkLst>
          <pc:docMk/>
          <pc:sldMk cId="3379248636" sldId="268"/>
        </pc:sldMkLst>
        <pc:spChg chg="mod">
          <ac:chgData name="Awais Asghar" userId="c55bbe8d5a45df36" providerId="LiveId" clId="{BA8A782E-AF78-4802-BA01-7EAAD95657F3}" dt="2024-08-21T09:34:53.122" v="714" actId="1076"/>
          <ac:spMkLst>
            <pc:docMk/>
            <pc:sldMk cId="3379248636" sldId="268"/>
            <ac:spMk id="2" creationId="{87315992-0AA2-6AA4-3585-AFF2E1D62C9C}"/>
          </ac:spMkLst>
        </pc:spChg>
        <pc:spChg chg="del">
          <ac:chgData name="Awais Asghar" userId="c55bbe8d5a45df36" providerId="LiveId" clId="{BA8A782E-AF78-4802-BA01-7EAAD95657F3}" dt="2024-08-21T09:29:56.501" v="638" actId="478"/>
          <ac:spMkLst>
            <pc:docMk/>
            <pc:sldMk cId="3379248636" sldId="268"/>
            <ac:spMk id="3" creationId="{EE32BC12-72D6-FFBC-29EF-25853EA59D4B}"/>
          </ac:spMkLst>
        </pc:spChg>
        <pc:spChg chg="add mod">
          <ac:chgData name="Awais Asghar" userId="c55bbe8d5a45df36" providerId="LiveId" clId="{BA8A782E-AF78-4802-BA01-7EAAD95657F3}" dt="2024-08-21T09:34:53.122" v="714" actId="1076"/>
          <ac:spMkLst>
            <pc:docMk/>
            <pc:sldMk cId="3379248636" sldId="268"/>
            <ac:spMk id="5" creationId="{7714CBE5-54E9-0D97-CE07-3F22B6087AFA}"/>
          </ac:spMkLst>
        </pc:spChg>
        <pc:spChg chg="add del mod">
          <ac:chgData name="Awais Asghar" userId="c55bbe8d5a45df36" providerId="LiveId" clId="{BA8A782E-AF78-4802-BA01-7EAAD95657F3}" dt="2024-08-21T09:31:48.706" v="685"/>
          <ac:spMkLst>
            <pc:docMk/>
            <pc:sldMk cId="3379248636" sldId="268"/>
            <ac:spMk id="6" creationId="{A2779CBF-34B3-B59D-33AE-44B80A32C097}"/>
          </ac:spMkLst>
        </pc:spChg>
        <pc:spChg chg="add del mod">
          <ac:chgData name="Awais Asghar" userId="c55bbe8d5a45df36" providerId="LiveId" clId="{BA8A782E-AF78-4802-BA01-7EAAD95657F3}" dt="2024-08-21T09:33:20.592" v="698"/>
          <ac:spMkLst>
            <pc:docMk/>
            <pc:sldMk cId="3379248636" sldId="268"/>
            <ac:spMk id="7" creationId="{365E93CC-569A-096D-FEFA-F7C5CADBD566}"/>
          </ac:spMkLst>
        </pc:spChg>
        <pc:spChg chg="add">
          <ac:chgData name="Awais Asghar" userId="c55bbe8d5a45df36" providerId="LiveId" clId="{BA8A782E-AF78-4802-BA01-7EAAD95657F3}" dt="2024-08-21T09:30:39.828" v="667" actId="26606"/>
          <ac:spMkLst>
            <pc:docMk/>
            <pc:sldMk cId="3379248636" sldId="268"/>
            <ac:spMk id="8" creationId="{DD4C4B28-6B4B-4445-8535-F516D74E4AA9}"/>
          </ac:spMkLst>
        </pc:spChg>
        <pc:spChg chg="add del mod">
          <ac:chgData name="Awais Asghar" userId="c55bbe8d5a45df36" providerId="LiveId" clId="{BA8A782E-AF78-4802-BA01-7EAAD95657F3}" dt="2024-08-21T09:33:20.592" v="698"/>
          <ac:spMkLst>
            <pc:docMk/>
            <pc:sldMk cId="3379248636" sldId="268"/>
            <ac:spMk id="9" creationId="{36D48EDD-E384-6571-8A19-700773A770F2}"/>
          </ac:spMkLst>
        </pc:spChg>
        <pc:spChg chg="add mod">
          <ac:chgData name="Awais Asghar" userId="c55bbe8d5a45df36" providerId="LiveId" clId="{BA8A782E-AF78-4802-BA01-7EAAD95657F3}" dt="2024-08-21T09:33:56.067" v="704" actId="27636"/>
          <ac:spMkLst>
            <pc:docMk/>
            <pc:sldMk cId="3379248636" sldId="268"/>
            <ac:spMk id="11" creationId="{12513F08-C9CF-A1C1-A0AC-59D6CF56469A}"/>
          </ac:spMkLst>
        </pc:spChg>
        <pc:spChg chg="add">
          <ac:chgData name="Awais Asghar" userId="c55bbe8d5a45df36" providerId="LiveId" clId="{BA8A782E-AF78-4802-BA01-7EAAD95657F3}" dt="2024-08-21T09:30:39.828" v="667" actId="26606"/>
          <ac:spMkLst>
            <pc:docMk/>
            <pc:sldMk cId="3379248636" sldId="268"/>
            <ac:spMk id="12" creationId="{55B419A7-F817-4767-8CCB-FB0E189C4ACD}"/>
          </ac:spMkLst>
        </pc:spChg>
        <pc:spChg chg="add mod">
          <ac:chgData name="Awais Asghar" userId="c55bbe8d5a45df36" providerId="LiveId" clId="{BA8A782E-AF78-4802-BA01-7EAAD95657F3}" dt="2024-08-21T09:34:38.583" v="713" actId="12"/>
          <ac:spMkLst>
            <pc:docMk/>
            <pc:sldMk cId="3379248636" sldId="268"/>
            <ac:spMk id="13" creationId="{61AA8FE0-EBE2-CF7C-0F83-90CA438D7BFB}"/>
          </ac:spMkLst>
        </pc:spChg>
        <pc:spChg chg="add">
          <ac:chgData name="Awais Asghar" userId="c55bbe8d5a45df36" providerId="LiveId" clId="{BA8A782E-AF78-4802-BA01-7EAAD95657F3}" dt="2024-08-21T09:30:39.828" v="667" actId="26606"/>
          <ac:spMkLst>
            <pc:docMk/>
            <pc:sldMk cId="3379248636" sldId="268"/>
            <ac:spMk id="14" creationId="{E4398140-F067-40E9-892C-4DB04C70BC55}"/>
          </ac:spMkLst>
        </pc:spChg>
        <pc:spChg chg="add">
          <ac:chgData name="Awais Asghar" userId="c55bbe8d5a45df36" providerId="LiveId" clId="{BA8A782E-AF78-4802-BA01-7EAAD95657F3}" dt="2024-08-21T09:30:39.828" v="667" actId="26606"/>
          <ac:spMkLst>
            <pc:docMk/>
            <pc:sldMk cId="3379248636" sldId="268"/>
            <ac:spMk id="18" creationId="{7021D92D-08FF-45A6-9109-AC9462C7E8E3}"/>
          </ac:spMkLst>
        </pc:spChg>
        <pc:picChg chg="add mod">
          <ac:chgData name="Awais Asghar" userId="c55bbe8d5a45df36" providerId="LiveId" clId="{BA8A782E-AF78-4802-BA01-7EAAD95657F3}" dt="2024-08-21T09:33:17.128" v="697" actId="1076"/>
          <ac:picMkLst>
            <pc:docMk/>
            <pc:sldMk cId="3379248636" sldId="268"/>
            <ac:picMk id="4" creationId="{51736D07-48E8-2FBE-A058-32EF743CC293}"/>
          </ac:picMkLst>
        </pc:picChg>
        <pc:cxnChg chg="add">
          <ac:chgData name="Awais Asghar" userId="c55bbe8d5a45df36" providerId="LiveId" clId="{BA8A782E-AF78-4802-BA01-7EAAD95657F3}" dt="2024-08-21T09:30:39.828" v="667" actId="26606"/>
          <ac:cxnSpMkLst>
            <pc:docMk/>
            <pc:sldMk cId="3379248636" sldId="268"/>
            <ac:cxnSpMk id="10" creationId="{0CB1C732-7193-4253-8746-850D090A6B4E}"/>
          </ac:cxnSpMkLst>
        </pc:cxnChg>
        <pc:cxnChg chg="add">
          <ac:chgData name="Awais Asghar" userId="c55bbe8d5a45df36" providerId="LiveId" clId="{BA8A782E-AF78-4802-BA01-7EAAD95657F3}" dt="2024-08-21T09:30:39.828" v="667" actId="26606"/>
          <ac:cxnSpMkLst>
            <pc:docMk/>
            <pc:sldMk cId="3379248636" sldId="268"/>
            <ac:cxnSpMk id="16" creationId="{17726E8A-324C-4684-96F2-AFDDFB2F1441}"/>
          </ac:cxnSpMkLst>
        </pc:cxnChg>
      </pc:sldChg>
      <pc:sldChg chg="addSp delSp modSp new mod setBg setClrOvrMap">
        <pc:chgData name="Awais Asghar" userId="c55bbe8d5a45df36" providerId="LiveId" clId="{BA8A782E-AF78-4802-BA01-7EAAD95657F3}" dt="2024-08-21T09:57:15.682" v="822" actId="26606"/>
        <pc:sldMkLst>
          <pc:docMk/>
          <pc:sldMk cId="2114606952" sldId="269"/>
        </pc:sldMkLst>
        <pc:spChg chg="mod">
          <ac:chgData name="Awais Asghar" userId="c55bbe8d5a45df36" providerId="LiveId" clId="{BA8A782E-AF78-4802-BA01-7EAAD95657F3}" dt="2024-08-21T09:57:15.682" v="822" actId="26606"/>
          <ac:spMkLst>
            <pc:docMk/>
            <pc:sldMk cId="2114606952" sldId="269"/>
            <ac:spMk id="2" creationId="{FF388EF7-4F70-7E3B-DC46-D09B811E10EB}"/>
          </ac:spMkLst>
        </pc:spChg>
        <pc:spChg chg="mod">
          <ac:chgData name="Awais Asghar" userId="c55bbe8d5a45df36" providerId="LiveId" clId="{BA8A782E-AF78-4802-BA01-7EAAD95657F3}" dt="2024-08-21T09:57:15.682" v="822" actId="26606"/>
          <ac:spMkLst>
            <pc:docMk/>
            <pc:sldMk cId="2114606952" sldId="269"/>
            <ac:spMk id="3" creationId="{06DFCCB7-6E10-2716-9DCD-988B8B851FA6}"/>
          </ac:spMkLst>
        </pc:spChg>
        <pc:spChg chg="add del">
          <ac:chgData name="Awais Asghar" userId="c55bbe8d5a45df36" providerId="LiveId" clId="{BA8A782E-AF78-4802-BA01-7EAAD95657F3}" dt="2024-08-21T09:57:15.682" v="822" actId="26606"/>
          <ac:spMkLst>
            <pc:docMk/>
            <pc:sldMk cId="2114606952" sldId="269"/>
            <ac:spMk id="7175" creationId="{10C9A191-62EE-4A86-8FF9-6794BC3C58A7}"/>
          </ac:spMkLst>
        </pc:spChg>
        <pc:spChg chg="add del">
          <ac:chgData name="Awais Asghar" userId="c55bbe8d5a45df36" providerId="LiveId" clId="{BA8A782E-AF78-4802-BA01-7EAAD95657F3}" dt="2024-08-21T09:57:15.682" v="822" actId="26606"/>
          <ac:spMkLst>
            <pc:docMk/>
            <pc:sldMk cId="2114606952" sldId="269"/>
            <ac:spMk id="7177" creationId="{6222F81D-28CB-42CB-9961-602C33F65295}"/>
          </ac:spMkLst>
        </pc:spChg>
        <pc:spChg chg="add del">
          <ac:chgData name="Awais Asghar" userId="c55bbe8d5a45df36" providerId="LiveId" clId="{BA8A782E-AF78-4802-BA01-7EAAD95657F3}" dt="2024-08-21T09:57:15.682" v="822" actId="26606"/>
          <ac:spMkLst>
            <pc:docMk/>
            <pc:sldMk cId="2114606952" sldId="269"/>
            <ac:spMk id="7181" creationId="{4E75910E-4112-4447-8981-4CA7ACEF94BA}"/>
          </ac:spMkLst>
        </pc:spChg>
        <pc:spChg chg="add">
          <ac:chgData name="Awais Asghar" userId="c55bbe8d5a45df36" providerId="LiveId" clId="{BA8A782E-AF78-4802-BA01-7EAAD95657F3}" dt="2024-08-21T09:57:15.682" v="822" actId="26606"/>
          <ac:spMkLst>
            <pc:docMk/>
            <pc:sldMk cId="2114606952" sldId="269"/>
            <ac:spMk id="7186" creationId="{C5176844-69C3-4F79-BE38-EA5BDDF4FEA4}"/>
          </ac:spMkLst>
        </pc:spChg>
        <pc:spChg chg="add">
          <ac:chgData name="Awais Asghar" userId="c55bbe8d5a45df36" providerId="LiveId" clId="{BA8A782E-AF78-4802-BA01-7EAAD95657F3}" dt="2024-08-21T09:57:15.682" v="822" actId="26606"/>
          <ac:spMkLst>
            <pc:docMk/>
            <pc:sldMk cId="2114606952" sldId="269"/>
            <ac:spMk id="7190" creationId="{A101E513-AF74-4E9D-A31F-99664250722D}"/>
          </ac:spMkLst>
        </pc:spChg>
        <pc:picChg chg="add mod ord">
          <ac:chgData name="Awais Asghar" userId="c55bbe8d5a45df36" providerId="LiveId" clId="{BA8A782E-AF78-4802-BA01-7EAAD95657F3}" dt="2024-08-21T09:57:15.682" v="822" actId="26606"/>
          <ac:picMkLst>
            <pc:docMk/>
            <pc:sldMk cId="2114606952" sldId="269"/>
            <ac:picMk id="7170" creationId="{F0BF8549-C710-D4DE-D157-7D374050DEF6}"/>
          </ac:picMkLst>
        </pc:picChg>
        <pc:cxnChg chg="add del">
          <ac:chgData name="Awais Asghar" userId="c55bbe8d5a45df36" providerId="LiveId" clId="{BA8A782E-AF78-4802-BA01-7EAAD95657F3}" dt="2024-08-21T09:57:15.682" v="822" actId="26606"/>
          <ac:cxnSpMkLst>
            <pc:docMk/>
            <pc:sldMk cId="2114606952" sldId="269"/>
            <ac:cxnSpMk id="7179" creationId="{081E1E49-F752-49CA-BFF6-1303B0A8AA03}"/>
          </ac:cxnSpMkLst>
        </pc:cxnChg>
        <pc:cxnChg chg="add">
          <ac:chgData name="Awais Asghar" userId="c55bbe8d5a45df36" providerId="LiveId" clId="{BA8A782E-AF78-4802-BA01-7EAAD95657F3}" dt="2024-08-21T09:57:15.682" v="822" actId="26606"/>
          <ac:cxnSpMkLst>
            <pc:docMk/>
            <pc:sldMk cId="2114606952" sldId="269"/>
            <ac:cxnSpMk id="7188" creationId="{C1FC086D-39EC-448D-97E7-FF232355AE19}"/>
          </ac:cxnSpMkLst>
        </pc:cxnChg>
      </pc:sldChg>
      <pc:sldChg chg="addSp delSp modSp new del mod setBg setClrOvrMap">
        <pc:chgData name="Awais Asghar" userId="c55bbe8d5a45df36" providerId="LiveId" clId="{BA8A782E-AF78-4802-BA01-7EAAD95657F3}" dt="2024-08-21T09:57:05.960" v="821" actId="47"/>
        <pc:sldMkLst>
          <pc:docMk/>
          <pc:sldMk cId="1982785278" sldId="270"/>
        </pc:sldMkLst>
        <pc:spChg chg="mod ord">
          <ac:chgData name="Awais Asghar" userId="c55bbe8d5a45df36" providerId="LiveId" clId="{BA8A782E-AF78-4802-BA01-7EAAD95657F3}" dt="2024-08-21T09:54:44.014" v="802" actId="26606"/>
          <ac:spMkLst>
            <pc:docMk/>
            <pc:sldMk cId="1982785278" sldId="270"/>
            <ac:spMk id="2" creationId="{7BB41075-077F-FECB-9A5D-9D1A785698BC}"/>
          </ac:spMkLst>
        </pc:spChg>
        <pc:spChg chg="del">
          <ac:chgData name="Awais Asghar" userId="c55bbe8d5a45df36" providerId="LiveId" clId="{BA8A782E-AF78-4802-BA01-7EAAD95657F3}" dt="2024-08-21T09:50:18.676" v="753" actId="26606"/>
          <ac:spMkLst>
            <pc:docMk/>
            <pc:sldMk cId="1982785278" sldId="270"/>
            <ac:spMk id="3" creationId="{EFD4FE36-183C-465D-277D-30BD00E92BE1}"/>
          </ac:spMkLst>
        </pc:spChg>
        <pc:spChg chg="add mod">
          <ac:chgData name="Awais Asghar" userId="c55bbe8d5a45df36" providerId="LiveId" clId="{BA8A782E-AF78-4802-BA01-7EAAD95657F3}" dt="2024-08-21T09:54:44.014" v="802" actId="26606"/>
          <ac:spMkLst>
            <pc:docMk/>
            <pc:sldMk cId="1982785278" sldId="270"/>
            <ac:spMk id="4" creationId="{01FD5D1A-10DD-EDDF-5D0B-F6E0F56D1AE3}"/>
          </ac:spMkLst>
        </pc:spChg>
        <pc:spChg chg="add mod">
          <ac:chgData name="Awais Asghar" userId="c55bbe8d5a45df36" providerId="LiveId" clId="{BA8A782E-AF78-4802-BA01-7EAAD95657F3}" dt="2024-08-21T09:55:00.801" v="805" actId="21"/>
          <ac:spMkLst>
            <pc:docMk/>
            <pc:sldMk cId="1982785278" sldId="270"/>
            <ac:spMk id="5" creationId="{0BE48CA9-5EFD-2385-53CB-F010F7390E15}"/>
          </ac:spMkLst>
        </pc:spChg>
        <pc:spChg chg="add del">
          <ac:chgData name="Awais Asghar" userId="c55bbe8d5a45df36" providerId="LiveId" clId="{BA8A782E-AF78-4802-BA01-7EAAD95657F3}" dt="2024-08-21T09:54:27.707" v="801" actId="26606"/>
          <ac:spMkLst>
            <pc:docMk/>
            <pc:sldMk cId="1982785278" sldId="270"/>
            <ac:spMk id="9223" creationId="{DD4C4B28-6B4B-4445-8535-F516D74E4AA9}"/>
          </ac:spMkLst>
        </pc:spChg>
        <pc:spChg chg="add del">
          <ac:chgData name="Awais Asghar" userId="c55bbe8d5a45df36" providerId="LiveId" clId="{BA8A782E-AF78-4802-BA01-7EAAD95657F3}" dt="2024-08-21T09:54:27.707" v="801" actId="26606"/>
          <ac:spMkLst>
            <pc:docMk/>
            <pc:sldMk cId="1982785278" sldId="270"/>
            <ac:spMk id="9227" creationId="{55B419A7-F817-4767-8CCB-FB0E189C4ACD}"/>
          </ac:spMkLst>
        </pc:spChg>
        <pc:spChg chg="add del">
          <ac:chgData name="Awais Asghar" userId="c55bbe8d5a45df36" providerId="LiveId" clId="{BA8A782E-AF78-4802-BA01-7EAAD95657F3}" dt="2024-08-21T09:54:27.707" v="801" actId="26606"/>
          <ac:spMkLst>
            <pc:docMk/>
            <pc:sldMk cId="1982785278" sldId="270"/>
            <ac:spMk id="9229" creationId="{50828E5B-9EDE-4D1D-8C59-333EDC952C98}"/>
          </ac:spMkLst>
        </pc:spChg>
        <pc:spChg chg="add del">
          <ac:chgData name="Awais Asghar" userId="c55bbe8d5a45df36" providerId="LiveId" clId="{BA8A782E-AF78-4802-BA01-7EAAD95657F3}" dt="2024-08-21T09:54:27.707" v="801" actId="26606"/>
          <ac:spMkLst>
            <pc:docMk/>
            <pc:sldMk cId="1982785278" sldId="270"/>
            <ac:spMk id="9233" creationId="{7021D92D-08FF-45A6-9109-AC9462C7E8E3}"/>
          </ac:spMkLst>
        </pc:spChg>
        <pc:spChg chg="add del">
          <ac:chgData name="Awais Asghar" userId="c55bbe8d5a45df36" providerId="LiveId" clId="{BA8A782E-AF78-4802-BA01-7EAAD95657F3}" dt="2024-08-21T09:54:44.014" v="802" actId="26606"/>
          <ac:spMkLst>
            <pc:docMk/>
            <pc:sldMk cId="1982785278" sldId="270"/>
            <ac:spMk id="9238" creationId="{C5176844-69C3-4F79-BE38-EA5BDDF4FEA4}"/>
          </ac:spMkLst>
        </pc:spChg>
        <pc:spChg chg="add del">
          <ac:chgData name="Awais Asghar" userId="c55bbe8d5a45df36" providerId="LiveId" clId="{BA8A782E-AF78-4802-BA01-7EAAD95657F3}" dt="2024-08-21T09:54:44.014" v="802" actId="26606"/>
          <ac:spMkLst>
            <pc:docMk/>
            <pc:sldMk cId="1982785278" sldId="270"/>
            <ac:spMk id="9242" creationId="{A101E513-AF74-4E9D-A31F-99664250722D}"/>
          </ac:spMkLst>
        </pc:spChg>
        <pc:spChg chg="add">
          <ac:chgData name="Awais Asghar" userId="c55bbe8d5a45df36" providerId="LiveId" clId="{BA8A782E-AF78-4802-BA01-7EAAD95657F3}" dt="2024-08-21T09:54:44.014" v="802" actId="26606"/>
          <ac:spMkLst>
            <pc:docMk/>
            <pc:sldMk cId="1982785278" sldId="270"/>
            <ac:spMk id="9247" creationId="{10C9A191-62EE-4A86-8FF9-6794BC3C58A7}"/>
          </ac:spMkLst>
        </pc:spChg>
        <pc:spChg chg="add">
          <ac:chgData name="Awais Asghar" userId="c55bbe8d5a45df36" providerId="LiveId" clId="{BA8A782E-AF78-4802-BA01-7EAAD95657F3}" dt="2024-08-21T09:54:44.014" v="802" actId="26606"/>
          <ac:spMkLst>
            <pc:docMk/>
            <pc:sldMk cId="1982785278" sldId="270"/>
            <ac:spMk id="9249" creationId="{6222F81D-28CB-42CB-9961-602C33F65295}"/>
          </ac:spMkLst>
        </pc:spChg>
        <pc:spChg chg="add">
          <ac:chgData name="Awais Asghar" userId="c55bbe8d5a45df36" providerId="LiveId" clId="{BA8A782E-AF78-4802-BA01-7EAAD95657F3}" dt="2024-08-21T09:54:44.014" v="802" actId="26606"/>
          <ac:spMkLst>
            <pc:docMk/>
            <pc:sldMk cId="1982785278" sldId="270"/>
            <ac:spMk id="9253" creationId="{4E75910E-4112-4447-8981-4CA7ACEF94BA}"/>
          </ac:spMkLst>
        </pc:spChg>
        <pc:picChg chg="add del mod ord">
          <ac:chgData name="Awais Asghar" userId="c55bbe8d5a45df36" providerId="LiveId" clId="{BA8A782E-AF78-4802-BA01-7EAAD95657F3}" dt="2024-08-21T09:55:00.801" v="805" actId="21"/>
          <ac:picMkLst>
            <pc:docMk/>
            <pc:sldMk cId="1982785278" sldId="270"/>
            <ac:picMk id="9218" creationId="{15E0F42F-2249-AFC9-7DAE-53978100553A}"/>
          </ac:picMkLst>
        </pc:picChg>
        <pc:picChg chg="add del mod">
          <ac:chgData name="Awais Asghar" userId="c55bbe8d5a45df36" providerId="LiveId" clId="{BA8A782E-AF78-4802-BA01-7EAAD95657F3}" dt="2024-08-21T09:56:21.910" v="815" actId="478"/>
          <ac:picMkLst>
            <pc:docMk/>
            <pc:sldMk cId="1982785278" sldId="270"/>
            <ac:picMk id="9220" creationId="{ABD03AA6-2E4C-5EB3-81FE-0D987A20DE08}"/>
          </ac:picMkLst>
        </pc:picChg>
        <pc:cxnChg chg="add del">
          <ac:chgData name="Awais Asghar" userId="c55bbe8d5a45df36" providerId="LiveId" clId="{BA8A782E-AF78-4802-BA01-7EAAD95657F3}" dt="2024-08-21T09:54:27.707" v="801" actId="26606"/>
          <ac:cxnSpMkLst>
            <pc:docMk/>
            <pc:sldMk cId="1982785278" sldId="270"/>
            <ac:cxnSpMk id="9225" creationId="{0CB1C732-7193-4253-8746-850D090A6B4E}"/>
          </ac:cxnSpMkLst>
        </pc:cxnChg>
        <pc:cxnChg chg="add del">
          <ac:chgData name="Awais Asghar" userId="c55bbe8d5a45df36" providerId="LiveId" clId="{BA8A782E-AF78-4802-BA01-7EAAD95657F3}" dt="2024-08-21T09:54:27.707" v="801" actId="26606"/>
          <ac:cxnSpMkLst>
            <pc:docMk/>
            <pc:sldMk cId="1982785278" sldId="270"/>
            <ac:cxnSpMk id="9231" creationId="{C56E7048-86CF-445D-8846-414F144FD8DD}"/>
          </ac:cxnSpMkLst>
        </pc:cxnChg>
        <pc:cxnChg chg="add del">
          <ac:chgData name="Awais Asghar" userId="c55bbe8d5a45df36" providerId="LiveId" clId="{BA8A782E-AF78-4802-BA01-7EAAD95657F3}" dt="2024-08-21T09:54:44.014" v="802" actId="26606"/>
          <ac:cxnSpMkLst>
            <pc:docMk/>
            <pc:sldMk cId="1982785278" sldId="270"/>
            <ac:cxnSpMk id="9240" creationId="{C1FC086D-39EC-448D-97E7-FF232355AE19}"/>
          </ac:cxnSpMkLst>
        </pc:cxnChg>
        <pc:cxnChg chg="add">
          <ac:chgData name="Awais Asghar" userId="c55bbe8d5a45df36" providerId="LiveId" clId="{BA8A782E-AF78-4802-BA01-7EAAD95657F3}" dt="2024-08-21T09:54:44.014" v="802" actId="26606"/>
          <ac:cxnSpMkLst>
            <pc:docMk/>
            <pc:sldMk cId="1982785278" sldId="270"/>
            <ac:cxnSpMk id="9251" creationId="{081E1E49-F752-49CA-BFF6-1303B0A8AA03}"/>
          </ac:cxnSpMkLst>
        </pc:cxnChg>
      </pc:sldChg>
      <pc:sldChg chg="addSp delSp modSp new mod setBg setClrOvrMap">
        <pc:chgData name="Awais Asghar" userId="c55bbe8d5a45df36" providerId="LiveId" clId="{BA8A782E-AF78-4802-BA01-7EAAD95657F3}" dt="2024-08-21T09:56:51.076" v="820" actId="26606"/>
        <pc:sldMkLst>
          <pc:docMk/>
          <pc:sldMk cId="2616604950" sldId="271"/>
        </pc:sldMkLst>
        <pc:spChg chg="del">
          <ac:chgData name="Awais Asghar" userId="c55bbe8d5a45df36" providerId="LiveId" clId="{BA8A782E-AF78-4802-BA01-7EAAD95657F3}" dt="2024-08-21T09:52:58.383" v="771" actId="478"/>
          <ac:spMkLst>
            <pc:docMk/>
            <pc:sldMk cId="2616604950" sldId="271"/>
            <ac:spMk id="2" creationId="{1F97A0F8-5FCF-5F4D-8170-001C8138B436}"/>
          </ac:spMkLst>
        </pc:spChg>
        <pc:spChg chg="del mod">
          <ac:chgData name="Awais Asghar" userId="c55bbe8d5a45df36" providerId="LiveId" clId="{BA8A782E-AF78-4802-BA01-7EAAD95657F3}" dt="2024-08-21T09:56:07.781" v="811" actId="478"/>
          <ac:spMkLst>
            <pc:docMk/>
            <pc:sldMk cId="2616604950" sldId="271"/>
            <ac:spMk id="3" creationId="{8B2BFA4A-F74F-4CC1-9CC5-9D52B5DEA0CC}"/>
          </ac:spMkLst>
        </pc:spChg>
        <pc:spChg chg="add del mod">
          <ac:chgData name="Awais Asghar" userId="c55bbe8d5a45df36" providerId="LiveId" clId="{BA8A782E-AF78-4802-BA01-7EAAD95657F3}" dt="2024-08-21T09:56:09.456" v="812" actId="478"/>
          <ac:spMkLst>
            <pc:docMk/>
            <pc:sldMk cId="2616604950" sldId="271"/>
            <ac:spMk id="5" creationId="{B51F21B4-EF39-C23E-7D3C-43D3823028CA}"/>
          </ac:spMkLst>
        </pc:spChg>
        <pc:spChg chg="add mod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6" creationId="{14D945E3-1B9B-C6F9-1397-4A52DD6ACDCA}"/>
          </ac:spMkLst>
        </pc:spChg>
        <pc:spChg chg="add del mod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7" creationId="{2174608E-C61C-8F29-6CD0-E72CC6B52667}"/>
          </ac:spMkLst>
        </pc:spChg>
        <pc:spChg chg="add mod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8" creationId="{278FCBA6-1041-CAB8-18A2-AAAA6E14B1E1}"/>
          </ac:spMkLst>
        </pc:spChg>
        <pc:spChg chg="add del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10247" creationId="{72411438-92A5-42B0-9C54-EA4FB32ACB5E}"/>
          </ac:spMkLst>
        </pc:spChg>
        <pc:spChg chg="add del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10249" creationId="{5FCC6E86-7C37-4FD2-AF0B-C9BDDBC2B044}"/>
          </ac:spMkLst>
        </pc:spChg>
        <pc:spChg chg="add del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10251" creationId="{38C2FC07-A260-43C5-ABA2-A9DD5D5A839D}"/>
          </ac:spMkLst>
        </pc:spChg>
        <pc:spChg chg="add del">
          <ac:chgData name="Awais Asghar" userId="c55bbe8d5a45df36" providerId="LiveId" clId="{BA8A782E-AF78-4802-BA01-7EAAD95657F3}" dt="2024-08-21T09:56:51.061" v="819" actId="26606"/>
          <ac:spMkLst>
            <pc:docMk/>
            <pc:sldMk cId="2616604950" sldId="271"/>
            <ac:spMk id="10256" creationId="{10C9A191-62EE-4A86-8FF9-6794BC3C58A7}"/>
          </ac:spMkLst>
        </pc:spChg>
        <pc:spChg chg="add del">
          <ac:chgData name="Awais Asghar" userId="c55bbe8d5a45df36" providerId="LiveId" clId="{BA8A782E-AF78-4802-BA01-7EAAD95657F3}" dt="2024-08-21T09:56:51.061" v="819" actId="26606"/>
          <ac:spMkLst>
            <pc:docMk/>
            <pc:sldMk cId="2616604950" sldId="271"/>
            <ac:spMk id="10258" creationId="{6222F81D-28CB-42CB-9961-602C33F65295}"/>
          </ac:spMkLst>
        </pc:spChg>
        <pc:spChg chg="add del">
          <ac:chgData name="Awais Asghar" userId="c55bbe8d5a45df36" providerId="LiveId" clId="{BA8A782E-AF78-4802-BA01-7EAAD95657F3}" dt="2024-08-21T09:56:51.061" v="819" actId="26606"/>
          <ac:spMkLst>
            <pc:docMk/>
            <pc:sldMk cId="2616604950" sldId="271"/>
            <ac:spMk id="10262" creationId="{4E75910E-4112-4447-8981-4CA7ACEF94BA}"/>
          </ac:spMkLst>
        </pc:spChg>
        <pc:spChg chg="add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10264" creationId="{C5176844-69C3-4F79-BE38-EA5BDDF4FEA4}"/>
          </ac:spMkLst>
        </pc:spChg>
        <pc:spChg chg="add">
          <ac:chgData name="Awais Asghar" userId="c55bbe8d5a45df36" providerId="LiveId" clId="{BA8A782E-AF78-4802-BA01-7EAAD95657F3}" dt="2024-08-21T09:56:51.076" v="820" actId="26606"/>
          <ac:spMkLst>
            <pc:docMk/>
            <pc:sldMk cId="2616604950" sldId="271"/>
            <ac:spMk id="10266" creationId="{A101E513-AF74-4E9D-A31F-99664250722D}"/>
          </ac:spMkLst>
        </pc:spChg>
        <pc:picChg chg="add mod ord">
          <ac:chgData name="Awais Asghar" userId="c55bbe8d5a45df36" providerId="LiveId" clId="{BA8A782E-AF78-4802-BA01-7EAAD95657F3}" dt="2024-08-21T09:56:51.076" v="820" actId="26606"/>
          <ac:picMkLst>
            <pc:docMk/>
            <pc:sldMk cId="2616604950" sldId="271"/>
            <ac:picMk id="10242" creationId="{CF7FEB31-4AD8-4B92-8D65-0125332E332B}"/>
          </ac:picMkLst>
        </pc:picChg>
        <pc:cxnChg chg="add del">
          <ac:chgData name="Awais Asghar" userId="c55bbe8d5a45df36" providerId="LiveId" clId="{BA8A782E-AF78-4802-BA01-7EAAD95657F3}" dt="2024-08-21T09:56:51.061" v="819" actId="26606"/>
          <ac:cxnSpMkLst>
            <pc:docMk/>
            <pc:sldMk cId="2616604950" sldId="271"/>
            <ac:cxnSpMk id="10260" creationId="{081E1E49-F752-49CA-BFF6-1303B0A8AA03}"/>
          </ac:cxnSpMkLst>
        </pc:cxnChg>
        <pc:cxnChg chg="add">
          <ac:chgData name="Awais Asghar" userId="c55bbe8d5a45df36" providerId="LiveId" clId="{BA8A782E-AF78-4802-BA01-7EAAD95657F3}" dt="2024-08-21T09:56:51.076" v="820" actId="26606"/>
          <ac:cxnSpMkLst>
            <pc:docMk/>
            <pc:sldMk cId="2616604950" sldId="271"/>
            <ac:cxnSpMk id="10265" creationId="{C1FC086D-39EC-448D-97E7-FF232355AE19}"/>
          </ac:cxnSpMkLst>
        </pc:cxnChg>
      </pc:sldChg>
      <pc:sldChg chg="new">
        <pc:chgData name="Awais Asghar" userId="c55bbe8d5a45df36" providerId="LiveId" clId="{BA8A782E-AF78-4802-BA01-7EAAD95657F3}" dt="2024-08-21T10:05:37.911" v="823" actId="680"/>
        <pc:sldMkLst>
          <pc:docMk/>
          <pc:sldMk cId="651218357" sldId="272"/>
        </pc:sldMkLst>
      </pc:sldChg>
      <pc:sldMasterChg chg="del delSldLayout">
        <pc:chgData name="Awais Asghar" userId="c55bbe8d5a45df36" providerId="LiveId" clId="{BA8A782E-AF78-4802-BA01-7EAAD95657F3}" dt="2024-08-21T08:39:25.576" v="35" actId="26606"/>
        <pc:sldMasterMkLst>
          <pc:docMk/>
          <pc:sldMasterMk cId="2298095917" sldId="2147483696"/>
        </pc:sldMasterMkLst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4104474861" sldId="2147483697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2428332331" sldId="2147483698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3525684597" sldId="2147483699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1657203680" sldId="2147483700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1049820165" sldId="2147483701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3202298733" sldId="2147483702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141232982" sldId="2147483703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1117802798" sldId="2147483704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4270054229" sldId="2147483705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366866681" sldId="2147483706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2738324476" sldId="2147483707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3096176759" sldId="2147483708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572585087" sldId="2147483709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4243176951" sldId="2147483710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3571695525" sldId="2147483711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2761179149" sldId="2147483712"/>
          </pc:sldLayoutMkLst>
        </pc:sldLayoutChg>
        <pc:sldLayoutChg chg="del">
          <pc:chgData name="Awais Asghar" userId="c55bbe8d5a45df36" providerId="LiveId" clId="{BA8A782E-AF78-4802-BA01-7EAAD95657F3}" dt="2024-08-21T08:39:25.576" v="35" actId="26606"/>
          <pc:sldLayoutMkLst>
            <pc:docMk/>
            <pc:sldMasterMk cId="2298095917" sldId="2147483696"/>
            <pc:sldLayoutMk cId="1013761152" sldId="2147483713"/>
          </pc:sldLayoutMkLst>
        </pc:sldLayoutChg>
      </pc:sldMasterChg>
      <pc:sldMasterChg chg="add del addSldLayout delSldLayout">
        <pc:chgData name="Awais Asghar" userId="c55bbe8d5a45df36" providerId="LiveId" clId="{BA8A782E-AF78-4802-BA01-7EAAD95657F3}" dt="2024-08-21T08:41:30.271" v="125" actId="26606"/>
        <pc:sldMasterMkLst>
          <pc:docMk/>
          <pc:sldMasterMk cId="3247987049" sldId="2147483773"/>
        </pc:sldMasterMkLst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3514792312" sldId="2147483762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1047211625" sldId="2147483763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1996803940" sldId="2147483764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336511673" sldId="2147483765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1059470241" sldId="2147483766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859591084" sldId="2147483767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420526835" sldId="2147483768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385994814" sldId="2147483769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2781074699" sldId="2147483770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1539744428" sldId="2147483771"/>
          </pc:sldLayoutMkLst>
        </pc:sldLayoutChg>
        <pc:sldLayoutChg chg="add del">
          <pc:chgData name="Awais Asghar" userId="c55bbe8d5a45df36" providerId="LiveId" clId="{BA8A782E-AF78-4802-BA01-7EAAD95657F3}" dt="2024-08-21T08:41:30.271" v="125" actId="26606"/>
          <pc:sldLayoutMkLst>
            <pc:docMk/>
            <pc:sldMasterMk cId="3247987049" sldId="2147483773"/>
            <pc:sldLayoutMk cId="1149685059" sldId="2147483772"/>
          </pc:sldLayoutMkLst>
        </pc:sldLayoutChg>
      </pc:sldMasterChg>
      <pc:sldMasterChg chg="add addSldLayout">
        <pc:chgData name="Awais Asghar" userId="c55bbe8d5a45df36" providerId="LiveId" clId="{BA8A782E-AF78-4802-BA01-7EAAD95657F3}" dt="2024-08-21T08:41:30.271" v="125" actId="26606"/>
        <pc:sldMasterMkLst>
          <pc:docMk/>
          <pc:sldMasterMk cId="2462118384" sldId="2147483823"/>
        </pc:sldMasterMkLst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3061035473" sldId="2147483812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2320423328" sldId="2147483813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1649835448" sldId="2147483814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2784773131" sldId="2147483815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4245167129" sldId="2147483816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3112589243" sldId="2147483817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4222930890" sldId="2147483818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1861106373" sldId="2147483819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394442343" sldId="2147483820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797622518" sldId="2147483821"/>
          </pc:sldLayoutMkLst>
        </pc:sldLayoutChg>
        <pc:sldLayoutChg chg="add">
          <pc:chgData name="Awais Asghar" userId="c55bbe8d5a45df36" providerId="LiveId" clId="{BA8A782E-AF78-4802-BA01-7EAAD95657F3}" dt="2024-08-21T08:41:30.271" v="125" actId="26606"/>
          <pc:sldLayoutMkLst>
            <pc:docMk/>
            <pc:sldMasterMk cId="2462118384" sldId="2147483823"/>
            <pc:sldLayoutMk cId="3524220150" sldId="2147483822"/>
          </pc:sldLayoutMkLst>
        </pc:sldLayoutChg>
      </pc:sldMasterChg>
    </pc:docChg>
  </pc:docChgLst>
  <pc:docChgLst>
    <pc:chgData name="Awais Asghar" userId="4e531a22-1881-423e-b958-a671f924ba4b" providerId="ADAL" clId="{515A5570-3BEF-47A5-B3A5-7A0D987F793C}"/>
    <pc:docChg chg="undo custSel addSld modSld">
      <pc:chgData name="Awais Asghar" userId="4e531a22-1881-423e-b958-a671f924ba4b" providerId="ADAL" clId="{515A5570-3BEF-47A5-B3A5-7A0D987F793C}" dt="2024-08-21T12:47:39.435" v="60" actId="20577"/>
      <pc:docMkLst>
        <pc:docMk/>
      </pc:docMkLst>
      <pc:sldChg chg="modSp mod">
        <pc:chgData name="Awais Asghar" userId="4e531a22-1881-423e-b958-a671f924ba4b" providerId="ADAL" clId="{515A5570-3BEF-47A5-B3A5-7A0D987F793C}" dt="2024-08-21T12:47:39.435" v="60" actId="20577"/>
        <pc:sldMkLst>
          <pc:docMk/>
          <pc:sldMk cId="2865248760" sldId="256"/>
        </pc:sldMkLst>
        <pc:spChg chg="mod">
          <ac:chgData name="Awais Asghar" userId="4e531a22-1881-423e-b958-a671f924ba4b" providerId="ADAL" clId="{515A5570-3BEF-47A5-B3A5-7A0D987F793C}" dt="2024-08-21T12:47:39.435" v="60" actId="20577"/>
          <ac:spMkLst>
            <pc:docMk/>
            <pc:sldMk cId="2865248760" sldId="256"/>
            <ac:spMk id="3" creationId="{52A53BA4-36B0-5337-5BC6-9F643EE5E077}"/>
          </ac:spMkLst>
        </pc:spChg>
      </pc:sldChg>
      <pc:sldChg chg="addSp delSp modSp mod setBg setClrOvrMap">
        <pc:chgData name="Awais Asghar" userId="4e531a22-1881-423e-b958-a671f924ba4b" providerId="ADAL" clId="{515A5570-3BEF-47A5-B3A5-7A0D987F793C}" dt="2024-08-21T12:03:01.985" v="31" actId="1076"/>
        <pc:sldMkLst>
          <pc:docMk/>
          <pc:sldMk cId="651218357" sldId="272"/>
        </pc:sldMkLst>
        <pc:spChg chg="add del mod ord">
          <ac:chgData name="Awais Asghar" userId="4e531a22-1881-423e-b958-a671f924ba4b" providerId="ADAL" clId="{515A5570-3BEF-47A5-B3A5-7A0D987F793C}" dt="2024-08-21T12:01:02.108" v="13" actId="26606"/>
          <ac:spMkLst>
            <pc:docMk/>
            <pc:sldMk cId="651218357" sldId="272"/>
            <ac:spMk id="2" creationId="{082DCBA6-C59F-363C-D271-E7CF3E2901B0}"/>
          </ac:spMkLst>
        </pc:spChg>
        <pc:spChg chg="add del">
          <ac:chgData name="Awais Asghar" userId="4e531a22-1881-423e-b958-a671f924ba4b" providerId="ADAL" clId="{515A5570-3BEF-47A5-B3A5-7A0D987F793C}" dt="2024-08-21T12:00:44.752" v="9" actId="26606"/>
          <ac:spMkLst>
            <pc:docMk/>
            <pc:sldMk cId="651218357" sldId="272"/>
            <ac:spMk id="3" creationId="{193D43A6-AF58-59E9-3EF5-8894173FF9BF}"/>
          </ac:spMkLst>
        </pc:spChg>
        <pc:spChg chg="add mod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4" creationId="{1BDBE9F8-69E0-1C9B-3A42-C1E12649C293}"/>
          </ac:spMkLst>
        </pc:spChg>
        <pc:spChg chg="add del">
          <ac:chgData name="Awais Asghar" userId="4e531a22-1881-423e-b958-a671f924ba4b" providerId="ADAL" clId="{515A5570-3BEF-47A5-B3A5-7A0D987F793C}" dt="2024-08-21T12:00:37.294" v="2" actId="26606"/>
          <ac:spMkLst>
            <pc:docMk/>
            <pc:sldMk cId="651218357" sldId="272"/>
            <ac:spMk id="1031" creationId="{DD4C4B28-6B4B-4445-8535-F516D74E4AA9}"/>
          </ac:spMkLst>
        </pc:spChg>
        <pc:spChg chg="add del">
          <ac:chgData name="Awais Asghar" userId="4e531a22-1881-423e-b958-a671f924ba4b" providerId="ADAL" clId="{515A5570-3BEF-47A5-B3A5-7A0D987F793C}" dt="2024-08-21T12:00:37.294" v="2" actId="26606"/>
          <ac:spMkLst>
            <pc:docMk/>
            <pc:sldMk cId="651218357" sldId="272"/>
            <ac:spMk id="1035" creationId="{55B419A7-F817-4767-8CCB-FB0E189C4ACD}"/>
          </ac:spMkLst>
        </pc:spChg>
        <pc:spChg chg="add del">
          <ac:chgData name="Awais Asghar" userId="4e531a22-1881-423e-b958-a671f924ba4b" providerId="ADAL" clId="{515A5570-3BEF-47A5-B3A5-7A0D987F793C}" dt="2024-08-21T12:00:37.294" v="2" actId="26606"/>
          <ac:spMkLst>
            <pc:docMk/>
            <pc:sldMk cId="651218357" sldId="272"/>
            <ac:spMk id="1037" creationId="{E4398140-F067-40E9-892C-4DB04C70BC55}"/>
          </ac:spMkLst>
        </pc:spChg>
        <pc:spChg chg="add del">
          <ac:chgData name="Awais Asghar" userId="4e531a22-1881-423e-b958-a671f924ba4b" providerId="ADAL" clId="{515A5570-3BEF-47A5-B3A5-7A0D987F793C}" dt="2024-08-21T12:00:37.294" v="2" actId="26606"/>
          <ac:spMkLst>
            <pc:docMk/>
            <pc:sldMk cId="651218357" sldId="272"/>
            <ac:spMk id="1041" creationId="{7021D92D-08FF-45A6-9109-AC9462C7E8E3}"/>
          </ac:spMkLst>
        </pc:spChg>
        <pc:spChg chg="add del">
          <ac:chgData name="Awais Asghar" userId="4e531a22-1881-423e-b958-a671f924ba4b" providerId="ADAL" clId="{515A5570-3BEF-47A5-B3A5-7A0D987F793C}" dt="2024-08-21T12:00:39.085" v="4" actId="26606"/>
          <ac:spMkLst>
            <pc:docMk/>
            <pc:sldMk cId="651218357" sldId="272"/>
            <ac:spMk id="1043" creationId="{10C9A191-62EE-4A86-8FF9-6794BC3C58A7}"/>
          </ac:spMkLst>
        </pc:spChg>
        <pc:spChg chg="add del">
          <ac:chgData name="Awais Asghar" userId="4e531a22-1881-423e-b958-a671f924ba4b" providerId="ADAL" clId="{515A5570-3BEF-47A5-B3A5-7A0D987F793C}" dt="2024-08-21T12:00:39.085" v="4" actId="26606"/>
          <ac:spMkLst>
            <pc:docMk/>
            <pc:sldMk cId="651218357" sldId="272"/>
            <ac:spMk id="1044" creationId="{6222F81D-28CB-42CB-9961-602C33F65295}"/>
          </ac:spMkLst>
        </pc:spChg>
        <pc:spChg chg="add del">
          <ac:chgData name="Awais Asghar" userId="4e531a22-1881-423e-b958-a671f924ba4b" providerId="ADAL" clId="{515A5570-3BEF-47A5-B3A5-7A0D987F793C}" dt="2024-08-21T12:00:39.085" v="4" actId="26606"/>
          <ac:spMkLst>
            <pc:docMk/>
            <pc:sldMk cId="651218357" sldId="272"/>
            <ac:spMk id="1046" creationId="{193D43A6-AF58-59E9-3EF5-8894173FF9BF}"/>
          </ac:spMkLst>
        </pc:spChg>
        <pc:spChg chg="add del">
          <ac:chgData name="Awais Asghar" userId="4e531a22-1881-423e-b958-a671f924ba4b" providerId="ADAL" clId="{515A5570-3BEF-47A5-B3A5-7A0D987F793C}" dt="2024-08-21T12:00:39.085" v="4" actId="26606"/>
          <ac:spMkLst>
            <pc:docMk/>
            <pc:sldMk cId="651218357" sldId="272"/>
            <ac:spMk id="1047" creationId="{4E75910E-4112-4447-8981-4CA7ACEF94BA}"/>
          </ac:spMkLst>
        </pc:spChg>
        <pc:spChg chg="add del">
          <ac:chgData name="Awais Asghar" userId="4e531a22-1881-423e-b958-a671f924ba4b" providerId="ADAL" clId="{515A5570-3BEF-47A5-B3A5-7A0D987F793C}" dt="2024-08-21T12:00:39.921" v="6" actId="26606"/>
          <ac:spMkLst>
            <pc:docMk/>
            <pc:sldMk cId="651218357" sldId="272"/>
            <ac:spMk id="1049" creationId="{DD4C4B28-6B4B-4445-8535-F516D74E4AA9}"/>
          </ac:spMkLst>
        </pc:spChg>
        <pc:spChg chg="add del">
          <ac:chgData name="Awais Asghar" userId="4e531a22-1881-423e-b958-a671f924ba4b" providerId="ADAL" clId="{515A5570-3BEF-47A5-B3A5-7A0D987F793C}" dt="2024-08-21T12:00:39.921" v="6" actId="26606"/>
          <ac:spMkLst>
            <pc:docMk/>
            <pc:sldMk cId="651218357" sldId="272"/>
            <ac:spMk id="1051" creationId="{55B419A7-F817-4767-8CCB-FB0E189C4ACD}"/>
          </ac:spMkLst>
        </pc:spChg>
        <pc:spChg chg="add del">
          <ac:chgData name="Awais Asghar" userId="4e531a22-1881-423e-b958-a671f924ba4b" providerId="ADAL" clId="{515A5570-3BEF-47A5-B3A5-7A0D987F793C}" dt="2024-08-21T12:00:39.921" v="6" actId="26606"/>
          <ac:spMkLst>
            <pc:docMk/>
            <pc:sldMk cId="651218357" sldId="272"/>
            <ac:spMk id="1052" creationId="{E4398140-F067-40E9-892C-4DB04C70BC55}"/>
          </ac:spMkLst>
        </pc:spChg>
        <pc:spChg chg="add del">
          <ac:chgData name="Awais Asghar" userId="4e531a22-1881-423e-b958-a671f924ba4b" providerId="ADAL" clId="{515A5570-3BEF-47A5-B3A5-7A0D987F793C}" dt="2024-08-21T12:00:39.921" v="6" actId="26606"/>
          <ac:spMkLst>
            <pc:docMk/>
            <pc:sldMk cId="651218357" sldId="272"/>
            <ac:spMk id="1054" creationId="{7021D92D-08FF-45A6-9109-AC9462C7E8E3}"/>
          </ac:spMkLst>
        </pc:spChg>
        <pc:spChg chg="add del">
          <ac:chgData name="Awais Asghar" userId="4e531a22-1881-423e-b958-a671f924ba4b" providerId="ADAL" clId="{515A5570-3BEF-47A5-B3A5-7A0D987F793C}" dt="2024-08-21T12:00:44.730" v="8" actId="26606"/>
          <ac:spMkLst>
            <pc:docMk/>
            <pc:sldMk cId="651218357" sldId="272"/>
            <ac:spMk id="1056" creationId="{10C9A191-62EE-4A86-8FF9-6794BC3C58A7}"/>
          </ac:spMkLst>
        </pc:spChg>
        <pc:spChg chg="add del">
          <ac:chgData name="Awais Asghar" userId="4e531a22-1881-423e-b958-a671f924ba4b" providerId="ADAL" clId="{515A5570-3BEF-47A5-B3A5-7A0D987F793C}" dt="2024-08-21T12:00:44.730" v="8" actId="26606"/>
          <ac:spMkLst>
            <pc:docMk/>
            <pc:sldMk cId="651218357" sldId="272"/>
            <ac:spMk id="1057" creationId="{6222F81D-28CB-42CB-9961-602C33F65295}"/>
          </ac:spMkLst>
        </pc:spChg>
        <pc:spChg chg="add del">
          <ac:chgData name="Awais Asghar" userId="4e531a22-1881-423e-b958-a671f924ba4b" providerId="ADAL" clId="{515A5570-3BEF-47A5-B3A5-7A0D987F793C}" dt="2024-08-21T12:00:44.730" v="8" actId="26606"/>
          <ac:spMkLst>
            <pc:docMk/>
            <pc:sldMk cId="651218357" sldId="272"/>
            <ac:spMk id="1059" creationId="{193D43A6-AF58-59E9-3EF5-8894173FF9BF}"/>
          </ac:spMkLst>
        </pc:spChg>
        <pc:spChg chg="add del">
          <ac:chgData name="Awais Asghar" userId="4e531a22-1881-423e-b958-a671f924ba4b" providerId="ADAL" clId="{515A5570-3BEF-47A5-B3A5-7A0D987F793C}" dt="2024-08-21T12:00:44.730" v="8" actId="26606"/>
          <ac:spMkLst>
            <pc:docMk/>
            <pc:sldMk cId="651218357" sldId="272"/>
            <ac:spMk id="1060" creationId="{4E75910E-4112-4447-8981-4CA7ACEF94BA}"/>
          </ac:spMkLst>
        </pc:spChg>
        <pc:spChg chg="add del">
          <ac:chgData name="Awais Asghar" userId="4e531a22-1881-423e-b958-a671f924ba4b" providerId="ADAL" clId="{515A5570-3BEF-47A5-B3A5-7A0D987F793C}" dt="2024-08-21T12:01:02.108" v="13" actId="26606"/>
          <ac:spMkLst>
            <pc:docMk/>
            <pc:sldMk cId="651218357" sldId="272"/>
            <ac:spMk id="1062" creationId="{DD4C4B28-6B4B-4445-8535-F516D74E4AA9}"/>
          </ac:spMkLst>
        </pc:spChg>
        <pc:spChg chg="add del">
          <ac:chgData name="Awais Asghar" userId="4e531a22-1881-423e-b958-a671f924ba4b" providerId="ADAL" clId="{515A5570-3BEF-47A5-B3A5-7A0D987F793C}" dt="2024-08-21T12:01:02.108" v="13" actId="26606"/>
          <ac:spMkLst>
            <pc:docMk/>
            <pc:sldMk cId="651218357" sldId="272"/>
            <ac:spMk id="1064" creationId="{55B419A7-F817-4767-8CCB-FB0E189C4ACD}"/>
          </ac:spMkLst>
        </pc:spChg>
        <pc:spChg chg="add del">
          <ac:chgData name="Awais Asghar" userId="4e531a22-1881-423e-b958-a671f924ba4b" providerId="ADAL" clId="{515A5570-3BEF-47A5-B3A5-7A0D987F793C}" dt="2024-08-21T12:01:02.108" v="13" actId="26606"/>
          <ac:spMkLst>
            <pc:docMk/>
            <pc:sldMk cId="651218357" sldId="272"/>
            <ac:spMk id="1065" creationId="{E4398140-F067-40E9-892C-4DB04C70BC55}"/>
          </ac:spMkLst>
        </pc:spChg>
        <pc:spChg chg="add del">
          <ac:chgData name="Awais Asghar" userId="4e531a22-1881-423e-b958-a671f924ba4b" providerId="ADAL" clId="{515A5570-3BEF-47A5-B3A5-7A0D987F793C}" dt="2024-08-21T12:01:02.108" v="13" actId="26606"/>
          <ac:spMkLst>
            <pc:docMk/>
            <pc:sldMk cId="651218357" sldId="272"/>
            <ac:spMk id="1067" creationId="{7021D92D-08FF-45A6-9109-AC9462C7E8E3}"/>
          </ac:spMkLst>
        </pc:spChg>
        <pc:spChg chg="add del">
          <ac:chgData name="Awais Asghar" userId="4e531a22-1881-423e-b958-a671f924ba4b" providerId="ADAL" clId="{515A5570-3BEF-47A5-B3A5-7A0D987F793C}" dt="2024-08-21T12:01:02.084" v="12" actId="26606"/>
          <ac:spMkLst>
            <pc:docMk/>
            <pc:sldMk cId="651218357" sldId="272"/>
            <ac:spMk id="1072" creationId="{72411438-92A5-42B0-9C54-EA4FB32ACB5E}"/>
          </ac:spMkLst>
        </pc:spChg>
        <pc:spChg chg="add del">
          <ac:chgData name="Awais Asghar" userId="4e531a22-1881-423e-b958-a671f924ba4b" providerId="ADAL" clId="{515A5570-3BEF-47A5-B3A5-7A0D987F793C}" dt="2024-08-21T12:01:02.084" v="12" actId="26606"/>
          <ac:spMkLst>
            <pc:docMk/>
            <pc:sldMk cId="651218357" sldId="272"/>
            <ac:spMk id="1074" creationId="{5FCC6E86-7C37-4FD2-AF0B-C9BDDBC2B044}"/>
          </ac:spMkLst>
        </pc:spChg>
        <pc:spChg chg="add del">
          <ac:chgData name="Awais Asghar" userId="4e531a22-1881-423e-b958-a671f924ba4b" providerId="ADAL" clId="{515A5570-3BEF-47A5-B3A5-7A0D987F793C}" dt="2024-08-21T12:01:02.084" v="12" actId="26606"/>
          <ac:spMkLst>
            <pc:docMk/>
            <pc:sldMk cId="651218357" sldId="272"/>
            <ac:spMk id="1076" creationId="{38C2FC07-A260-43C5-ABA2-A9DD5D5A839D}"/>
          </ac:spMkLst>
        </pc:spChg>
        <pc:spChg chg="add del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1078" creationId="{E4398140-F067-40E9-892C-4DB04C70BC55}"/>
          </ac:spMkLst>
        </pc:spChg>
        <pc:spChg chg="add del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1079" creationId="{DD4C4B28-6B4B-4445-8535-F516D74E4AA9}"/>
          </ac:spMkLst>
        </pc:spChg>
        <pc:spChg chg="add del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1082" creationId="{7021D92D-08FF-45A6-9109-AC9462C7E8E3}"/>
          </ac:spMkLst>
        </pc:spChg>
        <pc:spChg chg="add del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1083" creationId="{55B419A7-F817-4767-8CCB-FB0E189C4ACD}"/>
          </ac:spMkLst>
        </pc:spChg>
        <pc:spChg chg="add mod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1084" creationId="{082DCBA6-C59F-363C-D271-E7CF3E2901B0}"/>
          </ac:spMkLst>
        </pc:spChg>
        <pc:spChg chg="add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1089" creationId="{C5176844-69C3-4F79-BE38-EA5BDDF4FEA4}"/>
          </ac:spMkLst>
        </pc:spChg>
        <pc:spChg chg="add">
          <ac:chgData name="Awais Asghar" userId="4e531a22-1881-423e-b958-a671f924ba4b" providerId="ADAL" clId="{515A5570-3BEF-47A5-B3A5-7A0D987F793C}" dt="2024-08-21T12:02:47.782" v="29" actId="26606"/>
          <ac:spMkLst>
            <pc:docMk/>
            <pc:sldMk cId="651218357" sldId="272"/>
            <ac:spMk id="1093" creationId="{A101E513-AF74-4E9D-A31F-99664250722D}"/>
          </ac:spMkLst>
        </pc:spChg>
        <pc:picChg chg="add mod ord">
          <ac:chgData name="Awais Asghar" userId="4e531a22-1881-423e-b958-a671f924ba4b" providerId="ADAL" clId="{515A5570-3BEF-47A5-B3A5-7A0D987F793C}" dt="2024-08-21T12:03:01.985" v="31" actId="1076"/>
          <ac:picMkLst>
            <pc:docMk/>
            <pc:sldMk cId="651218357" sldId="272"/>
            <ac:picMk id="1026" creationId="{8CE5DA68-4D00-E434-6924-F49CEDE0C692}"/>
          </ac:picMkLst>
        </pc:picChg>
        <pc:cxnChg chg="add del">
          <ac:chgData name="Awais Asghar" userId="4e531a22-1881-423e-b958-a671f924ba4b" providerId="ADAL" clId="{515A5570-3BEF-47A5-B3A5-7A0D987F793C}" dt="2024-08-21T12:00:37.294" v="2" actId="26606"/>
          <ac:cxnSpMkLst>
            <pc:docMk/>
            <pc:sldMk cId="651218357" sldId="272"/>
            <ac:cxnSpMk id="1033" creationId="{0CB1C732-7193-4253-8746-850D090A6B4E}"/>
          </ac:cxnSpMkLst>
        </pc:cxnChg>
        <pc:cxnChg chg="add del">
          <ac:chgData name="Awais Asghar" userId="4e531a22-1881-423e-b958-a671f924ba4b" providerId="ADAL" clId="{515A5570-3BEF-47A5-B3A5-7A0D987F793C}" dt="2024-08-21T12:00:37.294" v="2" actId="26606"/>
          <ac:cxnSpMkLst>
            <pc:docMk/>
            <pc:sldMk cId="651218357" sldId="272"/>
            <ac:cxnSpMk id="1039" creationId="{17726E8A-324C-4684-96F2-AFDDFB2F1441}"/>
          </ac:cxnSpMkLst>
        </pc:cxnChg>
        <pc:cxnChg chg="add del">
          <ac:chgData name="Awais Asghar" userId="4e531a22-1881-423e-b958-a671f924ba4b" providerId="ADAL" clId="{515A5570-3BEF-47A5-B3A5-7A0D987F793C}" dt="2024-08-21T12:00:39.085" v="4" actId="26606"/>
          <ac:cxnSpMkLst>
            <pc:docMk/>
            <pc:sldMk cId="651218357" sldId="272"/>
            <ac:cxnSpMk id="1045" creationId="{081E1E49-F752-49CA-BFF6-1303B0A8AA03}"/>
          </ac:cxnSpMkLst>
        </pc:cxnChg>
        <pc:cxnChg chg="add del">
          <ac:chgData name="Awais Asghar" userId="4e531a22-1881-423e-b958-a671f924ba4b" providerId="ADAL" clId="{515A5570-3BEF-47A5-B3A5-7A0D987F793C}" dt="2024-08-21T12:00:39.921" v="6" actId="26606"/>
          <ac:cxnSpMkLst>
            <pc:docMk/>
            <pc:sldMk cId="651218357" sldId="272"/>
            <ac:cxnSpMk id="1050" creationId="{0CB1C732-7193-4253-8746-850D090A6B4E}"/>
          </ac:cxnSpMkLst>
        </pc:cxnChg>
        <pc:cxnChg chg="add del">
          <ac:chgData name="Awais Asghar" userId="4e531a22-1881-423e-b958-a671f924ba4b" providerId="ADAL" clId="{515A5570-3BEF-47A5-B3A5-7A0D987F793C}" dt="2024-08-21T12:00:39.921" v="6" actId="26606"/>
          <ac:cxnSpMkLst>
            <pc:docMk/>
            <pc:sldMk cId="651218357" sldId="272"/>
            <ac:cxnSpMk id="1053" creationId="{17726E8A-324C-4684-96F2-AFDDFB2F1441}"/>
          </ac:cxnSpMkLst>
        </pc:cxnChg>
        <pc:cxnChg chg="add del">
          <ac:chgData name="Awais Asghar" userId="4e531a22-1881-423e-b958-a671f924ba4b" providerId="ADAL" clId="{515A5570-3BEF-47A5-B3A5-7A0D987F793C}" dt="2024-08-21T12:00:44.730" v="8" actId="26606"/>
          <ac:cxnSpMkLst>
            <pc:docMk/>
            <pc:sldMk cId="651218357" sldId="272"/>
            <ac:cxnSpMk id="1058" creationId="{081E1E49-F752-49CA-BFF6-1303B0A8AA03}"/>
          </ac:cxnSpMkLst>
        </pc:cxnChg>
        <pc:cxnChg chg="add del">
          <ac:chgData name="Awais Asghar" userId="4e531a22-1881-423e-b958-a671f924ba4b" providerId="ADAL" clId="{515A5570-3BEF-47A5-B3A5-7A0D987F793C}" dt="2024-08-21T12:01:02.108" v="13" actId="26606"/>
          <ac:cxnSpMkLst>
            <pc:docMk/>
            <pc:sldMk cId="651218357" sldId="272"/>
            <ac:cxnSpMk id="1063" creationId="{0CB1C732-7193-4253-8746-850D090A6B4E}"/>
          </ac:cxnSpMkLst>
        </pc:cxnChg>
        <pc:cxnChg chg="add del">
          <ac:chgData name="Awais Asghar" userId="4e531a22-1881-423e-b958-a671f924ba4b" providerId="ADAL" clId="{515A5570-3BEF-47A5-B3A5-7A0D987F793C}" dt="2024-08-21T12:01:02.108" v="13" actId="26606"/>
          <ac:cxnSpMkLst>
            <pc:docMk/>
            <pc:sldMk cId="651218357" sldId="272"/>
            <ac:cxnSpMk id="1066" creationId="{17726E8A-324C-4684-96F2-AFDDFB2F1441}"/>
          </ac:cxnSpMkLst>
        </pc:cxnChg>
        <pc:cxnChg chg="add del">
          <ac:chgData name="Awais Asghar" userId="4e531a22-1881-423e-b958-a671f924ba4b" providerId="ADAL" clId="{515A5570-3BEF-47A5-B3A5-7A0D987F793C}" dt="2024-08-21T12:02:47.782" v="29" actId="26606"/>
          <ac:cxnSpMkLst>
            <pc:docMk/>
            <pc:sldMk cId="651218357" sldId="272"/>
            <ac:cxnSpMk id="1080" creationId="{17726E8A-324C-4684-96F2-AFDDFB2F1441}"/>
          </ac:cxnSpMkLst>
        </pc:cxnChg>
        <pc:cxnChg chg="add del">
          <ac:chgData name="Awais Asghar" userId="4e531a22-1881-423e-b958-a671f924ba4b" providerId="ADAL" clId="{515A5570-3BEF-47A5-B3A5-7A0D987F793C}" dt="2024-08-21T12:02:47.782" v="29" actId="26606"/>
          <ac:cxnSpMkLst>
            <pc:docMk/>
            <pc:sldMk cId="651218357" sldId="272"/>
            <ac:cxnSpMk id="1081" creationId="{0CB1C732-7193-4253-8746-850D090A6B4E}"/>
          </ac:cxnSpMkLst>
        </pc:cxnChg>
        <pc:cxnChg chg="add">
          <ac:chgData name="Awais Asghar" userId="4e531a22-1881-423e-b958-a671f924ba4b" providerId="ADAL" clId="{515A5570-3BEF-47A5-B3A5-7A0D987F793C}" dt="2024-08-21T12:02:47.782" v="29" actId="26606"/>
          <ac:cxnSpMkLst>
            <pc:docMk/>
            <pc:sldMk cId="651218357" sldId="272"/>
            <ac:cxnSpMk id="1091" creationId="{C1FC086D-39EC-448D-97E7-FF232355AE19}"/>
          </ac:cxnSpMkLst>
        </pc:cxnChg>
      </pc:sldChg>
      <pc:sldChg chg="addSp delSp modSp new mod setBg">
        <pc:chgData name="Awais Asghar" userId="4e531a22-1881-423e-b958-a671f924ba4b" providerId="ADAL" clId="{515A5570-3BEF-47A5-B3A5-7A0D987F793C}" dt="2024-08-21T12:04:51.653" v="35" actId="26606"/>
        <pc:sldMkLst>
          <pc:docMk/>
          <pc:sldMk cId="2480886099" sldId="273"/>
        </pc:sldMkLst>
        <pc:spChg chg="del">
          <ac:chgData name="Awais Asghar" userId="4e531a22-1881-423e-b958-a671f924ba4b" providerId="ADAL" clId="{515A5570-3BEF-47A5-B3A5-7A0D987F793C}" dt="2024-08-21T12:04:42.293" v="33" actId="478"/>
          <ac:spMkLst>
            <pc:docMk/>
            <pc:sldMk cId="2480886099" sldId="273"/>
            <ac:spMk id="2" creationId="{A97C7E8E-12DE-C068-8D41-7D4CF6F6921E}"/>
          </ac:spMkLst>
        </pc:spChg>
        <pc:spChg chg="del">
          <ac:chgData name="Awais Asghar" userId="4e531a22-1881-423e-b958-a671f924ba4b" providerId="ADAL" clId="{515A5570-3BEF-47A5-B3A5-7A0D987F793C}" dt="2024-08-21T12:04:42.293" v="33" actId="478"/>
          <ac:spMkLst>
            <pc:docMk/>
            <pc:sldMk cId="2480886099" sldId="273"/>
            <ac:spMk id="3" creationId="{BFEFC1F3-1435-CE39-E98F-2D42C6226F2C}"/>
          </ac:spMkLst>
        </pc:spChg>
        <pc:spChg chg="add">
          <ac:chgData name="Awais Asghar" userId="4e531a22-1881-423e-b958-a671f924ba4b" providerId="ADAL" clId="{515A5570-3BEF-47A5-B3A5-7A0D987F793C}" dt="2024-08-21T12:04:51.653" v="35" actId="26606"/>
          <ac:spMkLst>
            <pc:docMk/>
            <pc:sldMk cId="2480886099" sldId="273"/>
            <ac:spMk id="2055" creationId="{72411438-92A5-42B0-9C54-EA4FB32ACB5E}"/>
          </ac:spMkLst>
        </pc:spChg>
        <pc:spChg chg="add">
          <ac:chgData name="Awais Asghar" userId="4e531a22-1881-423e-b958-a671f924ba4b" providerId="ADAL" clId="{515A5570-3BEF-47A5-B3A5-7A0D987F793C}" dt="2024-08-21T12:04:51.653" v="35" actId="26606"/>
          <ac:spMkLst>
            <pc:docMk/>
            <pc:sldMk cId="2480886099" sldId="273"/>
            <ac:spMk id="2057" creationId="{5FCC6E86-7C37-4FD2-AF0B-C9BDDBC2B044}"/>
          </ac:spMkLst>
        </pc:spChg>
        <pc:spChg chg="add">
          <ac:chgData name="Awais Asghar" userId="4e531a22-1881-423e-b958-a671f924ba4b" providerId="ADAL" clId="{515A5570-3BEF-47A5-B3A5-7A0D987F793C}" dt="2024-08-21T12:04:51.653" v="35" actId="26606"/>
          <ac:spMkLst>
            <pc:docMk/>
            <pc:sldMk cId="2480886099" sldId="273"/>
            <ac:spMk id="2059" creationId="{38C2FC07-A260-43C5-ABA2-A9DD5D5A839D}"/>
          </ac:spMkLst>
        </pc:spChg>
        <pc:picChg chg="add mod">
          <ac:chgData name="Awais Asghar" userId="4e531a22-1881-423e-b958-a671f924ba4b" providerId="ADAL" clId="{515A5570-3BEF-47A5-B3A5-7A0D987F793C}" dt="2024-08-21T12:04:51.653" v="35" actId="26606"/>
          <ac:picMkLst>
            <pc:docMk/>
            <pc:sldMk cId="2480886099" sldId="273"/>
            <ac:picMk id="2050" creationId="{87FFE751-AF47-3DA4-090B-E9F8664D74DA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 title="Page Number Shape">
            <a:extLst>
              <a:ext uri="{FF2B5EF4-FFF2-40B4-BE49-F238E27FC236}">
                <a16:creationId xmlns:a16="http://schemas.microsoft.com/office/drawing/2014/main" id="{DD4C4B28-6B4B-4445-8535-F516D74E4AA9}"/>
              </a:ext>
            </a:extLst>
          </p:cNvPr>
          <p:cNvSpPr/>
          <p:nvPr/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2" name="Straight Connector 11" title="Verticle Rule Line">
            <a:extLst>
              <a:ext uri="{FF2B5EF4-FFF2-40B4-BE49-F238E27FC236}">
                <a16:creationId xmlns:a16="http://schemas.microsoft.com/office/drawing/2014/main" id="{0CB1C732-7193-4253-8746-850D090A6B4E}"/>
              </a:ext>
            </a:extLst>
          </p:cNvPr>
          <p:cNvCxnSpPr>
            <a:cxnSpLocks/>
          </p:cNvCxnSpPr>
          <p:nvPr/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03AA199-952B-427F-A5BE-B97D25FD07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992" y="1143000"/>
            <a:ext cx="6720840" cy="3730752"/>
          </a:xfrm>
        </p:spPr>
        <p:txBody>
          <a:bodyPr anchor="t">
            <a:normAutofit/>
          </a:bodyPr>
          <a:lstStyle>
            <a:lvl1pPr algn="l">
              <a:defRPr sz="7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1AA393-A876-475F-A05B-1CCAB6C1F0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8992" y="5010912"/>
            <a:ext cx="6720840" cy="704088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2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95621-D631-4F31-AEEF-C8574E50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86356" y="6007608"/>
            <a:ext cx="3143643" cy="365125"/>
          </a:xfrm>
        </p:spPr>
        <p:txBody>
          <a:bodyPr/>
          <a:lstStyle/>
          <a:p>
            <a:fld id="{53BEF823-48A5-43FC-BE03-E79964288B41}" type="datetimeFigureOut">
              <a:rPr lang="en-US" smtClean="0"/>
              <a:t>8/21/2024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EE125-77AD-4E23-AFB7-C5CFDEACA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078991" y="6007608"/>
            <a:ext cx="672083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69682-B530-4F52-87B9-39464A093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algn="ctr">
              <a:defRPr/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293089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F59FCF-ACDF-495D-ACFA-15FCAC9EA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3786E3-AB17-427E-8EF8-7FCB671A11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33B4E9-7A16-448C-8BE6-B14941A34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9212F5-5835-49FF-836F-5E3008A0E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9D492B-E5EE-4D24-A087-57D739CFA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7731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31E395-94BD-4E79-8E42-9CD4EB33CA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475542" y="758952"/>
            <a:ext cx="2954458" cy="498600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9AA8A4-66BC-4E80-ABE3-F533F82B8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58952" y="758952"/>
            <a:ext cx="7407586" cy="498600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DA4EA6-6A1A-48ED-9D79-A438561C7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049B2BA-9250-4EBF-8820-10BDA5C1C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914475-55F3-4C46-BAE2-E4D93E9E3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89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351BD-5252-4168-A69E-C6864AE297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48EEE-19C9-493B-836D-73B9E4A0BE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7FA6BFE-11ED-4FB4-9F65-508B5B0F0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0F536E-BEFF-4E0D-B4EC-39DE28C67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EE02AF-6FE1-4972-BD48-A82499AD67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11063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452EE-D9FC-4E51-9BFF-141F9192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051" y="2414016"/>
            <a:ext cx="10666949" cy="3099816"/>
          </a:xfrm>
        </p:spPr>
        <p:txBody>
          <a:bodyPr anchor="t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E086C4-4949-4E7A-A182-6709496A1C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58952" y="1389888"/>
            <a:ext cx="10671048" cy="822960"/>
          </a:xfrm>
        </p:spPr>
        <p:txBody>
          <a:bodyPr anchor="ctr">
            <a:normAutofit/>
          </a:bodyPr>
          <a:lstStyle>
            <a:lvl1pPr marL="0" indent="0">
              <a:buNone/>
              <a:defRPr sz="2000" i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12BC88-6A2B-4851-9568-23A4B74D9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82CFE5-65C3-4F46-9141-464545594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1B390-4E13-4481-AC02-FF126656C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42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E02F8-47BB-4D30-8EFE-69C9222D9E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84648" y="758952"/>
            <a:ext cx="6245352" cy="22402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44D33-6BF0-4205-A542-8537E3515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84647" y="3273551"/>
            <a:ext cx="6245351" cy="2240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D6953A83-D2BE-4015-8D64-BE93DDFE5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A849E67-05F9-4033-B033-74D6B8C8E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DFAAC6AA-CFFB-438F-9327-DDB023E2E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4960CB-ABA7-4442-AB15-FE444F23C6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97622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348291-9C7D-407E-8D07-FA3A323EA9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A192D2-8BA6-4A4D-814D-AD37A2A10A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0323" y="1377198"/>
            <a:ext cx="6239675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6FD4BC-C948-41C4-BA24-5D26147E1C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84647" y="3319548"/>
            <a:ext cx="6245351" cy="548640"/>
          </a:xfrm>
        </p:spPr>
        <p:txBody>
          <a:bodyPr anchor="b"/>
          <a:lstStyle>
            <a:lvl1pPr marL="0" indent="0">
              <a:buNone/>
              <a:defRPr sz="2200" b="0" i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2E359C-F73D-4F1B-9F9A-6D628567105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84646" y="3932372"/>
            <a:ext cx="6245352" cy="1828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76B63AE-38FF-40DD-A543-32DD98E6B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C686C0EB-E082-4BAB-99E8-B42F3C28B2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3CB0152-BA1F-48C7-A66F-3ADB51C94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BD1C21B3-5CF6-415F-8295-EED3DF5CB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2201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470D5-4EB9-4410-A8AE-6D85F1923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5887FB59-BA77-4864-B9E8-994851250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6F0BC0B-BA67-455B-B567-1473DF062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F0BCF3-6FB5-4529-AA6A-A31467351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167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1315B-6865-4A5A-91C1-B75339038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36720-08C7-43DE-8EB5-CAB52D0E96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2477AF-B012-491C-AE42-22DE1203B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035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D183AC-72A9-43F5-A1B3-1D7A6A4C7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758951"/>
            <a:ext cx="6245352" cy="475488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045592-52ED-4270-ACBB-BCC528DAC4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3" y="3815080"/>
            <a:ext cx="3831336" cy="1698752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99A93518-F9B5-418F-9883-BEF8359B04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B9FFE7-C4AB-425B-9B56-E412C7221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59231052-EBA8-4781-B28A-2FEA8BE52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BF9E7-F686-4FA1-9BA5-69BDD014B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301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42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16CF06-B27C-4DC4-981D-38E31997BD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758951"/>
            <a:ext cx="6245352" cy="475488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6E66-2CB3-4F47-97F6-077C428183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58952" y="3794760"/>
            <a:ext cx="3831336" cy="1719072"/>
          </a:xfrm>
        </p:spPr>
        <p:txBody>
          <a:bodyPr>
            <a:normAutofit/>
          </a:bodyPr>
          <a:lstStyle>
            <a:lvl1pPr marL="0" indent="0">
              <a:buNone/>
              <a:defRPr sz="20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414C9F-CBBD-4D5E-A831-BC0CDFEB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53BEF823-48A5-43FC-BE03-E79964288B41}" type="datetimeFigureOut">
              <a:rPr lang="en-US" smtClean="0"/>
              <a:pPr algn="r"/>
              <a:t>8/21/2024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58DC0C8-B580-442D-8DAC-4F0F869B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1B0D29E8-DFEE-49AB-83AF-85FF2525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EAAF1B-6B6E-4D37-8F57-E403C6371A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292608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83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 title="Page Number Shape">
            <a:extLst>
              <a:ext uri="{FF2B5EF4-FFF2-40B4-BE49-F238E27FC236}">
                <a16:creationId xmlns:a16="http://schemas.microsoft.com/office/drawing/2014/main" id="{72411438-92A5-42B0-9C54-EA4FB32ACB5E}"/>
              </a:ext>
            </a:extLst>
          </p:cNvPr>
          <p:cNvSpPr/>
          <p:nvPr/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56E4D8-47B6-4DEC-BD29-B3B6ED4CC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758952"/>
            <a:ext cx="3831336" cy="47548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0F5D4C-4873-4052-A294-99CCB9421C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184648" y="758952"/>
            <a:ext cx="6245352" cy="47548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1D62B3-3490-46B4-A10E-33FCE4A1FB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16952" y="6007608"/>
            <a:ext cx="38130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r"/>
            <a:fld id="{53BEF823-48A5-43FC-BE03-E79964288B41}" type="datetimeFigureOut">
              <a:rPr lang="en-US" smtClean="0"/>
              <a:pPr algn="r"/>
              <a:t>8/21/2024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424CB1-7D5F-4F52-9F99-7068F5819E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8952" y="6007608"/>
            <a:ext cx="3831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algn="l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1F9CC9-1431-4569-B2F1-D048149553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86616" y="6007608"/>
            <a:ext cx="411480" cy="365125"/>
          </a:xfrm>
          <a:prstGeom prst="rect">
            <a:avLst/>
          </a:prstGeom>
        </p:spPr>
        <p:txBody>
          <a:bodyPr vert="horz" lIns="45720" tIns="45720" rIns="45720" bIns="45720" rtlCol="0" anchor="ctr"/>
          <a:lstStyle>
            <a:lvl1pPr algn="r">
              <a:defRPr sz="900" b="1">
                <a:solidFill>
                  <a:schemeClr val="bg1"/>
                </a:solidFill>
              </a:defRPr>
            </a:lvl1pPr>
          </a:lstStyle>
          <a:p>
            <a:pPr algn="ctr"/>
            <a:fld id="{D79E6812-DF0E-4B88-AFAA-EAC7168F54C0}" type="slidenum">
              <a:rPr lang="en-US" smtClean="0"/>
              <a:pPr algn="ct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2118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16" r:id="rId6"/>
    <p:sldLayoutId id="2147483812" r:id="rId7"/>
    <p:sldLayoutId id="2147483813" r:id="rId8"/>
    <p:sldLayoutId id="2147483814" r:id="rId9"/>
    <p:sldLayoutId id="2147483815" r:id="rId10"/>
    <p:sldLayoutId id="21474838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i="1" kern="1200" spc="1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8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82880" indent="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None/>
        <a:defRPr sz="14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82880" indent="-182880" algn="l" defTabSz="914400" rtl="0" eaLnBrk="1" latinLnBrk="0" hangingPunct="1">
        <a:lnSpc>
          <a:spcPct val="110000"/>
        </a:lnSpc>
        <a:spcBef>
          <a:spcPts val="400"/>
        </a:spcBef>
        <a:spcAft>
          <a:spcPts val="400"/>
        </a:spcAft>
        <a:buClrTx/>
        <a:buFont typeface="Arial" panose="020B0604020202020204" pitchFamily="34" charset="0"/>
        <a:buChar char="•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75" name="Rectangle 74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3E0980-D2F2-7B02-CB55-BB459F9673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8497" y="1063256"/>
            <a:ext cx="5312254" cy="154010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en-US" sz="6000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Skin Cancer Binary Classifier</a:t>
            </a: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52A53BA4-36B0-5337-5BC6-9F643EE5E0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8497" y="2933390"/>
            <a:ext cx="5312254" cy="2861349"/>
          </a:xfrm>
        </p:spPr>
        <p:txBody>
          <a:bodyPr vert="horz" lIns="91440" tIns="45720" rIns="91440" bIns="45720" rtlCol="0">
            <a:normAutofit/>
          </a:bodyPr>
          <a:lstStyle/>
          <a:p>
            <a:pPr marL="182880">
              <a:lnSpc>
                <a:spcPct val="110000"/>
              </a:lnSpc>
            </a:pPr>
            <a:r>
              <a:rPr lang="en-US" dirty="0"/>
              <a:t>By</a:t>
            </a:r>
          </a:p>
          <a:p>
            <a:pPr marL="182880">
              <a:lnSpc>
                <a:spcPct val="110000"/>
              </a:lnSpc>
            </a:pPr>
            <a:r>
              <a:rPr lang="en-US" dirty="0"/>
              <a:t>Muhammad Ashar Javid</a:t>
            </a:r>
          </a:p>
          <a:p>
            <a:pPr marL="182880">
              <a:lnSpc>
                <a:spcPct val="110000"/>
              </a:lnSpc>
            </a:pPr>
            <a:r>
              <a:rPr lang="en-US" dirty="0"/>
              <a:t>Awais Asghar</a:t>
            </a:r>
          </a:p>
          <a:p>
            <a:pPr marL="182880">
              <a:lnSpc>
                <a:spcPct val="110000"/>
              </a:lnSpc>
            </a:pPr>
            <a:r>
              <a:rPr lang="en-US" dirty="0" err="1"/>
              <a:t>Ammer</a:t>
            </a:r>
            <a:r>
              <a:rPr lang="en-US" dirty="0"/>
              <a:t> Saeed</a:t>
            </a:r>
          </a:p>
          <a:p>
            <a:pPr marL="182880">
              <a:lnSpc>
                <a:spcPct val="110000"/>
              </a:lnSpc>
            </a:pPr>
            <a:r>
              <a:rPr lang="en-US" dirty="0" err="1"/>
              <a:t>Wassi</a:t>
            </a:r>
            <a:r>
              <a:rPr lang="en-US" dirty="0"/>
              <a:t> Haider Kabir</a:t>
            </a:r>
          </a:p>
        </p:txBody>
      </p:sp>
      <p:pic>
        <p:nvPicPr>
          <p:cNvPr id="69" name="Picture 68" descr="A close up of nerve cell">
            <a:extLst>
              <a:ext uri="{FF2B5EF4-FFF2-40B4-BE49-F238E27FC236}">
                <a16:creationId xmlns:a16="http://schemas.microsoft.com/office/drawing/2014/main" id="{CC8BA844-3D4A-E911-E493-792CB01C59F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576" r="339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79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248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7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6178" name="Straight Connector 6177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6179" name="Rectangle 6178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Why do we need data splitting?">
            <a:extLst>
              <a:ext uri="{FF2B5EF4-FFF2-40B4-BE49-F238E27FC236}">
                <a16:creationId xmlns:a16="http://schemas.microsoft.com/office/drawing/2014/main" id="{81B453DF-6A6B-4026-ACC9-310CDF5EF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03" r="3375"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80" name="Rectangle 6179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9BA8C1-D5ED-54C8-7E54-B333B08F6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1" y="4308022"/>
            <a:ext cx="4572000" cy="93149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Data Splitting</a:t>
            </a:r>
          </a:p>
        </p:txBody>
      </p:sp>
      <p:cxnSp>
        <p:nvCxnSpPr>
          <p:cNvPr id="6181" name="Straight Connector 6180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6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204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186" name="Rectangle 7185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388EF7-4F70-7E3B-DC46-D09B811E1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 dirty="0"/>
              <a:t>Model Selection</a:t>
            </a:r>
            <a:endParaRPr lang="en-US"/>
          </a:p>
        </p:txBody>
      </p:sp>
      <p:pic>
        <p:nvPicPr>
          <p:cNvPr id="7170" name="Picture 2" descr="Machine Learning | AI Strategy &amp; Policy Blog">
            <a:extLst>
              <a:ext uri="{FF2B5EF4-FFF2-40B4-BE49-F238E27FC236}">
                <a16:creationId xmlns:a16="http://schemas.microsoft.com/office/drawing/2014/main" id="{F0BF8549-C710-D4DE-D157-7D374050DE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63" r="25066"/>
          <a:stretch/>
        </p:blipFill>
        <p:spPr bwMode="auto"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188" name="Straight Connector 7187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FCCB7-6E10-2716-9DCD-988B8B851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600" b="1" u="none" strike="noStrike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XGBoost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Robust for regression tasks, handles large datasets.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6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AdaBoost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Boosts weak learners, effective for classification.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6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LGBM Classifier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Fast gradient boosting, high accuracy.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6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SVM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Effective for high-dimensional data, versatile kernels.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lv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none" strike="noStrike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 sz="1600" b="1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Logistic Regression</a:t>
            </a:r>
            <a:r>
              <a:rPr lang="en-US" sz="1600" u="none" strike="noStrike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Simple yet effective for binary classification.</a:t>
            </a:r>
            <a:endParaRPr lang="en-US" sz="1600" u="none" strike="noStrike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 sz="1600" dirty="0"/>
          </a:p>
        </p:txBody>
      </p:sp>
      <p:sp>
        <p:nvSpPr>
          <p:cNvPr id="7190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606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64" name="Rectangle 10263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4D945E3-1B9B-C6F9-1397-4A52DD6AC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kern="1200" spc="100" baseline="0" dirty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 training</a:t>
            </a:r>
          </a:p>
        </p:txBody>
      </p:sp>
      <p:pic>
        <p:nvPicPr>
          <p:cNvPr id="10242" name="Picture 2" descr="Project on Deep Learning – Artificial Neural Network (ANNs) | Online Course  &amp; Certification">
            <a:extLst>
              <a:ext uri="{FF2B5EF4-FFF2-40B4-BE49-F238E27FC236}">
                <a16:creationId xmlns:a16="http://schemas.microsoft.com/office/drawing/2014/main" id="{CF7FEB31-4AD8-4B92-8D65-0125332E33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308" r="29256" b="2"/>
          <a:stretch/>
        </p:blipFill>
        <p:spPr bwMode="auto"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265" name="Straight Connector 10264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278FCBA6-1041-CAB8-18A2-AAAA6E14B1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 vert="horz" lIns="91440" tIns="45720" rIns="91440" bIns="45720" rtlCol="0">
            <a:normAutofit/>
          </a:bodyPr>
          <a:lstStyle/>
          <a:p>
            <a:pPr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300" b="1" dirty="0"/>
              <a:t>Hyperparameter Tuning</a:t>
            </a:r>
            <a:r>
              <a:rPr lang="en-US" sz="1300" dirty="0"/>
              <a:t>: Optimize parameters with grid search, random search, or Bayesian optimization.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300" b="1" dirty="0"/>
              <a:t>Cross-Validation</a:t>
            </a:r>
            <a:r>
              <a:rPr lang="en-US" sz="1300" dirty="0"/>
              <a:t>: Employ k-fold cross-validation for model robustness and generalizability.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300" b="1" dirty="0" err="1"/>
              <a:t>XGBoost</a:t>
            </a:r>
            <a:r>
              <a:rPr lang="en-US" sz="1300" b="1" dirty="0"/>
              <a:t> Training</a:t>
            </a:r>
            <a:r>
              <a:rPr lang="en-US" sz="1300" dirty="0"/>
              <a:t>: Adjust learning rate, maximum depth, and number of estimators.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300" b="1" dirty="0"/>
              <a:t>SVM Training</a:t>
            </a:r>
            <a:r>
              <a:rPr lang="en-US" sz="1300" dirty="0"/>
              <a:t>: Tune regularization parameter (C) and kernel parameters.</a:t>
            </a:r>
          </a:p>
          <a:p>
            <a:pPr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300" b="1" dirty="0"/>
              <a:t>Neural Network Training</a:t>
            </a:r>
            <a:r>
              <a:rPr lang="en-US" sz="1300" dirty="0"/>
              <a:t>: Define architecture, activation functions, and optimizer.</a:t>
            </a:r>
          </a:p>
        </p:txBody>
      </p:sp>
      <p:sp>
        <p:nvSpPr>
          <p:cNvPr id="1026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60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89" name="Rectangle 108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4" name="Title 1">
            <a:extLst>
              <a:ext uri="{FF2B5EF4-FFF2-40B4-BE49-F238E27FC236}">
                <a16:creationId xmlns:a16="http://schemas.microsoft.com/office/drawing/2014/main" id="{082DCBA6-C59F-363C-D271-E7CF3E290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Model Evaluation</a:t>
            </a:r>
          </a:p>
        </p:txBody>
      </p:sp>
      <p:pic>
        <p:nvPicPr>
          <p:cNvPr id="1026" name="Picture 2" descr="AI Predicts Behavior From Brain Activity | Psychology Today Canada">
            <a:extLst>
              <a:ext uri="{FF2B5EF4-FFF2-40B4-BE49-F238E27FC236}">
                <a16:creationId xmlns:a16="http://schemas.microsoft.com/office/drawing/2014/main" id="{8CE5DA68-4D00-E434-6924-F49CEDE0C6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85" r="40140"/>
          <a:stretch/>
        </p:blipFill>
        <p:spPr bwMode="auto"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91" name="Straight Connector 1090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1BDBE9F8-69E0-1C9B-3A42-C1E12649C293}"/>
              </a:ext>
            </a:extLst>
          </p:cNvPr>
          <p:cNvSpPr txBox="1">
            <a:spLocks/>
          </p:cNvSpPr>
          <p:nvPr/>
        </p:nvSpPr>
        <p:spPr>
          <a:xfrm>
            <a:off x="5877532" y="3309582"/>
            <a:ext cx="5312254" cy="24851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indent="-285750"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700" b="1" dirty="0">
                <a:effectLst/>
              </a:rPr>
              <a:t>Performance Metrics</a:t>
            </a:r>
            <a:r>
              <a:rPr lang="en-US" sz="1700" dirty="0">
                <a:effectLst/>
              </a:rPr>
              <a:t>: Use accuracy, precision, recall, F1-score, and AUC for comprehensive evaluation.</a:t>
            </a:r>
          </a:p>
          <a:p>
            <a:pPr marR="0" indent="-285750"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700" dirty="0">
                <a:effectLst/>
              </a:rPr>
              <a:t> </a:t>
            </a:r>
            <a:r>
              <a:rPr lang="en-US" sz="1700" b="1" dirty="0">
                <a:effectLst/>
              </a:rPr>
              <a:t>Validation Set</a:t>
            </a:r>
            <a:r>
              <a:rPr lang="en-US" sz="1700" dirty="0">
                <a:effectLst/>
              </a:rPr>
              <a:t>: Monitor validation set performance to avoid overfitting.</a:t>
            </a:r>
          </a:p>
          <a:p>
            <a:pPr marR="0" indent="-285750">
              <a:lnSpc>
                <a:spcPct val="100000"/>
              </a:lnSpc>
              <a:buFont typeface="Arial" panose="020B0604020202020204" pitchFamily="34" charset="0"/>
              <a:buChar char="o"/>
            </a:pPr>
            <a:r>
              <a:rPr lang="en-US" sz="1700" dirty="0">
                <a:effectLst/>
              </a:rPr>
              <a:t> </a:t>
            </a:r>
            <a:r>
              <a:rPr lang="en-US" sz="1700" b="1" dirty="0">
                <a:effectLst/>
              </a:rPr>
              <a:t>Confusion Matrix</a:t>
            </a:r>
            <a:r>
              <a:rPr lang="en-US" sz="1700" dirty="0">
                <a:effectLst/>
              </a:rPr>
              <a:t>: Analyze error types and model performance through the confusion matrix.</a:t>
            </a:r>
          </a:p>
        </p:txBody>
      </p:sp>
      <p:sp>
        <p:nvSpPr>
          <p:cNvPr id="109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2183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3C81B-72C3-5662-1D0C-B9D966C07E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9774" y="121388"/>
            <a:ext cx="2403698" cy="876901"/>
          </a:xfrm>
        </p:spPr>
        <p:txBody>
          <a:bodyPr>
            <a:normAutofit fontScale="90000"/>
          </a:bodyPr>
          <a:lstStyle/>
          <a:p>
            <a:r>
              <a:rPr lang="en-US" dirty="0"/>
              <a:t>Results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1653CB9-2005-00AC-DBFB-6785E970C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2848" y="820703"/>
            <a:ext cx="9552222" cy="5915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161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Thank You Digital Images – Browse 14,629 Stock Photos, Vectors, and Video |  Adobe Stock">
            <a:extLst>
              <a:ext uri="{FF2B5EF4-FFF2-40B4-BE49-F238E27FC236}">
                <a16:creationId xmlns:a16="http://schemas.microsoft.com/office/drawing/2014/main" id="{87FFE751-AF47-3DA4-090B-E9F8664D74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728" b="3003"/>
          <a:stretch/>
        </p:blipFill>
        <p:spPr bwMode="auto">
          <a:xfrm>
            <a:off x="-1" y="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9" name="Freeform 6">
            <a:extLst>
              <a:ext uri="{FF2B5EF4-FFF2-40B4-BE49-F238E27FC236}">
                <a16:creationId xmlns:a16="http://schemas.microsoft.com/office/drawing/2014/main" id="{38C2FC07-A260-43C5-ABA2-A9DD5D5A8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08860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Pipette adding DNA sample to a petri dish">
            <a:extLst>
              <a:ext uri="{FF2B5EF4-FFF2-40B4-BE49-F238E27FC236}">
                <a16:creationId xmlns:a16="http://schemas.microsoft.com/office/drawing/2014/main" id="{0B0C16F8-5436-B93D-C482-189F0231CA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000"/>
          <a:stretch/>
        </p:blipFill>
        <p:spPr>
          <a:xfrm>
            <a:off x="-2" y="10"/>
            <a:ext cx="12191999" cy="685799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868BA1FB-7158-4051-A255-70F5F21FD8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4858603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97C7C9D-209D-A3F3-8A98-742596009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143001"/>
            <a:ext cx="9052560" cy="110201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Exploratory Data Analysis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81E42A3-743C-4C15-9DA8-93AA9AEBFB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036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5B8F2-EA07-D534-4C01-B8A28792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/>
              <a:t>Data Loading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0FF9-D694-650B-C2EF-EC294E07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Load the dataset, including images and metadata.</a:t>
            </a:r>
            <a:endParaRPr lang="en-US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Ensure images are read and preprocessed correctly, with file paths accurately linked to labels.</a:t>
            </a:r>
            <a:endParaRPr lang="en-US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Verify the integration of all data sources for a comprehensive dataset.</a:t>
            </a:r>
            <a:endParaRPr lang="en-US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Conduct an initial check for data integrity issues, addressing missing files or incorrect labels.</a:t>
            </a:r>
            <a:endParaRPr lang="en-US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endParaRPr lang="en-US"/>
          </a:p>
        </p:txBody>
      </p:sp>
      <p:pic>
        <p:nvPicPr>
          <p:cNvPr id="19" name="Picture 18" descr="A person reaching for a paper on a table full of paper and sticky notes">
            <a:extLst>
              <a:ext uri="{FF2B5EF4-FFF2-40B4-BE49-F238E27FC236}">
                <a16:creationId xmlns:a16="http://schemas.microsoft.com/office/drawing/2014/main" id="{96775103-34C6-48E6-B44F-044417E1811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24" r="25116" b="-1"/>
          <a:stretch/>
        </p:blipFill>
        <p:spPr>
          <a:xfrm>
            <a:off x="6976934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</p:spPr>
      </p:pic>
      <p:sp>
        <p:nvSpPr>
          <p:cNvPr id="2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7985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5B8F2-EA07-D534-4C01-B8A28792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8475" y="1988420"/>
            <a:ext cx="6127114" cy="981284"/>
          </a:xfrm>
        </p:spPr>
        <p:txBody>
          <a:bodyPr>
            <a:normAutofit/>
          </a:bodyPr>
          <a:lstStyle/>
          <a:p>
            <a:r>
              <a:rPr lang="en-US" sz="5500" dirty="0"/>
              <a:t>Data Visualization</a:t>
            </a:r>
          </a:p>
        </p:txBody>
      </p:sp>
      <p:pic>
        <p:nvPicPr>
          <p:cNvPr id="18" name="Picture 17" descr="Scan of a human brain in a neurology clinic">
            <a:extLst>
              <a:ext uri="{FF2B5EF4-FFF2-40B4-BE49-F238E27FC236}">
                <a16:creationId xmlns:a16="http://schemas.microsoft.com/office/drawing/2014/main" id="{EA8A7F46-D8E3-D2BE-7156-A96B65365C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2967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0FF9-D694-650B-C2EF-EC294E07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841888" cy="2485157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effectLst/>
                <a:latin typeface="Arial" panose="020B0604020202020204" pitchFamily="34" charset="0"/>
                <a:ea typeface="Arial" panose="020B0604020202020204" pitchFamily="34" charset="0"/>
              </a:rPr>
              <a:t> </a:t>
            </a: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Visualize a random sample of images to assess their quality and characteristics.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Plot the distribution of malignant and benign cases to evaluate dataset balance.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Optionally, visualize metadata such as patient age or lesion location for additional insights.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26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045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5B8F2-EA07-D534-4C01-B8A28792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7532" y="1063255"/>
            <a:ext cx="5312254" cy="1806727"/>
          </a:xfrm>
        </p:spPr>
        <p:txBody>
          <a:bodyPr>
            <a:normAutofit/>
          </a:bodyPr>
          <a:lstStyle/>
          <a:p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Statistical Analysis</a:t>
            </a:r>
            <a:endParaRPr lang="en-US"/>
          </a:p>
        </p:txBody>
      </p:sp>
      <p:pic>
        <p:nvPicPr>
          <p:cNvPr id="28" name="Picture 27" descr="Financial graphs on a dark display">
            <a:extLst>
              <a:ext uri="{FF2B5EF4-FFF2-40B4-BE49-F238E27FC236}">
                <a16:creationId xmlns:a16="http://schemas.microsoft.com/office/drawing/2014/main" id="{F0AE0E2F-4478-4F31-D52F-E080FF20258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854" r="30619"/>
          <a:stretch/>
        </p:blipFill>
        <p:spPr>
          <a:xfrm>
            <a:off x="1" y="10"/>
            <a:ext cx="5215066" cy="6857990"/>
          </a:xfrm>
          <a:custGeom>
            <a:avLst/>
            <a:gdLst/>
            <a:ahLst/>
            <a:cxnLst/>
            <a:rect l="l" t="t" r="r" b="b"/>
            <a:pathLst>
              <a:path w="5215066" h="6845983">
                <a:moveTo>
                  <a:pt x="0" y="0"/>
                </a:moveTo>
                <a:lnTo>
                  <a:pt x="3197713" y="0"/>
                </a:lnTo>
                <a:lnTo>
                  <a:pt x="3259787" y="39795"/>
                </a:lnTo>
                <a:cubicBezTo>
                  <a:pt x="4439462" y="836768"/>
                  <a:pt x="5215066" y="2186425"/>
                  <a:pt x="5215066" y="3717234"/>
                </a:cubicBezTo>
                <a:cubicBezTo>
                  <a:pt x="5215066" y="4788800"/>
                  <a:pt x="4835020" y="5771602"/>
                  <a:pt x="4202364" y="6538204"/>
                </a:cubicBezTo>
                <a:lnTo>
                  <a:pt x="3922635" y="6845983"/>
                </a:lnTo>
                <a:lnTo>
                  <a:pt x="0" y="6845983"/>
                </a:lnTo>
                <a:close/>
              </a:path>
            </a:pathLst>
          </a:custGeom>
        </p:spPr>
      </p:pic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C1FC086D-39EC-448D-97E7-FF232355A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86332" y="3088919"/>
            <a:ext cx="5212080" cy="0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0FF9-D694-650B-C2EF-EC294E07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7532" y="3309582"/>
            <a:ext cx="5312254" cy="2485157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Calculate basic statistics for image dimensions, including mean and standard deviation.</a:t>
            </a:r>
            <a:endParaRPr lang="en-US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Analyze metadata for insights like patient age and lesion location.</a:t>
            </a:r>
            <a:endParaRPr lang="en-US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Explore correlations between metadata features and image labels.</a:t>
            </a:r>
            <a:endParaRPr lang="en-US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45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9522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9" name="Rectangle 78">
            <a:extLst>
              <a:ext uri="{FF2B5EF4-FFF2-40B4-BE49-F238E27FC236}">
                <a16:creationId xmlns:a16="http://schemas.microsoft.com/office/drawing/2014/main" id="{C5176844-69C3-4F79-BE38-EA5BDDF4F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05B8F2-EA07-D534-4C01-B8A2879274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8497" y="1063256"/>
            <a:ext cx="5312254" cy="1540106"/>
          </a:xfrm>
        </p:spPr>
        <p:txBody>
          <a:bodyPr>
            <a:normAutofit/>
          </a:bodyPr>
          <a:lstStyle/>
          <a:p>
            <a:r>
              <a:rPr lang="en-US" sz="51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C</a:t>
            </a:r>
            <a:r>
              <a:rPr lang="en-US" sz="5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lass Distribution</a:t>
            </a:r>
            <a:endParaRPr lang="en-US" sz="5100" dirty="0"/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3862825-C012-4895-A17E-F3D1F62D8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143293"/>
            <a:ext cx="0" cy="5714707"/>
          </a:xfrm>
          <a:prstGeom prst="line">
            <a:avLst/>
          </a:prstGeom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840FF9-D694-650B-C2EF-EC294E079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497" y="2933390"/>
            <a:ext cx="5312254" cy="2861349"/>
          </a:xfrm>
        </p:spPr>
        <p:txBody>
          <a:bodyPr>
            <a:normAutofit/>
          </a:bodyPr>
          <a:lstStyle/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Check for class imbalance between malignant and benign lesions.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Visualize class distribution using bar charts or pie charts.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effectLst/>
                <a:latin typeface="Symbol" panose="05050102010706020507" pitchFamily="18" charset="2"/>
                <a:ea typeface="Times New Roman" panose="02020603050405020304" pitchFamily="18" charset="0"/>
                <a:cs typeface="Times New Roman" panose="02020603050405020304" pitchFamily="18" charset="0"/>
              </a:rPr>
              <a:t>·</a:t>
            </a:r>
            <a:r>
              <a:rPr lang="en-US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 Plan strategies to address any identified class imbalance.</a:t>
            </a:r>
            <a:endParaRPr lang="en-US" dirty="0">
              <a:effectLst/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marL="0" marR="0" indent="0">
              <a:spcBef>
                <a:spcPts val="0"/>
              </a:spcBef>
              <a:spcAft>
                <a:spcPts val="600"/>
              </a:spcAft>
              <a:buNone/>
            </a:pPr>
            <a:endParaRPr lang="en-US" dirty="0"/>
          </a:p>
        </p:txBody>
      </p:sp>
      <p:sp>
        <p:nvSpPr>
          <p:cNvPr id="81" name="Freeform: Shape 80">
            <a:extLst>
              <a:ext uri="{FF2B5EF4-FFF2-40B4-BE49-F238E27FC236}">
                <a16:creationId xmlns:a16="http://schemas.microsoft.com/office/drawing/2014/main" id="{CAF8A158-E51E-4253-820B-3970F7397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976934" y="0"/>
            <a:ext cx="5215066" cy="6858000"/>
          </a:xfrm>
          <a:custGeom>
            <a:avLst/>
            <a:gdLst>
              <a:gd name="connsiteX0" fmla="*/ 2017353 w 5215066"/>
              <a:gd name="connsiteY0" fmla="*/ 0 h 6858000"/>
              <a:gd name="connsiteX1" fmla="*/ 5215066 w 5215066"/>
              <a:gd name="connsiteY1" fmla="*/ 0 h 6858000"/>
              <a:gd name="connsiteX2" fmla="*/ 5215066 w 5215066"/>
              <a:gd name="connsiteY2" fmla="*/ 6858000 h 6858000"/>
              <a:gd name="connsiteX3" fmla="*/ 1292431 w 5215066"/>
              <a:gd name="connsiteY3" fmla="*/ 6858000 h 6858000"/>
              <a:gd name="connsiteX4" fmla="*/ 1012702 w 5215066"/>
              <a:gd name="connsiteY4" fmla="*/ 6549681 h 6858000"/>
              <a:gd name="connsiteX5" fmla="*/ 0 w 5215066"/>
              <a:gd name="connsiteY5" fmla="*/ 3723759 h 6858000"/>
              <a:gd name="connsiteX6" fmla="*/ 1955279 w 5215066"/>
              <a:gd name="connsiteY6" fmla="*/ 3986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215066" h="6858000">
                <a:moveTo>
                  <a:pt x="2017353" y="0"/>
                </a:moveTo>
                <a:lnTo>
                  <a:pt x="5215066" y="0"/>
                </a:lnTo>
                <a:lnTo>
                  <a:pt x="5215066" y="6858000"/>
                </a:lnTo>
                <a:lnTo>
                  <a:pt x="1292431" y="6858000"/>
                </a:lnTo>
                <a:lnTo>
                  <a:pt x="1012702" y="6549681"/>
                </a:lnTo>
                <a:cubicBezTo>
                  <a:pt x="380046" y="5781733"/>
                  <a:pt x="0" y="4797206"/>
                  <a:pt x="0" y="3723759"/>
                </a:cubicBezTo>
                <a:cubicBezTo>
                  <a:pt x="0" y="2190263"/>
                  <a:pt x="775604" y="838237"/>
                  <a:pt x="1955279" y="39865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82" name="Graphic 81" descr="Bar chart">
            <a:extLst>
              <a:ext uri="{FF2B5EF4-FFF2-40B4-BE49-F238E27FC236}">
                <a16:creationId xmlns:a16="http://schemas.microsoft.com/office/drawing/2014/main" id="{2C8749FC-76E8-80CA-55AB-50FB225EA3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50087" y="1663890"/>
            <a:ext cx="3434963" cy="3434963"/>
          </a:xfrm>
          <a:prstGeom prst="rect">
            <a:avLst/>
          </a:prstGeom>
        </p:spPr>
      </p:pic>
      <p:sp>
        <p:nvSpPr>
          <p:cNvPr id="83" name="Freeform 6">
            <a:extLst>
              <a:ext uri="{FF2B5EF4-FFF2-40B4-BE49-F238E27FC236}">
                <a16:creationId xmlns:a16="http://schemas.microsoft.com/office/drawing/2014/main" id="{A101E513-AF74-4E9D-A31F-996642507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bg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4104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6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3107" name="Straight Connector 3106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3108" name="Rectangle 3107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Data Preprocessing in Machine Learning: A Beginner's Guide">
            <a:extLst>
              <a:ext uri="{FF2B5EF4-FFF2-40B4-BE49-F238E27FC236}">
                <a16:creationId xmlns:a16="http://schemas.microsoft.com/office/drawing/2014/main" id="{D9E84DF1-E3F4-476D-B9B6-4500263795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" y="10"/>
            <a:ext cx="1219199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09" name="Rectangle 3108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4C555C-E71D-27B4-87A0-3475ED5BF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952" y="1143000"/>
            <a:ext cx="4572000" cy="2984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Preprocessing</a:t>
            </a:r>
          </a:p>
        </p:txBody>
      </p:sp>
      <p:cxnSp>
        <p:nvCxnSpPr>
          <p:cNvPr id="3110" name="Straight Connector 3109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1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003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1" name="Freeform 6">
            <a:extLst>
              <a:ext uri="{FF2B5EF4-FFF2-40B4-BE49-F238E27FC236}">
                <a16:creationId xmlns:a16="http://schemas.microsoft.com/office/drawing/2014/main" id="{72411438-92A5-42B0-9C54-EA4FB32ACB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78801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 useBgFill="1">
        <p:nvSpPr>
          <p:cNvPr id="5142" name="Rectangle 5141">
            <a:extLst>
              <a:ext uri="{FF2B5EF4-FFF2-40B4-BE49-F238E27FC236}">
                <a16:creationId xmlns:a16="http://schemas.microsoft.com/office/drawing/2014/main" id="{5FCC6E86-7C37-4FD2-AF0B-C9BDDBC2B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-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2" name="Picture 2" descr="What is Data Cleaning and Why Does It Matter?">
            <a:extLst>
              <a:ext uri="{FF2B5EF4-FFF2-40B4-BE49-F238E27FC236}">
                <a16:creationId xmlns:a16="http://schemas.microsoft.com/office/drawing/2014/main" id="{DBFF8A56-52F4-DAE3-0D2C-C7872B32AA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906" b="9573"/>
          <a:stretch/>
        </p:blipFill>
        <p:spPr bwMode="auto">
          <a:xfrm>
            <a:off x="1" y="1"/>
            <a:ext cx="12191998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43" name="Rectangle 5142">
            <a:extLst>
              <a:ext uri="{FF2B5EF4-FFF2-40B4-BE49-F238E27FC236}">
                <a16:creationId xmlns:a16="http://schemas.microsoft.com/office/drawing/2014/main" id="{ED89566B-2106-45B5-A929-69C7B95544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0"/>
            <a:ext cx="12191999" cy="6858000"/>
          </a:xfrm>
          <a:prstGeom prst="rect">
            <a:avLst/>
          </a:prstGeom>
          <a:gradFill flip="none" rotWithShape="1">
            <a:gsLst>
              <a:gs pos="100000">
                <a:srgbClr val="000000">
                  <a:alpha val="0"/>
                </a:srgbClr>
              </a:gs>
              <a:gs pos="30000">
                <a:srgbClr val="000000">
                  <a:alpha val="70000"/>
                </a:srgbClr>
              </a:gs>
            </a:gsLst>
            <a:lin ang="2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44" name="Straight Connector 5143">
            <a:extLst>
              <a:ext uri="{FF2B5EF4-FFF2-40B4-BE49-F238E27FC236}">
                <a16:creationId xmlns:a16="http://schemas.microsoft.com/office/drawing/2014/main" id="{7475FE6E-6FF0-42EB-B0A8-117D063568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2854" y="1143293"/>
            <a:ext cx="0" cy="5714707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45" name="Freeform 6">
            <a:extLst>
              <a:ext uri="{FF2B5EF4-FFF2-40B4-BE49-F238E27FC236}">
                <a16:creationId xmlns:a16="http://schemas.microsoft.com/office/drawing/2014/main" id="{73EE46CA-12A6-4A17-947D-6393F7BB53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77913" y="1143293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1EE43A6-4CAC-DCE2-E85F-86E09A60C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6552" y="1559404"/>
            <a:ext cx="5312254" cy="806077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Data Cleaning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B603ED6-FFB8-098D-BB76-F076B20299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15785" y="2365481"/>
            <a:ext cx="5312254" cy="1318486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Remove duplicates and errors.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Handle missing values appropriately.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Standardize data formats.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3461C689-802F-0705-B467-FF58667710E3}"/>
              </a:ext>
            </a:extLst>
          </p:cNvPr>
          <p:cNvSpPr txBox="1">
            <a:spLocks/>
          </p:cNvSpPr>
          <p:nvPr/>
        </p:nvSpPr>
        <p:spPr>
          <a:xfrm>
            <a:off x="1015785" y="3944712"/>
            <a:ext cx="5312254" cy="6788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chemeClr val="bg1"/>
                </a:solidFill>
                <a:latin typeface="Times New Roman" panose="02020603050405020304" pitchFamily="18" charset="0"/>
              </a:rPr>
              <a:t>Data Augmentation</a:t>
            </a:r>
            <a:endParaRPr lang="en-US" sz="4000" dirty="0">
              <a:solidFill>
                <a:schemeClr val="bg1"/>
              </a:soli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C8BB59-8672-7292-A56E-3227FAEC6794}"/>
              </a:ext>
            </a:extLst>
          </p:cNvPr>
          <p:cNvSpPr txBox="1">
            <a:spLocks/>
          </p:cNvSpPr>
          <p:nvPr/>
        </p:nvSpPr>
        <p:spPr>
          <a:xfrm>
            <a:off x="1005018" y="4750788"/>
            <a:ext cx="5312254" cy="131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Apply random transformations (rotation, flip).</a:t>
            </a:r>
          </a:p>
          <a:p>
            <a:pPr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Adjust brightness, contrast, and saturation.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Arial" panose="020B0604020202020204" pitchFamily="34" charset="0"/>
              </a:rPr>
              <a:t>Generate synthetic data samples.</a:t>
            </a:r>
          </a:p>
        </p:txBody>
      </p:sp>
    </p:spTree>
    <p:extLst>
      <p:ext uri="{BB962C8B-B14F-4D97-AF65-F5344CB8AC3E}">
        <p14:creationId xmlns:p14="http://schemas.microsoft.com/office/powerpoint/2010/main" val="1864921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8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>
            <a:extLst>
              <a:ext uri="{FF2B5EF4-FFF2-40B4-BE49-F238E27FC236}">
                <a16:creationId xmlns:a16="http://schemas.microsoft.com/office/drawing/2014/main" id="{DD4C4B28-6B4B-4445-8535-F516D74E4A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3564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CB1C732-7193-4253-8746-850D090A6B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58952" y="1280160"/>
            <a:ext cx="0" cy="557784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55B419A7-F817-4767-8CCB-FB0E189C4A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wireframe of lines and dots&#10;&#10;Description automatically generated">
            <a:extLst>
              <a:ext uri="{FF2B5EF4-FFF2-40B4-BE49-F238E27FC236}">
                <a16:creationId xmlns:a16="http://schemas.microsoft.com/office/drawing/2014/main" id="{51736D07-48E8-2FBE-A058-32EF743CC29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904" b="13404"/>
          <a:stretch/>
        </p:blipFill>
        <p:spPr>
          <a:xfrm>
            <a:off x="-2" y="-12312"/>
            <a:ext cx="12191999" cy="685799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E4398140-F067-40E9-892C-4DB04C70BC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244600" y="-1244600"/>
            <a:ext cx="6858000" cy="9347200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315992-0AA2-6AA4-3585-AFF2E1D62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46" y="1587857"/>
            <a:ext cx="4572000" cy="69870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Image Normalization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7726E8A-324C-4684-96F2-AFDDFB2F14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58952" y="4291242"/>
            <a:ext cx="4572000" cy="0"/>
          </a:xfrm>
          <a:prstGeom prst="line">
            <a:avLst/>
          </a:prstGeom>
          <a:ln w="19050"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Freeform 6">
            <a:extLst>
              <a:ext uri="{FF2B5EF4-FFF2-40B4-BE49-F238E27FC236}">
                <a16:creationId xmlns:a16="http://schemas.microsoft.com/office/drawing/2014/main" id="{7021D92D-08FF-45A6-9109-AC9462C7E8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11784011" y="5788152"/>
            <a:ext cx="407988" cy="819150"/>
          </a:xfrm>
          <a:custGeom>
            <a:avLst/>
            <a:gdLst/>
            <a:ahLst/>
            <a:cxnLst/>
            <a:rect l="0" t="0" r="r" b="b"/>
            <a:pathLst>
              <a:path w="1799" h="3612">
                <a:moveTo>
                  <a:pt x="1799" y="0"/>
                </a:moveTo>
                <a:lnTo>
                  <a:pt x="1799" y="3612"/>
                </a:lnTo>
                <a:lnTo>
                  <a:pt x="1686" y="3609"/>
                </a:lnTo>
                <a:lnTo>
                  <a:pt x="1574" y="3598"/>
                </a:lnTo>
                <a:lnTo>
                  <a:pt x="1464" y="3581"/>
                </a:lnTo>
                <a:lnTo>
                  <a:pt x="1357" y="3557"/>
                </a:lnTo>
                <a:lnTo>
                  <a:pt x="1251" y="3527"/>
                </a:lnTo>
                <a:lnTo>
                  <a:pt x="1150" y="3490"/>
                </a:lnTo>
                <a:lnTo>
                  <a:pt x="1050" y="3448"/>
                </a:lnTo>
                <a:lnTo>
                  <a:pt x="953" y="3401"/>
                </a:lnTo>
                <a:lnTo>
                  <a:pt x="860" y="3347"/>
                </a:lnTo>
                <a:lnTo>
                  <a:pt x="771" y="3289"/>
                </a:lnTo>
                <a:lnTo>
                  <a:pt x="686" y="3224"/>
                </a:lnTo>
                <a:lnTo>
                  <a:pt x="604" y="3156"/>
                </a:lnTo>
                <a:lnTo>
                  <a:pt x="527" y="3083"/>
                </a:lnTo>
                <a:lnTo>
                  <a:pt x="454" y="3005"/>
                </a:lnTo>
                <a:lnTo>
                  <a:pt x="386" y="2923"/>
                </a:lnTo>
                <a:lnTo>
                  <a:pt x="323" y="2838"/>
                </a:lnTo>
                <a:lnTo>
                  <a:pt x="265" y="2748"/>
                </a:lnTo>
                <a:lnTo>
                  <a:pt x="211" y="2655"/>
                </a:lnTo>
                <a:lnTo>
                  <a:pt x="163" y="2559"/>
                </a:lnTo>
                <a:lnTo>
                  <a:pt x="121" y="2459"/>
                </a:lnTo>
                <a:lnTo>
                  <a:pt x="85" y="2356"/>
                </a:lnTo>
                <a:lnTo>
                  <a:pt x="55" y="2251"/>
                </a:lnTo>
                <a:lnTo>
                  <a:pt x="32" y="2143"/>
                </a:lnTo>
                <a:lnTo>
                  <a:pt x="14" y="2033"/>
                </a:lnTo>
                <a:lnTo>
                  <a:pt x="4" y="1920"/>
                </a:lnTo>
                <a:lnTo>
                  <a:pt x="0" y="1806"/>
                </a:lnTo>
                <a:lnTo>
                  <a:pt x="4" y="1692"/>
                </a:lnTo>
                <a:lnTo>
                  <a:pt x="14" y="1580"/>
                </a:lnTo>
                <a:lnTo>
                  <a:pt x="32" y="1469"/>
                </a:lnTo>
                <a:lnTo>
                  <a:pt x="55" y="1362"/>
                </a:lnTo>
                <a:lnTo>
                  <a:pt x="85" y="1256"/>
                </a:lnTo>
                <a:lnTo>
                  <a:pt x="121" y="1154"/>
                </a:lnTo>
                <a:lnTo>
                  <a:pt x="163" y="1054"/>
                </a:lnTo>
                <a:lnTo>
                  <a:pt x="211" y="958"/>
                </a:lnTo>
                <a:lnTo>
                  <a:pt x="265" y="864"/>
                </a:lnTo>
                <a:lnTo>
                  <a:pt x="323" y="774"/>
                </a:lnTo>
                <a:lnTo>
                  <a:pt x="386" y="689"/>
                </a:lnTo>
                <a:lnTo>
                  <a:pt x="454" y="607"/>
                </a:lnTo>
                <a:lnTo>
                  <a:pt x="527" y="529"/>
                </a:lnTo>
                <a:lnTo>
                  <a:pt x="604" y="456"/>
                </a:lnTo>
                <a:lnTo>
                  <a:pt x="686" y="388"/>
                </a:lnTo>
                <a:lnTo>
                  <a:pt x="771" y="325"/>
                </a:lnTo>
                <a:lnTo>
                  <a:pt x="860" y="266"/>
                </a:lnTo>
                <a:lnTo>
                  <a:pt x="953" y="212"/>
                </a:lnTo>
                <a:lnTo>
                  <a:pt x="1050" y="164"/>
                </a:lnTo>
                <a:lnTo>
                  <a:pt x="1150" y="122"/>
                </a:lnTo>
                <a:lnTo>
                  <a:pt x="1251" y="85"/>
                </a:lnTo>
                <a:lnTo>
                  <a:pt x="1357" y="55"/>
                </a:lnTo>
                <a:lnTo>
                  <a:pt x="1464" y="32"/>
                </a:lnTo>
                <a:lnTo>
                  <a:pt x="1574" y="14"/>
                </a:lnTo>
                <a:lnTo>
                  <a:pt x="1686" y="5"/>
                </a:lnTo>
                <a:lnTo>
                  <a:pt x="1799" y="0"/>
                </a:lnTo>
                <a:close/>
              </a:path>
            </a:pathLst>
          </a:custGeom>
          <a:solidFill>
            <a:schemeClr val="tx1">
              <a:lumMod val="85000"/>
              <a:lumOff val="15000"/>
            </a:schemeClr>
          </a:solidFill>
          <a:ln w="0">
            <a:noFill/>
            <a:prstDash val="solid"/>
            <a:round/>
            <a:headEnd/>
            <a:tailEnd/>
          </a:ln>
        </p:spPr>
        <p:txBody>
          <a:bodyPr anchor="ctr"/>
          <a:lstStyle/>
          <a:p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714CBE5-54E9-0D97-CE07-3F22B6087A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3746" y="2638864"/>
            <a:ext cx="5312254" cy="1318486"/>
          </a:xfrm>
        </p:spPr>
        <p:txBody>
          <a:bodyPr>
            <a:normAutofit/>
          </a:bodyPr>
          <a:lstStyle/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Scale pixel values to a specific range.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Adjust for mean and variance.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Normalize across all images consistently.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12513F08-C9CF-A1C1-A0AC-59D6CF56469A}"/>
              </a:ext>
            </a:extLst>
          </p:cNvPr>
          <p:cNvSpPr txBox="1">
            <a:spLocks/>
          </p:cNvSpPr>
          <p:nvPr/>
        </p:nvSpPr>
        <p:spPr>
          <a:xfrm>
            <a:off x="758952" y="4409359"/>
            <a:ext cx="4572000" cy="69870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i="1" kern="1200" spc="10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dirty="0">
                <a:solidFill>
                  <a:srgbClr val="FFFFFF"/>
                </a:solidFill>
              </a:rPr>
              <a:t>Resizing and Cropping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61AA8FE0-EBE2-CF7C-0F83-90CA438D7BFB}"/>
              </a:ext>
            </a:extLst>
          </p:cNvPr>
          <p:cNvSpPr txBox="1">
            <a:spLocks/>
          </p:cNvSpPr>
          <p:nvPr/>
        </p:nvSpPr>
        <p:spPr>
          <a:xfrm>
            <a:off x="758952" y="5162796"/>
            <a:ext cx="5312254" cy="13184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8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82880" indent="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None/>
              <a:defRPr sz="1400" i="1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" indent="-182880" algn="l" defTabSz="914400" rtl="0" eaLnBrk="1" latinLnBrk="0" hangingPunct="1"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  <a:buClrTx/>
              <a:buFont typeface="Arial" panose="020B0604020202020204" pitchFamily="34" charset="0"/>
              <a:buChar char="•"/>
              <a:defRPr sz="1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Resize images to a fixed dimension.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Crop images to remove irrelevant areas.</a:t>
            </a:r>
          </a:p>
          <a:p>
            <a:pPr marR="0"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Wingdings" panose="05000000000000000000" pitchFamily="2" charset="2"/>
              <a:buChar char="q"/>
              <a:tabLst>
                <a:tab pos="457200" algn="l"/>
              </a:tabLst>
            </a:pPr>
            <a:r>
              <a:rPr lang="en-US" sz="1800" dirty="0">
                <a:solidFill>
                  <a:schemeClr val="bg1"/>
                </a:solidFill>
                <a:effectLst/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Maintain aspect ratio during resizing.</a:t>
            </a:r>
          </a:p>
          <a:p>
            <a:pPr marL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endParaRPr lang="en-US" sz="1800" dirty="0">
              <a:solidFill>
                <a:schemeClr val="bg1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9248636"/>
      </p:ext>
    </p:extLst>
  </p:cSld>
  <p:clrMapOvr>
    <a:masterClrMapping/>
  </p:clrMapOvr>
</p:sld>
</file>

<file path=ppt/theme/theme1.xml><?xml version="1.0" encoding="utf-8"?>
<a:theme xmlns:a="http://schemas.openxmlformats.org/drawingml/2006/main" name="HeadlinesVTI">
  <a:themeElements>
    <a:clrScheme name="Headlines">
      <a:dk1>
        <a:sysClr val="windowText" lastClr="000000"/>
      </a:dk1>
      <a:lt1>
        <a:sysClr val="window" lastClr="FFFFFF"/>
      </a:lt1>
      <a:dk2>
        <a:srgbClr val="232C41"/>
      </a:dk2>
      <a:lt2>
        <a:srgbClr val="F6F4EF"/>
      </a:lt2>
      <a:accent1>
        <a:srgbClr val="439EB7"/>
      </a:accent1>
      <a:accent2>
        <a:srgbClr val="E20E65"/>
      </a:accent2>
      <a:accent3>
        <a:srgbClr val="F59324"/>
      </a:accent3>
      <a:accent4>
        <a:srgbClr val="5046B9"/>
      </a:accent4>
      <a:accent5>
        <a:srgbClr val="5CB678"/>
      </a:accent5>
      <a:accent6>
        <a:srgbClr val="9717F7"/>
      </a:accent6>
      <a:hlink>
        <a:srgbClr val="E80095"/>
      </a:hlink>
      <a:folHlink>
        <a:srgbClr val="808080"/>
      </a:folHlink>
    </a:clrScheme>
    <a:fontScheme name="Custom 211">
      <a:majorFont>
        <a:latin typeface="Sitka Banner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8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6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HeadlinesVTI" id="{66EB4A02-0C0F-47F1-9F48-4E6882B9F967}" vid="{F3552358-4452-4FDA-9568-4F5DA32F7A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128</TotalTime>
  <Words>459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Avenir Next LT Pro</vt:lpstr>
      <vt:lpstr>Sitka Banner</vt:lpstr>
      <vt:lpstr>Symbol</vt:lpstr>
      <vt:lpstr>Times New Roman</vt:lpstr>
      <vt:lpstr>Wingdings</vt:lpstr>
      <vt:lpstr>HeadlinesVTI</vt:lpstr>
      <vt:lpstr>Skin Cancer Binary Classifier</vt:lpstr>
      <vt:lpstr>Exploratory Data Analysis</vt:lpstr>
      <vt:lpstr>Data Loading</vt:lpstr>
      <vt:lpstr>Data Visualization</vt:lpstr>
      <vt:lpstr>Statistical Analysis</vt:lpstr>
      <vt:lpstr>Class Distribution</vt:lpstr>
      <vt:lpstr>Preprocessing</vt:lpstr>
      <vt:lpstr>Data Cleaning</vt:lpstr>
      <vt:lpstr>Image Normalization</vt:lpstr>
      <vt:lpstr>Data Splitting</vt:lpstr>
      <vt:lpstr>Model Selection</vt:lpstr>
      <vt:lpstr>Model training</vt:lpstr>
      <vt:lpstr>Model Evaluation</vt:lpstr>
      <vt:lpstr>Results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Awais Asghar</dc:creator>
  <cp:lastModifiedBy>Awais Asghar</cp:lastModifiedBy>
  <cp:revision>1</cp:revision>
  <dcterms:created xsi:type="dcterms:W3CDTF">2024-08-21T08:37:12Z</dcterms:created>
  <dcterms:modified xsi:type="dcterms:W3CDTF">2024-08-21T15:02:35Z</dcterms:modified>
</cp:coreProperties>
</file>