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63" r:id="rId5"/>
    <p:sldId id="264" r:id="rId6"/>
    <p:sldId id="260" r:id="rId7"/>
    <p:sldId id="261" r:id="rId8"/>
    <p:sldId id="259" r:id="rId9"/>
    <p:sldId id="262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D63FF5-470B-4D33-B4E9-E46D773C33E3}" v="35" dt="2025-07-07T08:34:16.4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793" autoAdjust="0"/>
  </p:normalViewPr>
  <p:slideViewPr>
    <p:cSldViewPr snapToGrid="0">
      <p:cViewPr varScale="1">
        <p:scale>
          <a:sx n="91" d="100"/>
          <a:sy n="91" d="100"/>
        </p:scale>
        <p:origin x="34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wais Asghar" userId="4e531a22-1881-423e-b958-a671f924ba4b" providerId="ADAL" clId="{6AD63FF5-470B-4D33-B4E9-E46D773C33E3}"/>
    <pc:docChg chg="undo custSel addSld delSld modSld sldOrd addMainMaster delMainMaster">
      <pc:chgData name="Awais Asghar" userId="4e531a22-1881-423e-b958-a671f924ba4b" providerId="ADAL" clId="{6AD63FF5-470B-4D33-B4E9-E46D773C33E3}" dt="2025-07-07T08:34:28.903" v="384" actId="26606"/>
      <pc:docMkLst>
        <pc:docMk/>
      </pc:docMkLst>
      <pc:sldChg chg="addSp delSp modSp new mod setBg modClrScheme setClrOvrMap chgLayout">
        <pc:chgData name="Awais Asghar" userId="4e531a22-1881-423e-b958-a671f924ba4b" providerId="ADAL" clId="{6AD63FF5-470B-4D33-B4E9-E46D773C33E3}" dt="2025-06-29T14:05:58" v="26" actId="962"/>
        <pc:sldMkLst>
          <pc:docMk/>
          <pc:sldMk cId="4124623240" sldId="256"/>
        </pc:sldMkLst>
        <pc:spChg chg="mod">
          <ac:chgData name="Awais Asghar" userId="4e531a22-1881-423e-b958-a671f924ba4b" providerId="ADAL" clId="{6AD63FF5-470B-4D33-B4E9-E46D773C33E3}" dt="2025-06-29T14:05:58" v="26" actId="962"/>
          <ac:spMkLst>
            <pc:docMk/>
            <pc:sldMk cId="4124623240" sldId="256"/>
            <ac:spMk id="2" creationId="{531BA78F-32E5-DE42-FA6C-421D226CE0A5}"/>
          </ac:spMkLst>
        </pc:spChg>
        <pc:spChg chg="mod">
          <ac:chgData name="Awais Asghar" userId="4e531a22-1881-423e-b958-a671f924ba4b" providerId="ADAL" clId="{6AD63FF5-470B-4D33-B4E9-E46D773C33E3}" dt="2025-06-29T14:05:54.511" v="24" actId="26606"/>
          <ac:spMkLst>
            <pc:docMk/>
            <pc:sldMk cId="4124623240" sldId="256"/>
            <ac:spMk id="3" creationId="{09D64FD0-AD03-40AE-461F-3DB682757F07}"/>
          </ac:spMkLst>
        </pc:spChg>
        <pc:spChg chg="add del">
          <ac:chgData name="Awais Asghar" userId="4e531a22-1881-423e-b958-a671f924ba4b" providerId="ADAL" clId="{6AD63FF5-470B-4D33-B4E9-E46D773C33E3}" dt="2025-06-29T14:05:23.874" v="17" actId="26606"/>
          <ac:spMkLst>
            <pc:docMk/>
            <pc:sldMk cId="4124623240" sldId="256"/>
            <ac:spMk id="5" creationId="{0EECA69B-4C2A-7F31-8019-E90DB3BD49CB}"/>
          </ac:spMkLst>
        </pc:spChg>
        <pc:spChg chg="add del">
          <ac:chgData name="Awais Asghar" userId="4e531a22-1881-423e-b958-a671f924ba4b" providerId="ADAL" clId="{6AD63FF5-470B-4D33-B4E9-E46D773C33E3}" dt="2025-06-29T14:05:23.874" v="17" actId="26606"/>
          <ac:spMkLst>
            <pc:docMk/>
            <pc:sldMk cId="4124623240" sldId="256"/>
            <ac:spMk id="7" creationId="{857DEAC1-B3AA-6569-0A44-A191DF2F3C67}"/>
          </ac:spMkLst>
        </pc:spChg>
        <pc:spChg chg="add del">
          <ac:chgData name="Awais Asghar" userId="4e531a22-1881-423e-b958-a671f924ba4b" providerId="ADAL" clId="{6AD63FF5-470B-4D33-B4E9-E46D773C33E3}" dt="2025-06-29T14:04:20.988" v="7" actId="26606"/>
          <ac:spMkLst>
            <pc:docMk/>
            <pc:sldMk cId="4124623240" sldId="256"/>
            <ac:spMk id="9" creationId="{7A875D55-4A80-43E9-38F6-27E3664939B0}"/>
          </ac:spMkLst>
        </pc:spChg>
        <pc:spChg chg="add del">
          <ac:chgData name="Awais Asghar" userId="4e531a22-1881-423e-b958-a671f924ba4b" providerId="ADAL" clId="{6AD63FF5-470B-4D33-B4E9-E46D773C33E3}" dt="2025-06-29T14:05:41.740" v="19" actId="26606"/>
          <ac:spMkLst>
            <pc:docMk/>
            <pc:sldMk cId="4124623240" sldId="256"/>
            <ac:spMk id="12" creationId="{744CAA32-F237-419C-A2DD-43C28D920D3C}"/>
          </ac:spMkLst>
        </pc:spChg>
        <pc:spChg chg="add del">
          <ac:chgData name="Awais Asghar" userId="4e531a22-1881-423e-b958-a671f924ba4b" providerId="ADAL" clId="{6AD63FF5-470B-4D33-B4E9-E46D773C33E3}" dt="2025-06-29T14:05:44.876" v="21" actId="26606"/>
          <ac:spMkLst>
            <pc:docMk/>
            <pc:sldMk cId="4124623240" sldId="256"/>
            <ac:spMk id="15" creationId="{CB574A3D-9991-4D4A-91DF-0D0DE47DB31E}"/>
          </ac:spMkLst>
        </pc:spChg>
        <pc:spChg chg="add del">
          <ac:chgData name="Awais Asghar" userId="4e531a22-1881-423e-b958-a671f924ba4b" providerId="ADAL" clId="{6AD63FF5-470B-4D33-B4E9-E46D773C33E3}" dt="2025-06-29T14:05:44.876" v="21" actId="26606"/>
          <ac:spMkLst>
            <pc:docMk/>
            <pc:sldMk cId="4124623240" sldId="256"/>
            <ac:spMk id="16" creationId="{CA22F210-7186-4074-94C5-FAD2C2EB15B2}"/>
          </ac:spMkLst>
        </pc:spChg>
        <pc:spChg chg="add del">
          <ac:chgData name="Awais Asghar" userId="4e531a22-1881-423e-b958-a671f924ba4b" providerId="ADAL" clId="{6AD63FF5-470B-4D33-B4E9-E46D773C33E3}" dt="2025-06-29T14:05:44.876" v="21" actId="26606"/>
          <ac:spMkLst>
            <pc:docMk/>
            <pc:sldMk cId="4124623240" sldId="256"/>
            <ac:spMk id="17" creationId="{D5A56255-4961-41E1-887B-7319F23C909E}"/>
          </ac:spMkLst>
        </pc:spChg>
        <pc:spChg chg="add del">
          <ac:chgData name="Awais Asghar" userId="4e531a22-1881-423e-b958-a671f924ba4b" providerId="ADAL" clId="{6AD63FF5-470B-4D33-B4E9-E46D773C33E3}" dt="2025-06-29T14:04:31.944" v="9" actId="26606"/>
          <ac:spMkLst>
            <pc:docMk/>
            <pc:sldMk cId="4124623240" sldId="256"/>
            <ac:spMk id="18" creationId="{A5D0B0D3-D735-4619-AA45-B57B791E1744}"/>
          </ac:spMkLst>
        </pc:spChg>
        <pc:spChg chg="add del">
          <ac:chgData name="Awais Asghar" userId="4e531a22-1881-423e-b958-a671f924ba4b" providerId="ADAL" clId="{6AD63FF5-470B-4D33-B4E9-E46D773C33E3}" dt="2025-06-29T14:04:31.944" v="9" actId="26606"/>
          <ac:spMkLst>
            <pc:docMk/>
            <pc:sldMk cId="4124623240" sldId="256"/>
            <ac:spMk id="19" creationId="{3D505D40-32E9-4C48-81F8-AD80433BE6B7}"/>
          </ac:spMkLst>
        </pc:spChg>
        <pc:spChg chg="add del">
          <ac:chgData name="Awais Asghar" userId="4e531a22-1881-423e-b958-a671f924ba4b" providerId="ADAL" clId="{6AD63FF5-470B-4D33-B4E9-E46D773C33E3}" dt="2025-06-29T14:05:44.876" v="21" actId="26606"/>
          <ac:spMkLst>
            <pc:docMk/>
            <pc:sldMk cId="4124623240" sldId="256"/>
            <ac:spMk id="22" creationId="{7ED93057-B056-4D1D-B0DA-F1619DAAF5A1}"/>
          </ac:spMkLst>
        </pc:spChg>
        <pc:spChg chg="add del">
          <ac:chgData name="Awais Asghar" userId="4e531a22-1881-423e-b958-a671f924ba4b" providerId="ADAL" clId="{6AD63FF5-470B-4D33-B4E9-E46D773C33E3}" dt="2025-06-29T14:05:44.876" v="21" actId="26606"/>
          <ac:spMkLst>
            <pc:docMk/>
            <pc:sldMk cId="4124623240" sldId="256"/>
            <ac:spMk id="23" creationId="{F5B41592-BC5E-4AE2-8CA7-91C73FD8F744}"/>
          </ac:spMkLst>
        </pc:spChg>
        <pc:spChg chg="add del">
          <ac:chgData name="Awais Asghar" userId="4e531a22-1881-423e-b958-a671f924ba4b" providerId="ADAL" clId="{6AD63FF5-470B-4D33-B4E9-E46D773C33E3}" dt="2025-06-29T14:04:47.927" v="15" actId="26606"/>
          <ac:spMkLst>
            <pc:docMk/>
            <pc:sldMk cId="4124623240" sldId="256"/>
            <ac:spMk id="30" creationId="{7A875D55-4A80-43E9-38F6-27E3664939B0}"/>
          </ac:spMkLst>
        </pc:spChg>
        <pc:spChg chg="add del">
          <ac:chgData name="Awais Asghar" userId="4e531a22-1881-423e-b958-a671f924ba4b" providerId="ADAL" clId="{6AD63FF5-470B-4D33-B4E9-E46D773C33E3}" dt="2025-06-29T14:05:54.389" v="23" actId="26606"/>
          <ac:spMkLst>
            <pc:docMk/>
            <pc:sldMk cId="4124623240" sldId="256"/>
            <ac:spMk id="33" creationId="{2293296F-4C3A-4530-98F5-F83646ACE913}"/>
          </ac:spMkLst>
        </pc:spChg>
        <pc:spChg chg="add del">
          <ac:chgData name="Awais Asghar" userId="4e531a22-1881-423e-b958-a671f924ba4b" providerId="ADAL" clId="{6AD63FF5-470B-4D33-B4E9-E46D773C33E3}" dt="2025-06-29T14:05:54.389" v="23" actId="26606"/>
          <ac:spMkLst>
            <pc:docMk/>
            <pc:sldMk cId="4124623240" sldId="256"/>
            <ac:spMk id="41" creationId="{AE6FDE22-1F54-452D-A9BA-1BE9FDB53450}"/>
          </ac:spMkLst>
        </pc:spChg>
        <pc:spChg chg="add del">
          <ac:chgData name="Awais Asghar" userId="4e531a22-1881-423e-b958-a671f924ba4b" providerId="ADAL" clId="{6AD63FF5-470B-4D33-B4E9-E46D773C33E3}" dt="2025-06-29T14:05:54.389" v="23" actId="26606"/>
          <ac:spMkLst>
            <pc:docMk/>
            <pc:sldMk cId="4124623240" sldId="256"/>
            <ac:spMk id="42" creationId="{E24727BA-2777-4823-88E1-1B4B61968504}"/>
          </ac:spMkLst>
        </pc:spChg>
        <pc:spChg chg="add del">
          <ac:chgData name="Awais Asghar" userId="4e531a22-1881-423e-b958-a671f924ba4b" providerId="ADAL" clId="{6AD63FF5-470B-4D33-B4E9-E46D773C33E3}" dt="2025-06-29T14:05:54.389" v="23" actId="26606"/>
          <ac:spMkLst>
            <pc:docMk/>
            <pc:sldMk cId="4124623240" sldId="256"/>
            <ac:spMk id="43" creationId="{2AB0E0E5-A956-4B80-A317-E670B96CB03B}"/>
          </ac:spMkLst>
        </pc:spChg>
        <pc:spChg chg="add">
          <ac:chgData name="Awais Asghar" userId="4e531a22-1881-423e-b958-a671f924ba4b" providerId="ADAL" clId="{6AD63FF5-470B-4D33-B4E9-E46D773C33E3}" dt="2025-06-29T14:05:54.511" v="24" actId="26606"/>
          <ac:spMkLst>
            <pc:docMk/>
            <pc:sldMk cId="4124623240" sldId="256"/>
            <ac:spMk id="48" creationId="{A5D0B0D3-D735-4619-AA45-B57B791E1744}"/>
          </ac:spMkLst>
        </pc:spChg>
        <pc:spChg chg="add">
          <ac:chgData name="Awais Asghar" userId="4e531a22-1881-423e-b958-a671f924ba4b" providerId="ADAL" clId="{6AD63FF5-470B-4D33-B4E9-E46D773C33E3}" dt="2025-06-29T14:05:54.511" v="24" actId="26606"/>
          <ac:spMkLst>
            <pc:docMk/>
            <pc:sldMk cId="4124623240" sldId="256"/>
            <ac:spMk id="50" creationId="{25A2CBEC-4F23-437D-9D03-9968C9B79790}"/>
          </ac:spMkLst>
        </pc:spChg>
        <pc:spChg chg="add">
          <ac:chgData name="Awais Asghar" userId="4e531a22-1881-423e-b958-a671f924ba4b" providerId="ADAL" clId="{6AD63FF5-470B-4D33-B4E9-E46D773C33E3}" dt="2025-06-29T14:05:54.511" v="24" actId="26606"/>
          <ac:spMkLst>
            <pc:docMk/>
            <pc:sldMk cId="4124623240" sldId="256"/>
            <ac:spMk id="58" creationId="{6264A856-A4F6-4068-9AC3-7B38A00DA75A}"/>
          </ac:spMkLst>
        </pc:spChg>
        <pc:grpChg chg="add del">
          <ac:chgData name="Awais Asghar" userId="4e531a22-1881-423e-b958-a671f924ba4b" providerId="ADAL" clId="{6AD63FF5-470B-4D33-B4E9-E46D773C33E3}" dt="2025-06-29T14:04:31.944" v="9" actId="26606"/>
          <ac:grpSpMkLst>
            <pc:docMk/>
            <pc:sldMk cId="4124623240" sldId="256"/>
            <ac:grpSpMk id="11" creationId="{DBBA0A0D-8F6A-400A-9E49-8C008E2C7DB1}"/>
          </ac:grpSpMkLst>
        </pc:grpChg>
        <pc:grpChg chg="add del">
          <ac:chgData name="Awais Asghar" userId="4e531a22-1881-423e-b958-a671f924ba4b" providerId="ADAL" clId="{6AD63FF5-470B-4D33-B4E9-E46D773C33E3}" dt="2025-06-29T14:04:31.944" v="9" actId="26606"/>
          <ac:grpSpMkLst>
            <pc:docMk/>
            <pc:sldMk cId="4124623240" sldId="256"/>
            <ac:grpSpMk id="21" creationId="{C507BF36-B92B-4CAC-BCA7-8364B51E1F09}"/>
          </ac:grpSpMkLst>
        </pc:grpChg>
        <pc:grpChg chg="add del">
          <ac:chgData name="Awais Asghar" userId="4e531a22-1881-423e-b958-a671f924ba4b" providerId="ADAL" clId="{6AD63FF5-470B-4D33-B4E9-E46D773C33E3}" dt="2025-06-29T14:05:54.389" v="23" actId="26606"/>
          <ac:grpSpMkLst>
            <pc:docMk/>
            <pc:sldMk cId="4124623240" sldId="256"/>
            <ac:grpSpMk id="25" creationId="{B42A1F82-CCEE-4C0C-A877-4479E6E697D6}"/>
          </ac:grpSpMkLst>
        </pc:grpChg>
        <pc:grpChg chg="add del">
          <ac:chgData name="Awais Asghar" userId="4e531a22-1881-423e-b958-a671f924ba4b" providerId="ADAL" clId="{6AD63FF5-470B-4D33-B4E9-E46D773C33E3}" dt="2025-06-29T14:05:54.389" v="23" actId="26606"/>
          <ac:grpSpMkLst>
            <pc:docMk/>
            <pc:sldMk cId="4124623240" sldId="256"/>
            <ac:grpSpMk id="34" creationId="{3914D2BD-3C47-433D-81FE-DC6C39595F0E}"/>
          </ac:grpSpMkLst>
        </pc:grpChg>
        <pc:grpChg chg="add">
          <ac:chgData name="Awais Asghar" userId="4e531a22-1881-423e-b958-a671f924ba4b" providerId="ADAL" clId="{6AD63FF5-470B-4D33-B4E9-E46D773C33E3}" dt="2025-06-29T14:05:54.511" v="24" actId="26606"/>
          <ac:grpSpMkLst>
            <pc:docMk/>
            <pc:sldMk cId="4124623240" sldId="256"/>
            <ac:grpSpMk id="51" creationId="{DBBA0A0D-8F6A-400A-9E49-8C008E2C7DB1}"/>
          </ac:grpSpMkLst>
        </pc:grpChg>
        <pc:grpChg chg="add">
          <ac:chgData name="Awais Asghar" userId="4e531a22-1881-423e-b958-a671f924ba4b" providerId="ADAL" clId="{6AD63FF5-470B-4D33-B4E9-E46D773C33E3}" dt="2025-06-29T14:05:54.511" v="24" actId="26606"/>
          <ac:grpSpMkLst>
            <pc:docMk/>
            <pc:sldMk cId="4124623240" sldId="256"/>
            <ac:grpSpMk id="59" creationId="{C2983E8C-44FB-463B-B6B0-B53E96ACCD72}"/>
          </ac:grpSpMkLst>
        </pc:grpChg>
        <pc:picChg chg="add del">
          <ac:chgData name="Awais Asghar" userId="4e531a22-1881-423e-b958-a671f924ba4b" providerId="ADAL" clId="{6AD63FF5-470B-4D33-B4E9-E46D773C33E3}" dt="2025-06-29T14:04:20.988" v="7" actId="26606"/>
          <ac:picMkLst>
            <pc:docMk/>
            <pc:sldMk cId="4124623240" sldId="256"/>
            <ac:picMk id="4" creationId="{2D78468B-F9D5-0F07-F639-2C6E97190D54}"/>
          </ac:picMkLst>
        </pc:picChg>
        <pc:picChg chg="add del">
          <ac:chgData name="Awais Asghar" userId="4e531a22-1881-423e-b958-a671f924ba4b" providerId="ADAL" clId="{6AD63FF5-470B-4D33-B4E9-E46D773C33E3}" dt="2025-06-29T14:05:23.874" v="17" actId="26606"/>
          <ac:picMkLst>
            <pc:docMk/>
            <pc:sldMk cId="4124623240" sldId="256"/>
            <ac:picMk id="6" creationId="{2D55E62C-0E29-9E84-7C82-CAFE23865612}"/>
          </ac:picMkLst>
        </pc:picChg>
        <pc:picChg chg="add del">
          <ac:chgData name="Awais Asghar" userId="4e531a22-1881-423e-b958-a671f924ba4b" providerId="ADAL" clId="{6AD63FF5-470B-4D33-B4E9-E46D773C33E3}" dt="2025-06-29T14:05:41.740" v="19" actId="26606"/>
          <ac:picMkLst>
            <pc:docMk/>
            <pc:sldMk cId="4124623240" sldId="256"/>
            <ac:picMk id="14" creationId="{05DB7188-4026-CA6C-9C3D-C20A04A0F82A}"/>
          </ac:picMkLst>
        </pc:picChg>
        <pc:picChg chg="add del">
          <ac:chgData name="Awais Asghar" userId="4e531a22-1881-423e-b958-a671f924ba4b" providerId="ADAL" clId="{6AD63FF5-470B-4D33-B4E9-E46D773C33E3}" dt="2025-06-29T14:04:31.944" v="9" actId="26606"/>
          <ac:picMkLst>
            <pc:docMk/>
            <pc:sldMk cId="4124623240" sldId="256"/>
            <ac:picMk id="20" creationId="{9DD82A42-8ECD-69D5-BB92-DED8D00340A9}"/>
          </ac:picMkLst>
        </pc:picChg>
        <pc:picChg chg="add del">
          <ac:chgData name="Awais Asghar" userId="4e531a22-1881-423e-b958-a671f924ba4b" providerId="ADAL" clId="{6AD63FF5-470B-4D33-B4E9-E46D773C33E3}" dt="2025-06-29T14:05:44.876" v="21" actId="26606"/>
          <ac:picMkLst>
            <pc:docMk/>
            <pc:sldMk cId="4124623240" sldId="256"/>
            <ac:picMk id="24" creationId="{C46B1E8E-E390-8A2D-7C89-B586429CB3D9}"/>
          </ac:picMkLst>
        </pc:picChg>
        <pc:picChg chg="add del">
          <ac:chgData name="Awais Asghar" userId="4e531a22-1881-423e-b958-a671f924ba4b" providerId="ADAL" clId="{6AD63FF5-470B-4D33-B4E9-E46D773C33E3}" dt="2025-06-29T14:04:47.927" v="15" actId="26606"/>
          <ac:picMkLst>
            <pc:docMk/>
            <pc:sldMk cId="4124623240" sldId="256"/>
            <ac:picMk id="31" creationId="{2D78468B-F9D5-0F07-F639-2C6E97190D54}"/>
          </ac:picMkLst>
        </pc:picChg>
        <pc:picChg chg="add del">
          <ac:chgData name="Awais Asghar" userId="4e531a22-1881-423e-b958-a671f924ba4b" providerId="ADAL" clId="{6AD63FF5-470B-4D33-B4E9-E46D773C33E3}" dt="2025-06-29T14:05:54.389" v="23" actId="26606"/>
          <ac:picMkLst>
            <pc:docMk/>
            <pc:sldMk cId="4124623240" sldId="256"/>
            <ac:picMk id="44" creationId="{79AACDC3-3FFF-377B-824F-7E5A6A06CEAC}"/>
          </ac:picMkLst>
        </pc:picChg>
        <pc:picChg chg="add mod">
          <ac:chgData name="Awais Asghar" userId="4e531a22-1881-423e-b958-a671f924ba4b" providerId="ADAL" clId="{6AD63FF5-470B-4D33-B4E9-E46D773C33E3}" dt="2025-06-29T14:05:57.995" v="25" actId="27614"/>
          <ac:picMkLst>
            <pc:docMk/>
            <pc:sldMk cId="4124623240" sldId="256"/>
            <ac:picMk id="49" creationId="{F087AB45-70E8-2EA1-473C-1306805E73EC}"/>
          </ac:picMkLst>
        </pc:picChg>
        <pc:cxnChg chg="add del">
          <ac:chgData name="Awais Asghar" userId="4e531a22-1881-423e-b958-a671f924ba4b" providerId="ADAL" clId="{6AD63FF5-470B-4D33-B4E9-E46D773C33E3}" dt="2025-06-29T14:05:41.740" v="19" actId="26606"/>
          <ac:cxnSpMkLst>
            <pc:docMk/>
            <pc:sldMk cId="4124623240" sldId="256"/>
            <ac:cxnSpMk id="10" creationId="{118E06E4-607B-144B-382B-AD3D06B1EE8C}"/>
          </ac:cxnSpMkLst>
        </pc:cxnChg>
        <pc:cxnChg chg="add del">
          <ac:chgData name="Awais Asghar" userId="4e531a22-1881-423e-b958-a671f924ba4b" providerId="ADAL" clId="{6AD63FF5-470B-4D33-B4E9-E46D773C33E3}" dt="2025-06-29T14:05:41.740" v="19" actId="26606"/>
          <ac:cxnSpMkLst>
            <pc:docMk/>
            <pc:sldMk cId="4124623240" sldId="256"/>
            <ac:cxnSpMk id="13" creationId="{691422F5-4221-4812-AFD9-5479C6D60AD9}"/>
          </ac:cxnSpMkLst>
        </pc:cxnChg>
      </pc:sldChg>
      <pc:sldChg chg="addSp delSp modSp new mod setBg">
        <pc:chgData name="Awais Asghar" userId="4e531a22-1881-423e-b958-a671f924ba4b" providerId="ADAL" clId="{6AD63FF5-470B-4D33-B4E9-E46D773C33E3}" dt="2025-06-29T14:15:25.919" v="118" actId="1076"/>
        <pc:sldMkLst>
          <pc:docMk/>
          <pc:sldMk cId="1729322507" sldId="257"/>
        </pc:sldMkLst>
        <pc:spChg chg="mod">
          <ac:chgData name="Awais Asghar" userId="4e531a22-1881-423e-b958-a671f924ba4b" providerId="ADAL" clId="{6AD63FF5-470B-4D33-B4E9-E46D773C33E3}" dt="2025-06-29T14:15:21.907" v="117" actId="14100"/>
          <ac:spMkLst>
            <pc:docMk/>
            <pc:sldMk cId="1729322507" sldId="257"/>
            <ac:spMk id="2" creationId="{0A9DB582-BBDB-D342-FABF-B143CC0D29EE}"/>
          </ac:spMkLst>
        </pc:spChg>
        <pc:spChg chg="del mod">
          <ac:chgData name="Awais Asghar" userId="4e531a22-1881-423e-b958-a671f924ba4b" providerId="ADAL" clId="{6AD63FF5-470B-4D33-B4E9-E46D773C33E3}" dt="2025-06-29T14:14:43.585" v="109"/>
          <ac:spMkLst>
            <pc:docMk/>
            <pc:sldMk cId="1729322507" sldId="257"/>
            <ac:spMk id="3" creationId="{880C8086-6620-3BC8-A1AC-CC63246F70A6}"/>
          </ac:spMkLst>
        </pc:spChg>
        <pc:spChg chg="add del">
          <ac:chgData name="Awais Asghar" userId="4e531a22-1881-423e-b958-a671f924ba4b" providerId="ADAL" clId="{6AD63FF5-470B-4D33-B4E9-E46D773C33E3}" dt="2025-06-29T14:14:07.498" v="107"/>
          <ac:spMkLst>
            <pc:docMk/>
            <pc:sldMk cId="1729322507" sldId="257"/>
            <ac:spMk id="4" creationId="{8759334F-F54D-2607-4F82-F3B8B01321D9}"/>
          </ac:spMkLst>
        </pc:spChg>
        <pc:spChg chg="add del mod">
          <ac:chgData name="Awais Asghar" userId="4e531a22-1881-423e-b958-a671f924ba4b" providerId="ADAL" clId="{6AD63FF5-470B-4D33-B4E9-E46D773C33E3}" dt="2025-06-29T14:15:16.377" v="116" actId="14100"/>
          <ac:spMkLst>
            <pc:docMk/>
            <pc:sldMk cId="1729322507" sldId="257"/>
            <ac:spMk id="5" creationId="{16A87333-1D2C-B2CF-D974-16AF80EE615D}"/>
          </ac:spMkLst>
        </pc:spChg>
        <pc:spChg chg="add del">
          <ac:chgData name="Awais Asghar" userId="4e531a22-1881-423e-b958-a671f924ba4b" providerId="ADAL" clId="{6AD63FF5-470B-4D33-B4E9-E46D773C33E3}" dt="2025-06-29T14:15:08.715" v="115" actId="26606"/>
          <ac:spMkLst>
            <pc:docMk/>
            <pc:sldMk cId="1729322507" sldId="257"/>
            <ac:spMk id="10" creationId="{2F9C493A-9F03-49B4-B3FB-19CE5AC115BE}"/>
          </ac:spMkLst>
        </pc:spChg>
        <pc:spChg chg="add del">
          <ac:chgData name="Awais Asghar" userId="4e531a22-1881-423e-b958-a671f924ba4b" providerId="ADAL" clId="{6AD63FF5-470B-4D33-B4E9-E46D773C33E3}" dt="2025-06-29T14:15:08.715" v="115" actId="26606"/>
          <ac:spMkLst>
            <pc:docMk/>
            <pc:sldMk cId="1729322507" sldId="257"/>
            <ac:spMk id="12" creationId="{90A46C7D-C1BB-49B8-8D37-39742820E964}"/>
          </ac:spMkLst>
        </pc:spChg>
        <pc:spChg chg="add del">
          <ac:chgData name="Awais Asghar" userId="4e531a22-1881-423e-b958-a671f924ba4b" providerId="ADAL" clId="{6AD63FF5-470B-4D33-B4E9-E46D773C33E3}" dt="2025-06-29T14:15:08.715" v="115" actId="26606"/>
          <ac:spMkLst>
            <pc:docMk/>
            <pc:sldMk cId="1729322507" sldId="257"/>
            <ac:spMk id="22" creationId="{55820E42-2F9D-41EF-B67F-522A133B3373}"/>
          </ac:spMkLst>
        </pc:spChg>
        <pc:spChg chg="add">
          <ac:chgData name="Awais Asghar" userId="4e531a22-1881-423e-b958-a671f924ba4b" providerId="ADAL" clId="{6AD63FF5-470B-4D33-B4E9-E46D773C33E3}" dt="2025-06-29T14:15:08.715" v="115" actId="26606"/>
          <ac:spMkLst>
            <pc:docMk/>
            <pc:sldMk cId="1729322507" sldId="257"/>
            <ac:spMk id="34" creationId="{2F9C493A-9F03-49B4-B3FB-19CE5AC115BE}"/>
          </ac:spMkLst>
        </pc:spChg>
        <pc:spChg chg="add">
          <ac:chgData name="Awais Asghar" userId="4e531a22-1881-423e-b958-a671f924ba4b" providerId="ADAL" clId="{6AD63FF5-470B-4D33-B4E9-E46D773C33E3}" dt="2025-06-29T14:15:08.715" v="115" actId="26606"/>
          <ac:spMkLst>
            <pc:docMk/>
            <pc:sldMk cId="1729322507" sldId="257"/>
            <ac:spMk id="35" creationId="{90A46C7D-C1BB-49B8-8D37-39742820E964}"/>
          </ac:spMkLst>
        </pc:spChg>
        <pc:spChg chg="add del">
          <ac:chgData name="Awais Asghar" userId="4e531a22-1881-423e-b958-a671f924ba4b" providerId="ADAL" clId="{6AD63FF5-470B-4D33-B4E9-E46D773C33E3}" dt="2025-06-29T14:15:01.099" v="111" actId="26606"/>
          <ac:spMkLst>
            <pc:docMk/>
            <pc:sldMk cId="1729322507" sldId="257"/>
            <ac:spMk id="36" creationId="{2F9C493A-9F03-49B4-B3FB-19CE5AC115BE}"/>
          </ac:spMkLst>
        </pc:spChg>
        <pc:spChg chg="add del">
          <ac:chgData name="Awais Asghar" userId="4e531a22-1881-423e-b958-a671f924ba4b" providerId="ADAL" clId="{6AD63FF5-470B-4D33-B4E9-E46D773C33E3}" dt="2025-06-29T14:15:01.099" v="111" actId="26606"/>
          <ac:spMkLst>
            <pc:docMk/>
            <pc:sldMk cId="1729322507" sldId="257"/>
            <ac:spMk id="38" creationId="{90A46C7D-C1BB-49B8-8D37-39742820E964}"/>
          </ac:spMkLst>
        </pc:spChg>
        <pc:spChg chg="add">
          <ac:chgData name="Awais Asghar" userId="4e531a22-1881-423e-b958-a671f924ba4b" providerId="ADAL" clId="{6AD63FF5-470B-4D33-B4E9-E46D773C33E3}" dt="2025-06-29T14:15:08.715" v="115" actId="26606"/>
          <ac:spMkLst>
            <pc:docMk/>
            <pc:sldMk cId="1729322507" sldId="257"/>
            <ac:spMk id="39" creationId="{55820E42-2F9D-41EF-B67F-522A133B3373}"/>
          </ac:spMkLst>
        </pc:spChg>
        <pc:spChg chg="add del">
          <ac:chgData name="Awais Asghar" userId="4e531a22-1881-423e-b958-a671f924ba4b" providerId="ADAL" clId="{6AD63FF5-470B-4D33-B4E9-E46D773C33E3}" dt="2025-06-29T14:15:01.099" v="111" actId="26606"/>
          <ac:spMkLst>
            <pc:docMk/>
            <pc:sldMk cId="1729322507" sldId="257"/>
            <ac:spMk id="48" creationId="{55820E42-2F9D-41EF-B67F-522A133B3373}"/>
          </ac:spMkLst>
        </pc:spChg>
        <pc:spChg chg="add del">
          <ac:chgData name="Awais Asghar" userId="4e531a22-1881-423e-b958-a671f924ba4b" providerId="ADAL" clId="{6AD63FF5-470B-4D33-B4E9-E46D773C33E3}" dt="2025-06-29T14:15:04.532" v="114" actId="26606"/>
          <ac:spMkLst>
            <pc:docMk/>
            <pc:sldMk cId="1729322507" sldId="257"/>
            <ac:spMk id="59" creationId="{2F9C493A-9F03-49B4-B3FB-19CE5AC115BE}"/>
          </ac:spMkLst>
        </pc:spChg>
        <pc:spChg chg="add del">
          <ac:chgData name="Awais Asghar" userId="4e531a22-1881-423e-b958-a671f924ba4b" providerId="ADAL" clId="{6AD63FF5-470B-4D33-B4E9-E46D773C33E3}" dt="2025-06-29T14:15:04.532" v="114" actId="26606"/>
          <ac:spMkLst>
            <pc:docMk/>
            <pc:sldMk cId="1729322507" sldId="257"/>
            <ac:spMk id="60" creationId="{90A46C7D-C1BB-49B8-8D37-39742820E964}"/>
          </ac:spMkLst>
        </pc:spChg>
        <pc:spChg chg="add del">
          <ac:chgData name="Awais Asghar" userId="4e531a22-1881-423e-b958-a671f924ba4b" providerId="ADAL" clId="{6AD63FF5-470B-4D33-B4E9-E46D773C33E3}" dt="2025-06-29T14:15:04.532" v="114" actId="26606"/>
          <ac:spMkLst>
            <pc:docMk/>
            <pc:sldMk cId="1729322507" sldId="257"/>
            <ac:spMk id="67" creationId="{55820E42-2F9D-41EF-B67F-522A133B3373}"/>
          </ac:spMkLst>
        </pc:spChg>
        <pc:grpChg chg="add del">
          <ac:chgData name="Awais Asghar" userId="4e531a22-1881-423e-b958-a671f924ba4b" providerId="ADAL" clId="{6AD63FF5-470B-4D33-B4E9-E46D773C33E3}" dt="2025-06-29T14:15:08.715" v="115" actId="26606"/>
          <ac:grpSpMkLst>
            <pc:docMk/>
            <pc:sldMk cId="1729322507" sldId="257"/>
            <ac:grpSpMk id="14" creationId="{61BBAB6F-65E6-4E2B-B363-6AB27C84E0C1}"/>
          </ac:grpSpMkLst>
        </pc:grpChg>
        <pc:grpChg chg="mod replId">
          <ac:chgData name="Awais Asghar" userId="4e531a22-1881-423e-b958-a671f924ba4b" providerId="ADAL" clId="{6AD63FF5-470B-4D33-B4E9-E46D773C33E3}" dt="2025-06-29T14:15:04.532" v="114" actId="26606"/>
          <ac:grpSpMkLst>
            <pc:docMk/>
            <pc:sldMk cId="1729322507" sldId="257"/>
            <ac:grpSpMk id="16" creationId="{ADC9AB5D-88A1-4FA9-B467-E8EF8FFE5B5D}"/>
          </ac:grpSpMkLst>
        </pc:grpChg>
        <pc:grpChg chg="add del">
          <ac:chgData name="Awais Asghar" userId="4e531a22-1881-423e-b958-a671f924ba4b" providerId="ADAL" clId="{6AD63FF5-470B-4D33-B4E9-E46D773C33E3}" dt="2025-06-29T14:15:08.715" v="115" actId="26606"/>
          <ac:grpSpMkLst>
            <pc:docMk/>
            <pc:sldMk cId="1729322507" sldId="257"/>
            <ac:grpSpMk id="24" creationId="{13D9BC31-B57D-4933-AD83-94F462D4C2F9}"/>
          </ac:grpSpMkLst>
        </pc:grpChg>
        <pc:grpChg chg="add">
          <ac:chgData name="Awais Asghar" userId="4e531a22-1881-423e-b958-a671f924ba4b" providerId="ADAL" clId="{6AD63FF5-470B-4D33-B4E9-E46D773C33E3}" dt="2025-06-29T14:15:08.715" v="115" actId="26606"/>
          <ac:grpSpMkLst>
            <pc:docMk/>
            <pc:sldMk cId="1729322507" sldId="257"/>
            <ac:grpSpMk id="37" creationId="{61BBAB6F-65E6-4E2B-B363-6AB27C84E0C1}"/>
          </ac:grpSpMkLst>
        </pc:grpChg>
        <pc:grpChg chg="add del">
          <ac:chgData name="Awais Asghar" userId="4e531a22-1881-423e-b958-a671f924ba4b" providerId="ADAL" clId="{6AD63FF5-470B-4D33-B4E9-E46D773C33E3}" dt="2025-06-29T14:15:01.099" v="111" actId="26606"/>
          <ac:grpSpMkLst>
            <pc:docMk/>
            <pc:sldMk cId="1729322507" sldId="257"/>
            <ac:grpSpMk id="40" creationId="{61BBAB6F-65E6-4E2B-B363-6AB27C84E0C1}"/>
          </ac:grpSpMkLst>
        </pc:grpChg>
        <pc:grpChg chg="add">
          <ac:chgData name="Awais Asghar" userId="4e531a22-1881-423e-b958-a671f924ba4b" providerId="ADAL" clId="{6AD63FF5-470B-4D33-B4E9-E46D773C33E3}" dt="2025-06-29T14:15:08.715" v="115" actId="26606"/>
          <ac:grpSpMkLst>
            <pc:docMk/>
            <pc:sldMk cId="1729322507" sldId="257"/>
            <ac:grpSpMk id="47" creationId="{13D9BC31-B57D-4933-AD83-94F462D4C2F9}"/>
          </ac:grpSpMkLst>
        </pc:grpChg>
        <pc:grpChg chg="add del">
          <ac:chgData name="Awais Asghar" userId="4e531a22-1881-423e-b958-a671f924ba4b" providerId="ADAL" clId="{6AD63FF5-470B-4D33-B4E9-E46D773C33E3}" dt="2025-06-29T14:15:01.099" v="111" actId="26606"/>
          <ac:grpSpMkLst>
            <pc:docMk/>
            <pc:sldMk cId="1729322507" sldId="257"/>
            <ac:grpSpMk id="50" creationId="{13D9BC31-B57D-4933-AD83-94F462D4C2F9}"/>
          </ac:grpSpMkLst>
        </pc:grpChg>
        <pc:grpChg chg="add del">
          <ac:chgData name="Awais Asghar" userId="4e531a22-1881-423e-b958-a671f924ba4b" providerId="ADAL" clId="{6AD63FF5-470B-4D33-B4E9-E46D773C33E3}" dt="2025-06-29T14:15:04.532" v="114" actId="26606"/>
          <ac:grpSpMkLst>
            <pc:docMk/>
            <pc:sldMk cId="1729322507" sldId="257"/>
            <ac:grpSpMk id="61" creationId="{61BBAB6F-65E6-4E2B-B363-6AB27C84E0C1}"/>
          </ac:grpSpMkLst>
        </pc:grpChg>
        <pc:grpChg chg="add del">
          <ac:chgData name="Awais Asghar" userId="4e531a22-1881-423e-b958-a671f924ba4b" providerId="ADAL" clId="{6AD63FF5-470B-4D33-B4E9-E46D773C33E3}" dt="2025-06-29T14:15:04.532" v="114" actId="26606"/>
          <ac:grpSpMkLst>
            <pc:docMk/>
            <pc:sldMk cId="1729322507" sldId="257"/>
            <ac:grpSpMk id="68" creationId="{13D9BC31-B57D-4933-AD83-94F462D4C2F9}"/>
          </ac:grpSpMkLst>
        </pc:grpChg>
        <pc:graphicFrameChg chg="add del">
          <ac:chgData name="Awais Asghar" userId="4e531a22-1881-423e-b958-a671f924ba4b" providerId="ADAL" clId="{6AD63FF5-470B-4D33-B4E9-E46D773C33E3}" dt="2025-06-29T14:15:04.532" v="114" actId="26606"/>
          <ac:graphicFrameMkLst>
            <pc:docMk/>
            <pc:sldMk cId="1729322507" sldId="257"/>
            <ac:graphicFrameMk id="33" creationId="{EE7D1CBC-A4F0-15B2-6454-26073937DBA9}"/>
          </ac:graphicFrameMkLst>
        </pc:graphicFrameChg>
        <pc:picChg chg="add mod ord">
          <ac:chgData name="Awais Asghar" userId="4e531a22-1881-423e-b958-a671f924ba4b" providerId="ADAL" clId="{6AD63FF5-470B-4D33-B4E9-E46D773C33E3}" dt="2025-06-29T14:15:25.919" v="118" actId="1076"/>
          <ac:picMkLst>
            <pc:docMk/>
            <pc:sldMk cId="1729322507" sldId="257"/>
            <ac:picMk id="7" creationId="{6F9ADDD4-B26E-5892-9FF4-E8ECCB09A793}"/>
          </ac:picMkLst>
        </pc:picChg>
      </pc:sldChg>
      <pc:sldChg chg="addSp delSp modSp new mod setBg">
        <pc:chgData name="Awais Asghar" userId="4e531a22-1881-423e-b958-a671f924ba4b" providerId="ADAL" clId="{6AD63FF5-470B-4D33-B4E9-E46D773C33E3}" dt="2025-06-29T14:19:25.779" v="153" actId="14100"/>
        <pc:sldMkLst>
          <pc:docMk/>
          <pc:sldMk cId="2161085114" sldId="258"/>
        </pc:sldMkLst>
        <pc:spChg chg="mod">
          <ac:chgData name="Awais Asghar" userId="4e531a22-1881-423e-b958-a671f924ba4b" providerId="ADAL" clId="{6AD63FF5-470B-4D33-B4E9-E46D773C33E3}" dt="2025-06-29T14:07:06.328" v="39" actId="26606"/>
          <ac:spMkLst>
            <pc:docMk/>
            <pc:sldMk cId="2161085114" sldId="258"/>
            <ac:spMk id="2" creationId="{02598572-442E-7DA6-9353-159DCE5992E3}"/>
          </ac:spMkLst>
        </pc:spChg>
        <pc:spChg chg="del">
          <ac:chgData name="Awais Asghar" userId="4e531a22-1881-423e-b958-a671f924ba4b" providerId="ADAL" clId="{6AD63FF5-470B-4D33-B4E9-E46D773C33E3}" dt="2025-06-29T14:06:57.800" v="38"/>
          <ac:spMkLst>
            <pc:docMk/>
            <pc:sldMk cId="2161085114" sldId="258"/>
            <ac:spMk id="3" creationId="{4D0D9ABC-326D-F10B-D57F-768EB5284CF6}"/>
          </ac:spMkLst>
        </pc:spChg>
        <pc:spChg chg="add mod">
          <ac:chgData name="Awais Asghar" userId="4e531a22-1881-423e-b958-a671f924ba4b" providerId="ADAL" clId="{6AD63FF5-470B-4D33-B4E9-E46D773C33E3}" dt="2025-06-29T14:19:25.779" v="153" actId="14100"/>
          <ac:spMkLst>
            <pc:docMk/>
            <pc:sldMk cId="2161085114" sldId="258"/>
            <ac:spMk id="4" creationId="{D476E7F7-55B1-A561-03F4-BCE6C6BD7C67}"/>
          </ac:spMkLst>
        </pc:spChg>
        <pc:spChg chg="add del">
          <ac:chgData name="Awais Asghar" userId="4e531a22-1881-423e-b958-a671f924ba4b" providerId="ADAL" clId="{6AD63FF5-470B-4D33-B4E9-E46D773C33E3}" dt="2025-06-29T14:18:22.639" v="144" actId="26606"/>
          <ac:spMkLst>
            <pc:docMk/>
            <pc:sldMk cId="2161085114" sldId="258"/>
            <ac:spMk id="11" creationId="{2F9C493A-9F03-49B4-B3FB-19CE5AC115BE}"/>
          </ac:spMkLst>
        </pc:spChg>
        <pc:spChg chg="add del">
          <ac:chgData name="Awais Asghar" userId="4e531a22-1881-423e-b958-a671f924ba4b" providerId="ADAL" clId="{6AD63FF5-470B-4D33-B4E9-E46D773C33E3}" dt="2025-06-29T14:18:22.639" v="144" actId="26606"/>
          <ac:spMkLst>
            <pc:docMk/>
            <pc:sldMk cId="2161085114" sldId="258"/>
            <ac:spMk id="13" creationId="{90A46C7D-C1BB-49B8-8D37-39742820E964}"/>
          </ac:spMkLst>
        </pc:spChg>
        <pc:spChg chg="add del">
          <ac:chgData name="Awais Asghar" userId="4e531a22-1881-423e-b958-a671f924ba4b" providerId="ADAL" clId="{6AD63FF5-470B-4D33-B4E9-E46D773C33E3}" dt="2025-06-29T14:18:22.639" v="144" actId="26606"/>
          <ac:spMkLst>
            <pc:docMk/>
            <pc:sldMk cId="2161085114" sldId="258"/>
            <ac:spMk id="23" creationId="{55820E42-2F9D-41EF-B67F-522A133B3373}"/>
          </ac:spMkLst>
        </pc:spChg>
        <pc:spChg chg="add">
          <ac:chgData name="Awais Asghar" userId="4e531a22-1881-423e-b958-a671f924ba4b" providerId="ADAL" clId="{6AD63FF5-470B-4D33-B4E9-E46D773C33E3}" dt="2025-06-29T14:18:22.639" v="144" actId="26606"/>
          <ac:spMkLst>
            <pc:docMk/>
            <pc:sldMk cId="2161085114" sldId="258"/>
            <ac:spMk id="37" creationId="{2F9C493A-9F03-49B4-B3FB-19CE5AC115BE}"/>
          </ac:spMkLst>
        </pc:spChg>
        <pc:spChg chg="add">
          <ac:chgData name="Awais Asghar" userId="4e531a22-1881-423e-b958-a671f924ba4b" providerId="ADAL" clId="{6AD63FF5-470B-4D33-B4E9-E46D773C33E3}" dt="2025-06-29T14:18:22.639" v="144" actId="26606"/>
          <ac:spMkLst>
            <pc:docMk/>
            <pc:sldMk cId="2161085114" sldId="258"/>
            <ac:spMk id="39" creationId="{90A46C7D-C1BB-49B8-8D37-39742820E964}"/>
          </ac:spMkLst>
        </pc:spChg>
        <pc:spChg chg="add">
          <ac:chgData name="Awais Asghar" userId="4e531a22-1881-423e-b958-a671f924ba4b" providerId="ADAL" clId="{6AD63FF5-470B-4D33-B4E9-E46D773C33E3}" dt="2025-06-29T14:18:22.639" v="144" actId="26606"/>
          <ac:spMkLst>
            <pc:docMk/>
            <pc:sldMk cId="2161085114" sldId="258"/>
            <ac:spMk id="49" creationId="{55820E42-2F9D-41EF-B67F-522A133B3373}"/>
          </ac:spMkLst>
        </pc:spChg>
        <pc:grpChg chg="add del">
          <ac:chgData name="Awais Asghar" userId="4e531a22-1881-423e-b958-a671f924ba4b" providerId="ADAL" clId="{6AD63FF5-470B-4D33-B4E9-E46D773C33E3}" dt="2025-06-29T14:18:22.639" v="144" actId="26606"/>
          <ac:grpSpMkLst>
            <pc:docMk/>
            <pc:sldMk cId="2161085114" sldId="258"/>
            <ac:grpSpMk id="15" creationId="{61BBAB6F-65E6-4E2B-B363-6AB27C84E0C1}"/>
          </ac:grpSpMkLst>
        </pc:grpChg>
        <pc:grpChg chg="add del">
          <ac:chgData name="Awais Asghar" userId="4e531a22-1881-423e-b958-a671f924ba4b" providerId="ADAL" clId="{6AD63FF5-470B-4D33-B4E9-E46D773C33E3}" dt="2025-06-29T14:18:22.639" v="144" actId="26606"/>
          <ac:grpSpMkLst>
            <pc:docMk/>
            <pc:sldMk cId="2161085114" sldId="258"/>
            <ac:grpSpMk id="25" creationId="{13D9BC31-B57D-4933-AD83-94F462D4C2F9}"/>
          </ac:grpSpMkLst>
        </pc:grpChg>
        <pc:grpChg chg="add">
          <ac:chgData name="Awais Asghar" userId="4e531a22-1881-423e-b958-a671f924ba4b" providerId="ADAL" clId="{6AD63FF5-470B-4D33-B4E9-E46D773C33E3}" dt="2025-06-29T14:18:22.639" v="144" actId="26606"/>
          <ac:grpSpMkLst>
            <pc:docMk/>
            <pc:sldMk cId="2161085114" sldId="258"/>
            <ac:grpSpMk id="41" creationId="{61BBAB6F-65E6-4E2B-B363-6AB27C84E0C1}"/>
          </ac:grpSpMkLst>
        </pc:grpChg>
        <pc:grpChg chg="add">
          <ac:chgData name="Awais Asghar" userId="4e531a22-1881-423e-b958-a671f924ba4b" providerId="ADAL" clId="{6AD63FF5-470B-4D33-B4E9-E46D773C33E3}" dt="2025-06-29T14:18:22.639" v="144" actId="26606"/>
          <ac:grpSpMkLst>
            <pc:docMk/>
            <pc:sldMk cId="2161085114" sldId="258"/>
            <ac:grpSpMk id="51" creationId="{13D9BC31-B57D-4933-AD83-94F462D4C2F9}"/>
          </ac:grpSpMkLst>
        </pc:grpChg>
        <pc:picChg chg="add">
          <ac:chgData name="Awais Asghar" userId="4e531a22-1881-423e-b958-a671f924ba4b" providerId="ADAL" clId="{6AD63FF5-470B-4D33-B4E9-E46D773C33E3}" dt="2025-06-29T14:07:06.328" v="39" actId="26606"/>
          <ac:picMkLst>
            <pc:docMk/>
            <pc:sldMk cId="2161085114" sldId="258"/>
            <ac:picMk id="8" creationId="{4038C0BB-79F6-601F-4D90-F24469E126EC}"/>
          </ac:picMkLst>
        </pc:picChg>
      </pc:sldChg>
      <pc:sldChg chg="addSp delSp modSp new mod setBg">
        <pc:chgData name="Awais Asghar" userId="4e531a22-1881-423e-b958-a671f924ba4b" providerId="ADAL" clId="{6AD63FF5-470B-4D33-B4E9-E46D773C33E3}" dt="2025-06-29T14:31:30.781" v="238" actId="26606"/>
        <pc:sldMkLst>
          <pc:docMk/>
          <pc:sldMk cId="2698745165" sldId="259"/>
        </pc:sldMkLst>
        <pc:spChg chg="mod">
          <ac:chgData name="Awais Asghar" userId="4e531a22-1881-423e-b958-a671f924ba4b" providerId="ADAL" clId="{6AD63FF5-470B-4D33-B4E9-E46D773C33E3}" dt="2025-06-29T14:31:14.779" v="235"/>
          <ac:spMkLst>
            <pc:docMk/>
            <pc:sldMk cId="2698745165" sldId="259"/>
            <ac:spMk id="2" creationId="{8E38F2AF-A435-1648-6574-26E9A5791899}"/>
          </ac:spMkLst>
        </pc:spChg>
        <pc:spChg chg="mod">
          <ac:chgData name="Awais Asghar" userId="4e531a22-1881-423e-b958-a671f924ba4b" providerId="ADAL" clId="{6AD63FF5-470B-4D33-B4E9-E46D773C33E3}" dt="2025-06-29T14:31:30.781" v="238" actId="26606"/>
          <ac:spMkLst>
            <pc:docMk/>
            <pc:sldMk cId="2698745165" sldId="259"/>
            <ac:spMk id="3" creationId="{CEBBC65A-7DFD-2B3A-F95A-06417C87761A}"/>
          </ac:spMkLst>
        </pc:spChg>
        <pc:spChg chg="add del">
          <ac:chgData name="Awais Asghar" userId="4e531a22-1881-423e-b958-a671f924ba4b" providerId="ADAL" clId="{6AD63FF5-470B-4D33-B4E9-E46D773C33E3}" dt="2025-06-29T14:31:30.781" v="238" actId="26606"/>
          <ac:spMkLst>
            <pc:docMk/>
            <pc:sldMk cId="2698745165" sldId="259"/>
            <ac:spMk id="9" creationId="{2F9C493A-9F03-49B4-B3FB-19CE5AC115BE}"/>
          </ac:spMkLst>
        </pc:spChg>
        <pc:spChg chg="add del">
          <ac:chgData name="Awais Asghar" userId="4e531a22-1881-423e-b958-a671f924ba4b" providerId="ADAL" clId="{6AD63FF5-470B-4D33-B4E9-E46D773C33E3}" dt="2025-06-29T14:31:30.781" v="238" actId="26606"/>
          <ac:spMkLst>
            <pc:docMk/>
            <pc:sldMk cId="2698745165" sldId="259"/>
            <ac:spMk id="11" creationId="{90A46C7D-C1BB-49B8-8D37-39742820E964}"/>
          </ac:spMkLst>
        </pc:spChg>
        <pc:spChg chg="add del">
          <ac:chgData name="Awais Asghar" userId="4e531a22-1881-423e-b958-a671f924ba4b" providerId="ADAL" clId="{6AD63FF5-470B-4D33-B4E9-E46D773C33E3}" dt="2025-06-29T14:31:30.781" v="238" actId="26606"/>
          <ac:spMkLst>
            <pc:docMk/>
            <pc:sldMk cId="2698745165" sldId="259"/>
            <ac:spMk id="21" creationId="{55820E42-2F9D-41EF-B67F-522A133B3373}"/>
          </ac:spMkLst>
        </pc:spChg>
        <pc:spChg chg="add">
          <ac:chgData name="Awais Asghar" userId="4e531a22-1881-423e-b958-a671f924ba4b" providerId="ADAL" clId="{6AD63FF5-470B-4D33-B4E9-E46D773C33E3}" dt="2025-06-29T14:31:30.781" v="238" actId="26606"/>
          <ac:spMkLst>
            <pc:docMk/>
            <pc:sldMk cId="2698745165" sldId="259"/>
            <ac:spMk id="35" creationId="{2F9C493A-9F03-49B4-B3FB-19CE5AC115BE}"/>
          </ac:spMkLst>
        </pc:spChg>
        <pc:spChg chg="add">
          <ac:chgData name="Awais Asghar" userId="4e531a22-1881-423e-b958-a671f924ba4b" providerId="ADAL" clId="{6AD63FF5-470B-4D33-B4E9-E46D773C33E3}" dt="2025-06-29T14:31:30.781" v="238" actId="26606"/>
          <ac:spMkLst>
            <pc:docMk/>
            <pc:sldMk cId="2698745165" sldId="259"/>
            <ac:spMk id="37" creationId="{90A46C7D-C1BB-49B8-8D37-39742820E964}"/>
          </ac:spMkLst>
        </pc:spChg>
        <pc:spChg chg="add">
          <ac:chgData name="Awais Asghar" userId="4e531a22-1881-423e-b958-a671f924ba4b" providerId="ADAL" clId="{6AD63FF5-470B-4D33-B4E9-E46D773C33E3}" dt="2025-06-29T14:31:30.781" v="238" actId="26606"/>
          <ac:spMkLst>
            <pc:docMk/>
            <pc:sldMk cId="2698745165" sldId="259"/>
            <ac:spMk id="47" creationId="{55820E42-2F9D-41EF-B67F-522A133B3373}"/>
          </ac:spMkLst>
        </pc:spChg>
        <pc:grpChg chg="add del">
          <ac:chgData name="Awais Asghar" userId="4e531a22-1881-423e-b958-a671f924ba4b" providerId="ADAL" clId="{6AD63FF5-470B-4D33-B4E9-E46D773C33E3}" dt="2025-06-29T14:31:30.781" v="238" actId="26606"/>
          <ac:grpSpMkLst>
            <pc:docMk/>
            <pc:sldMk cId="2698745165" sldId="259"/>
            <ac:grpSpMk id="13" creationId="{61BBAB6F-65E6-4E2B-B363-6AB27C84E0C1}"/>
          </ac:grpSpMkLst>
        </pc:grpChg>
        <pc:grpChg chg="add del">
          <ac:chgData name="Awais Asghar" userId="4e531a22-1881-423e-b958-a671f924ba4b" providerId="ADAL" clId="{6AD63FF5-470B-4D33-B4E9-E46D773C33E3}" dt="2025-06-29T14:31:30.781" v="238" actId="26606"/>
          <ac:grpSpMkLst>
            <pc:docMk/>
            <pc:sldMk cId="2698745165" sldId="259"/>
            <ac:grpSpMk id="23" creationId="{13D9BC31-B57D-4933-AD83-94F462D4C2F9}"/>
          </ac:grpSpMkLst>
        </pc:grpChg>
        <pc:grpChg chg="add">
          <ac:chgData name="Awais Asghar" userId="4e531a22-1881-423e-b958-a671f924ba4b" providerId="ADAL" clId="{6AD63FF5-470B-4D33-B4E9-E46D773C33E3}" dt="2025-06-29T14:31:30.781" v="238" actId="26606"/>
          <ac:grpSpMkLst>
            <pc:docMk/>
            <pc:sldMk cId="2698745165" sldId="259"/>
            <ac:grpSpMk id="39" creationId="{61BBAB6F-65E6-4E2B-B363-6AB27C84E0C1}"/>
          </ac:grpSpMkLst>
        </pc:grpChg>
        <pc:grpChg chg="add">
          <ac:chgData name="Awais Asghar" userId="4e531a22-1881-423e-b958-a671f924ba4b" providerId="ADAL" clId="{6AD63FF5-470B-4D33-B4E9-E46D773C33E3}" dt="2025-06-29T14:31:30.781" v="238" actId="26606"/>
          <ac:grpSpMkLst>
            <pc:docMk/>
            <pc:sldMk cId="2698745165" sldId="259"/>
            <ac:grpSpMk id="49" creationId="{13D9BC31-B57D-4933-AD83-94F462D4C2F9}"/>
          </ac:grpSpMkLst>
        </pc:grpChg>
        <pc:picChg chg="add mod">
          <ac:chgData name="Awais Asghar" userId="4e531a22-1881-423e-b958-a671f924ba4b" providerId="ADAL" clId="{6AD63FF5-470B-4D33-B4E9-E46D773C33E3}" dt="2025-06-29T14:08:21.582" v="78" actId="27614"/>
          <ac:picMkLst>
            <pc:docMk/>
            <pc:sldMk cId="2698745165" sldId="259"/>
            <ac:picMk id="5" creationId="{52A93576-FF86-C04D-B63D-E576FB1DBAB5}"/>
          </ac:picMkLst>
        </pc:picChg>
      </pc:sldChg>
      <pc:sldChg chg="addSp delSp modSp new mod ord">
        <pc:chgData name="Awais Asghar" userId="4e531a22-1881-423e-b958-a671f924ba4b" providerId="ADAL" clId="{6AD63FF5-470B-4D33-B4E9-E46D773C33E3}" dt="2025-06-29T14:29:40.903" v="233"/>
        <pc:sldMkLst>
          <pc:docMk/>
          <pc:sldMk cId="255977680" sldId="260"/>
        </pc:sldMkLst>
        <pc:spChg chg="mod">
          <ac:chgData name="Awais Asghar" userId="4e531a22-1881-423e-b958-a671f924ba4b" providerId="ADAL" clId="{6AD63FF5-470B-4D33-B4E9-E46D773C33E3}" dt="2025-06-29T14:08:31.616" v="81"/>
          <ac:spMkLst>
            <pc:docMk/>
            <pc:sldMk cId="255977680" sldId="260"/>
            <ac:spMk id="2" creationId="{54FBA541-DEF0-E0F8-31BC-E379FF64AB1B}"/>
          </ac:spMkLst>
        </pc:spChg>
        <pc:spChg chg="del">
          <ac:chgData name="Awais Asghar" userId="4e531a22-1881-423e-b958-a671f924ba4b" providerId="ADAL" clId="{6AD63FF5-470B-4D33-B4E9-E46D773C33E3}" dt="2025-06-29T14:08:36.763" v="82"/>
          <ac:spMkLst>
            <pc:docMk/>
            <pc:sldMk cId="255977680" sldId="260"/>
            <ac:spMk id="3" creationId="{29DA03D2-1219-6E88-13B8-7059D56AF7AB}"/>
          </ac:spMkLst>
        </pc:spChg>
        <pc:spChg chg="add del mod">
          <ac:chgData name="Awais Asghar" userId="4e531a22-1881-423e-b958-a671f924ba4b" providerId="ADAL" clId="{6AD63FF5-470B-4D33-B4E9-E46D773C33E3}" dt="2025-06-29T14:08:50.072" v="83" actId="26606"/>
          <ac:spMkLst>
            <pc:docMk/>
            <pc:sldMk cId="255977680" sldId="260"/>
            <ac:spMk id="4" creationId="{9160108D-7E66-2F85-5279-619E3E220A29}"/>
          </ac:spMkLst>
        </pc:spChg>
        <pc:graphicFrameChg chg="add">
          <ac:chgData name="Awais Asghar" userId="4e531a22-1881-423e-b958-a671f924ba4b" providerId="ADAL" clId="{6AD63FF5-470B-4D33-B4E9-E46D773C33E3}" dt="2025-06-29T14:08:50.072" v="83" actId="26606"/>
          <ac:graphicFrameMkLst>
            <pc:docMk/>
            <pc:sldMk cId="255977680" sldId="260"/>
            <ac:graphicFrameMk id="6" creationId="{FB200133-DA06-FD09-CB5F-11BCBBBBC019}"/>
          </ac:graphicFrameMkLst>
        </pc:graphicFrameChg>
      </pc:sldChg>
      <pc:sldChg chg="addSp delSp modSp new mod ord setBg">
        <pc:chgData name="Awais Asghar" userId="4e531a22-1881-423e-b958-a671f924ba4b" providerId="ADAL" clId="{6AD63FF5-470B-4D33-B4E9-E46D773C33E3}" dt="2025-06-29T14:29:34.360" v="231" actId="26606"/>
        <pc:sldMkLst>
          <pc:docMk/>
          <pc:sldMk cId="3891720006" sldId="261"/>
        </pc:sldMkLst>
        <pc:spChg chg="mod">
          <ac:chgData name="Awais Asghar" userId="4e531a22-1881-423e-b958-a671f924ba4b" providerId="ADAL" clId="{6AD63FF5-470B-4D33-B4E9-E46D773C33E3}" dt="2025-06-29T14:29:34.360" v="231" actId="26606"/>
          <ac:spMkLst>
            <pc:docMk/>
            <pc:sldMk cId="3891720006" sldId="261"/>
            <ac:spMk id="2" creationId="{61DCE7DA-3559-059C-64B8-F375648140EA}"/>
          </ac:spMkLst>
        </pc:spChg>
        <pc:spChg chg="del mod">
          <ac:chgData name="Awais Asghar" userId="4e531a22-1881-423e-b958-a671f924ba4b" providerId="ADAL" clId="{6AD63FF5-470B-4D33-B4E9-E46D773C33E3}" dt="2025-06-29T14:26:36.391" v="195"/>
          <ac:spMkLst>
            <pc:docMk/>
            <pc:sldMk cId="3891720006" sldId="261"/>
            <ac:spMk id="3" creationId="{3D23FC41-3BA8-F743-4E50-AC1534F112C1}"/>
          </ac:spMkLst>
        </pc:spChg>
        <pc:spChg chg="add del">
          <ac:chgData name="Awais Asghar" userId="4e531a22-1881-423e-b958-a671f924ba4b" providerId="ADAL" clId="{6AD63FF5-470B-4D33-B4E9-E46D773C33E3}" dt="2025-06-29T14:26:34.958" v="193"/>
          <ac:spMkLst>
            <pc:docMk/>
            <pc:sldMk cId="3891720006" sldId="261"/>
            <ac:spMk id="4" creationId="{7BE490A5-A03D-48DD-97B8-1711C0476E8A}"/>
          </ac:spMkLst>
        </pc:spChg>
        <pc:spChg chg="add del mod">
          <ac:chgData name="Awais Asghar" userId="4e531a22-1881-423e-b958-a671f924ba4b" providerId="ADAL" clId="{6AD63FF5-470B-4D33-B4E9-E46D773C33E3}" dt="2025-06-29T14:27:55.137" v="217"/>
          <ac:spMkLst>
            <pc:docMk/>
            <pc:sldMk cId="3891720006" sldId="261"/>
            <ac:spMk id="6" creationId="{F7D2043A-2526-5A9F-8A2B-84DD4BE05068}"/>
          </ac:spMkLst>
        </pc:spChg>
        <pc:spChg chg="add del">
          <ac:chgData name="Awais Asghar" userId="4e531a22-1881-423e-b958-a671f924ba4b" providerId="ADAL" clId="{6AD63FF5-470B-4D33-B4E9-E46D773C33E3}" dt="2025-06-29T14:27:53.281" v="215"/>
          <ac:spMkLst>
            <pc:docMk/>
            <pc:sldMk cId="3891720006" sldId="261"/>
            <ac:spMk id="7" creationId="{06CC49A7-A4F3-A7FC-5507-23B1E5043955}"/>
          </ac:spMkLst>
        </pc:spChg>
        <pc:spChg chg="add mod">
          <ac:chgData name="Awais Asghar" userId="4e531a22-1881-423e-b958-a671f924ba4b" providerId="ADAL" clId="{6AD63FF5-470B-4D33-B4E9-E46D773C33E3}" dt="2025-06-29T14:29:34.360" v="231" actId="26606"/>
          <ac:spMkLst>
            <pc:docMk/>
            <pc:sldMk cId="3891720006" sldId="261"/>
            <ac:spMk id="8" creationId="{822EFC10-D0D2-A796-B1B0-515A1BC5BBF9}"/>
          </ac:spMkLst>
        </pc:spChg>
        <pc:spChg chg="add del">
          <ac:chgData name="Awais Asghar" userId="4e531a22-1881-423e-b958-a671f924ba4b" providerId="ADAL" clId="{6AD63FF5-470B-4D33-B4E9-E46D773C33E3}" dt="2025-06-29T14:28:11.310" v="224" actId="26606"/>
          <ac:spMkLst>
            <pc:docMk/>
            <pc:sldMk cId="3891720006" sldId="261"/>
            <ac:spMk id="9" creationId="{2F9C493A-9F03-49B4-B3FB-19CE5AC115BE}"/>
          </ac:spMkLst>
        </pc:spChg>
        <pc:spChg chg="add del">
          <ac:chgData name="Awais Asghar" userId="4e531a22-1881-423e-b958-a671f924ba4b" providerId="ADAL" clId="{6AD63FF5-470B-4D33-B4E9-E46D773C33E3}" dt="2025-06-29T14:28:11.310" v="224" actId="26606"/>
          <ac:spMkLst>
            <pc:docMk/>
            <pc:sldMk cId="3891720006" sldId="261"/>
            <ac:spMk id="11" creationId="{90A46C7D-C1BB-49B8-8D37-39742820E964}"/>
          </ac:spMkLst>
        </pc:spChg>
        <pc:spChg chg="add del">
          <ac:chgData name="Awais Asghar" userId="4e531a22-1881-423e-b958-a671f924ba4b" providerId="ADAL" clId="{6AD63FF5-470B-4D33-B4E9-E46D773C33E3}" dt="2025-06-29T14:28:11.310" v="224" actId="26606"/>
          <ac:spMkLst>
            <pc:docMk/>
            <pc:sldMk cId="3891720006" sldId="261"/>
            <ac:spMk id="21" creationId="{55820E42-2F9D-41EF-B67F-522A133B3373}"/>
          </ac:spMkLst>
        </pc:spChg>
        <pc:spChg chg="add del">
          <ac:chgData name="Awais Asghar" userId="4e531a22-1881-423e-b958-a671f924ba4b" providerId="ADAL" clId="{6AD63FF5-470B-4D33-B4E9-E46D773C33E3}" dt="2025-06-29T14:29:34.360" v="231" actId="26606"/>
          <ac:spMkLst>
            <pc:docMk/>
            <pc:sldMk cId="3891720006" sldId="261"/>
            <ac:spMk id="35" creationId="{2F9C493A-9F03-49B4-B3FB-19CE5AC115BE}"/>
          </ac:spMkLst>
        </pc:spChg>
        <pc:spChg chg="add del">
          <ac:chgData name="Awais Asghar" userId="4e531a22-1881-423e-b958-a671f924ba4b" providerId="ADAL" clId="{6AD63FF5-470B-4D33-B4E9-E46D773C33E3}" dt="2025-06-29T14:29:34.360" v="231" actId="26606"/>
          <ac:spMkLst>
            <pc:docMk/>
            <pc:sldMk cId="3891720006" sldId="261"/>
            <ac:spMk id="37" creationId="{90A46C7D-C1BB-49B8-8D37-39742820E964}"/>
          </ac:spMkLst>
        </pc:spChg>
        <pc:spChg chg="add del">
          <ac:chgData name="Awais Asghar" userId="4e531a22-1881-423e-b958-a671f924ba4b" providerId="ADAL" clId="{6AD63FF5-470B-4D33-B4E9-E46D773C33E3}" dt="2025-06-29T14:29:34.360" v="231" actId="26606"/>
          <ac:spMkLst>
            <pc:docMk/>
            <pc:sldMk cId="3891720006" sldId="261"/>
            <ac:spMk id="47" creationId="{D5B4F0F5-BE58-4EC0-B650-A71A07437CDD}"/>
          </ac:spMkLst>
        </pc:spChg>
        <pc:spChg chg="add">
          <ac:chgData name="Awais Asghar" userId="4e531a22-1881-423e-b958-a671f924ba4b" providerId="ADAL" clId="{6AD63FF5-470B-4D33-B4E9-E46D773C33E3}" dt="2025-06-29T14:29:34.360" v="231" actId="26606"/>
          <ac:spMkLst>
            <pc:docMk/>
            <pc:sldMk cId="3891720006" sldId="261"/>
            <ac:spMk id="61" creationId="{F420BC5C-C418-4843-B04B-6918968D0982}"/>
          </ac:spMkLst>
        </pc:spChg>
        <pc:spChg chg="add">
          <ac:chgData name="Awais Asghar" userId="4e531a22-1881-423e-b958-a671f924ba4b" providerId="ADAL" clId="{6AD63FF5-470B-4D33-B4E9-E46D773C33E3}" dt="2025-06-29T14:29:34.360" v="231" actId="26606"/>
          <ac:spMkLst>
            <pc:docMk/>
            <pc:sldMk cId="3891720006" sldId="261"/>
            <ac:spMk id="63" creationId="{13E5F285-BD95-4989-B20B-77899015947C}"/>
          </ac:spMkLst>
        </pc:spChg>
        <pc:spChg chg="add">
          <ac:chgData name="Awais Asghar" userId="4e531a22-1881-423e-b958-a671f924ba4b" providerId="ADAL" clId="{6AD63FF5-470B-4D33-B4E9-E46D773C33E3}" dt="2025-06-29T14:29:34.360" v="231" actId="26606"/>
          <ac:spMkLst>
            <pc:docMk/>
            <pc:sldMk cId="3891720006" sldId="261"/>
            <ac:spMk id="73" creationId="{6B6061A8-D267-4967-AF47-C3CC45138582}"/>
          </ac:spMkLst>
        </pc:spChg>
        <pc:grpChg chg="add del">
          <ac:chgData name="Awais Asghar" userId="4e531a22-1881-423e-b958-a671f924ba4b" providerId="ADAL" clId="{6AD63FF5-470B-4D33-B4E9-E46D773C33E3}" dt="2025-06-29T14:28:11.310" v="224" actId="26606"/>
          <ac:grpSpMkLst>
            <pc:docMk/>
            <pc:sldMk cId="3891720006" sldId="261"/>
            <ac:grpSpMk id="13" creationId="{61BBAB6F-65E6-4E2B-B363-6AB27C84E0C1}"/>
          </ac:grpSpMkLst>
        </pc:grpChg>
        <pc:grpChg chg="add del">
          <ac:chgData name="Awais Asghar" userId="4e531a22-1881-423e-b958-a671f924ba4b" providerId="ADAL" clId="{6AD63FF5-470B-4D33-B4E9-E46D773C33E3}" dt="2025-06-29T14:28:11.310" v="224" actId="26606"/>
          <ac:grpSpMkLst>
            <pc:docMk/>
            <pc:sldMk cId="3891720006" sldId="261"/>
            <ac:grpSpMk id="23" creationId="{13D9BC31-B57D-4933-AD83-94F462D4C2F9}"/>
          </ac:grpSpMkLst>
        </pc:grpChg>
        <pc:grpChg chg="add del">
          <ac:chgData name="Awais Asghar" userId="4e531a22-1881-423e-b958-a671f924ba4b" providerId="ADAL" clId="{6AD63FF5-470B-4D33-B4E9-E46D773C33E3}" dt="2025-06-29T14:29:34.360" v="231" actId="26606"/>
          <ac:grpSpMkLst>
            <pc:docMk/>
            <pc:sldMk cId="3891720006" sldId="261"/>
            <ac:grpSpMk id="39" creationId="{61BBAB6F-65E6-4E2B-B363-6AB27C84E0C1}"/>
          </ac:grpSpMkLst>
        </pc:grpChg>
        <pc:grpChg chg="add del">
          <ac:chgData name="Awais Asghar" userId="4e531a22-1881-423e-b958-a671f924ba4b" providerId="ADAL" clId="{6AD63FF5-470B-4D33-B4E9-E46D773C33E3}" dt="2025-06-29T14:29:34.360" v="231" actId="26606"/>
          <ac:grpSpMkLst>
            <pc:docMk/>
            <pc:sldMk cId="3891720006" sldId="261"/>
            <ac:grpSpMk id="49" creationId="{E700C1F5-B637-45FE-96CC-270D263A597B}"/>
          </ac:grpSpMkLst>
        </pc:grpChg>
        <pc:grpChg chg="add">
          <ac:chgData name="Awais Asghar" userId="4e531a22-1881-423e-b958-a671f924ba4b" providerId="ADAL" clId="{6AD63FF5-470B-4D33-B4E9-E46D773C33E3}" dt="2025-06-29T14:29:34.360" v="231" actId="26606"/>
          <ac:grpSpMkLst>
            <pc:docMk/>
            <pc:sldMk cId="3891720006" sldId="261"/>
            <ac:grpSpMk id="65" creationId="{6C02F4BE-6538-4CAD-B506-5FEB41D378BC}"/>
          </ac:grpSpMkLst>
        </pc:grpChg>
        <pc:grpChg chg="add">
          <ac:chgData name="Awais Asghar" userId="4e531a22-1881-423e-b958-a671f924ba4b" providerId="ADAL" clId="{6AD63FF5-470B-4D33-B4E9-E46D773C33E3}" dt="2025-06-29T14:29:34.360" v="231" actId="26606"/>
          <ac:grpSpMkLst>
            <pc:docMk/>
            <pc:sldMk cId="3891720006" sldId="261"/>
            <ac:grpSpMk id="75" creationId="{12DB770A-658D-4212-9BF2-236070D5D7A4}"/>
          </ac:grpSpMkLst>
        </pc:grpChg>
        <pc:picChg chg="add mod ord">
          <ac:chgData name="Awais Asghar" userId="4e531a22-1881-423e-b958-a671f924ba4b" providerId="ADAL" clId="{6AD63FF5-470B-4D33-B4E9-E46D773C33E3}" dt="2025-06-29T14:29:34.360" v="231" actId="26606"/>
          <ac:picMkLst>
            <pc:docMk/>
            <pc:sldMk cId="3891720006" sldId="261"/>
            <ac:picMk id="5" creationId="{A471957B-F440-EED6-B37B-0D57AEA38D99}"/>
          </ac:picMkLst>
        </pc:picChg>
      </pc:sldChg>
      <pc:sldChg chg="addSp delSp modSp new mod setBg">
        <pc:chgData name="Awais Asghar" userId="4e531a22-1881-423e-b958-a671f924ba4b" providerId="ADAL" clId="{6AD63FF5-470B-4D33-B4E9-E46D773C33E3}" dt="2025-07-07T08:19:29.742" v="246" actId="1076"/>
        <pc:sldMkLst>
          <pc:docMk/>
          <pc:sldMk cId="3931149467" sldId="262"/>
        </pc:sldMkLst>
        <pc:spChg chg="mod">
          <ac:chgData name="Awais Asghar" userId="4e531a22-1881-423e-b958-a671f924ba4b" providerId="ADAL" clId="{6AD63FF5-470B-4D33-B4E9-E46D773C33E3}" dt="2025-07-07T08:19:29.742" v="246" actId="1076"/>
          <ac:spMkLst>
            <pc:docMk/>
            <pc:sldMk cId="3931149467" sldId="262"/>
            <ac:spMk id="2" creationId="{8D530850-8DFE-C77B-98C2-920EE7CB68C2}"/>
          </ac:spMkLst>
        </pc:spChg>
        <pc:spChg chg="del">
          <ac:chgData name="Awais Asghar" userId="4e531a22-1881-423e-b958-a671f924ba4b" providerId="ADAL" clId="{6AD63FF5-470B-4D33-B4E9-E46D773C33E3}" dt="2025-07-07T08:18:43.249" v="240"/>
          <ac:spMkLst>
            <pc:docMk/>
            <pc:sldMk cId="3931149467" sldId="262"/>
            <ac:spMk id="3" creationId="{D327F18A-7C71-C3A2-3A5C-6267B6C5A5AB}"/>
          </ac:spMkLst>
        </pc:spChg>
        <pc:spChg chg="add del mod">
          <ac:chgData name="Awais Asghar" userId="4e531a22-1881-423e-b958-a671f924ba4b" providerId="ADAL" clId="{6AD63FF5-470B-4D33-B4E9-E46D773C33E3}" dt="2025-07-07T08:19:04.703" v="243" actId="26606"/>
          <ac:spMkLst>
            <pc:docMk/>
            <pc:sldMk cId="3931149467" sldId="262"/>
            <ac:spMk id="4" creationId="{89B0DCCD-83D0-9FB6-0753-9F9F963C5AD7}"/>
          </ac:spMkLst>
        </pc:spChg>
        <pc:spChg chg="add del">
          <ac:chgData name="Awais Asghar" userId="4e531a22-1881-423e-b958-a671f924ba4b" providerId="ADAL" clId="{6AD63FF5-470B-4D33-B4E9-E46D773C33E3}" dt="2025-07-07T08:19:04.578" v="242" actId="26606"/>
          <ac:spMkLst>
            <pc:docMk/>
            <pc:sldMk cId="3931149467" sldId="262"/>
            <ac:spMk id="10" creationId="{2F9C493A-9F03-49B4-B3FB-19CE5AC115BE}"/>
          </ac:spMkLst>
        </pc:spChg>
        <pc:spChg chg="add del">
          <ac:chgData name="Awais Asghar" userId="4e531a22-1881-423e-b958-a671f924ba4b" providerId="ADAL" clId="{6AD63FF5-470B-4D33-B4E9-E46D773C33E3}" dt="2025-07-07T08:19:04.578" v="242" actId="26606"/>
          <ac:spMkLst>
            <pc:docMk/>
            <pc:sldMk cId="3931149467" sldId="262"/>
            <ac:spMk id="12" creationId="{90A46C7D-C1BB-49B8-8D37-39742820E964}"/>
          </ac:spMkLst>
        </pc:spChg>
        <pc:spChg chg="add del">
          <ac:chgData name="Awais Asghar" userId="4e531a22-1881-423e-b958-a671f924ba4b" providerId="ADAL" clId="{6AD63FF5-470B-4D33-B4E9-E46D773C33E3}" dt="2025-07-07T08:19:04.578" v="242" actId="26606"/>
          <ac:spMkLst>
            <pc:docMk/>
            <pc:sldMk cId="3931149467" sldId="262"/>
            <ac:spMk id="22" creationId="{55820E42-2F9D-41EF-B67F-522A133B3373}"/>
          </ac:spMkLst>
        </pc:spChg>
        <pc:spChg chg="add">
          <ac:chgData name="Awais Asghar" userId="4e531a22-1881-423e-b958-a671f924ba4b" providerId="ADAL" clId="{6AD63FF5-470B-4D33-B4E9-E46D773C33E3}" dt="2025-07-07T08:19:04.703" v="243" actId="26606"/>
          <ac:spMkLst>
            <pc:docMk/>
            <pc:sldMk cId="3931149467" sldId="262"/>
            <ac:spMk id="33" creationId="{142D98E1-37D2-4470-BF74-845E897954C6}"/>
          </ac:spMkLst>
        </pc:spChg>
        <pc:spChg chg="add">
          <ac:chgData name="Awais Asghar" userId="4e531a22-1881-423e-b958-a671f924ba4b" providerId="ADAL" clId="{6AD63FF5-470B-4D33-B4E9-E46D773C33E3}" dt="2025-07-07T08:19:04.703" v="243" actId="26606"/>
          <ac:spMkLst>
            <pc:docMk/>
            <pc:sldMk cId="3931149467" sldId="262"/>
            <ac:spMk id="34" creationId="{3ED2C98F-B668-4CD9-862F-6BF4AE5D2743}"/>
          </ac:spMkLst>
        </pc:spChg>
        <pc:grpChg chg="add del">
          <ac:chgData name="Awais Asghar" userId="4e531a22-1881-423e-b958-a671f924ba4b" providerId="ADAL" clId="{6AD63FF5-470B-4D33-B4E9-E46D773C33E3}" dt="2025-07-07T08:19:04.578" v="242" actId="26606"/>
          <ac:grpSpMkLst>
            <pc:docMk/>
            <pc:sldMk cId="3931149467" sldId="262"/>
            <ac:grpSpMk id="14" creationId="{61BBAB6F-65E6-4E2B-B363-6AB27C84E0C1}"/>
          </ac:grpSpMkLst>
        </pc:grpChg>
        <pc:grpChg chg="add del">
          <ac:chgData name="Awais Asghar" userId="4e531a22-1881-423e-b958-a671f924ba4b" providerId="ADAL" clId="{6AD63FF5-470B-4D33-B4E9-E46D773C33E3}" dt="2025-07-07T08:19:04.578" v="242" actId="26606"/>
          <ac:grpSpMkLst>
            <pc:docMk/>
            <pc:sldMk cId="3931149467" sldId="262"/>
            <ac:grpSpMk id="24" creationId="{13D9BC31-B57D-4933-AD83-94F462D4C2F9}"/>
          </ac:grpSpMkLst>
        </pc:grpChg>
        <pc:graphicFrameChg chg="add">
          <ac:chgData name="Awais Asghar" userId="4e531a22-1881-423e-b958-a671f924ba4b" providerId="ADAL" clId="{6AD63FF5-470B-4D33-B4E9-E46D773C33E3}" dt="2025-07-07T08:19:04.703" v="243" actId="26606"/>
          <ac:graphicFrameMkLst>
            <pc:docMk/>
            <pc:sldMk cId="3931149467" sldId="262"/>
            <ac:graphicFrameMk id="35" creationId="{C7C8288D-34E2-2C7B-9816-C38577DDE756}"/>
          </ac:graphicFrameMkLst>
        </pc:graphicFrameChg>
        <pc:picChg chg="add del">
          <ac:chgData name="Awais Asghar" userId="4e531a22-1881-423e-b958-a671f924ba4b" providerId="ADAL" clId="{6AD63FF5-470B-4D33-B4E9-E46D773C33E3}" dt="2025-07-07T08:19:04.578" v="242" actId="26606"/>
          <ac:picMkLst>
            <pc:docMk/>
            <pc:sldMk cId="3931149467" sldId="262"/>
            <ac:picMk id="6" creationId="{D8E2DF53-546A-5C83-6AA6-3047CD332E17}"/>
          </ac:picMkLst>
        </pc:picChg>
      </pc:sldChg>
      <pc:sldChg chg="addSp modSp new mod ord setBg">
        <pc:chgData name="Awais Asghar" userId="4e531a22-1881-423e-b958-a671f924ba4b" providerId="ADAL" clId="{6AD63FF5-470B-4D33-B4E9-E46D773C33E3}" dt="2025-06-29T14:31:40.001" v="239" actId="20577"/>
        <pc:sldMkLst>
          <pc:docMk/>
          <pc:sldMk cId="216696527" sldId="263"/>
        </pc:sldMkLst>
        <pc:spChg chg="mod">
          <ac:chgData name="Awais Asghar" userId="4e531a22-1881-423e-b958-a671f924ba4b" providerId="ADAL" clId="{6AD63FF5-470B-4D33-B4E9-E46D773C33E3}" dt="2025-06-29T14:21:38.967" v="172" actId="26606"/>
          <ac:spMkLst>
            <pc:docMk/>
            <pc:sldMk cId="216696527" sldId="263"/>
            <ac:spMk id="2" creationId="{0FC19E7E-2F56-AC4F-6C7E-1E509B66A797}"/>
          </ac:spMkLst>
        </pc:spChg>
        <pc:spChg chg="mod">
          <ac:chgData name="Awais Asghar" userId="4e531a22-1881-423e-b958-a671f924ba4b" providerId="ADAL" clId="{6AD63FF5-470B-4D33-B4E9-E46D773C33E3}" dt="2025-06-29T14:31:40.001" v="239" actId="20577"/>
          <ac:spMkLst>
            <pc:docMk/>
            <pc:sldMk cId="216696527" sldId="263"/>
            <ac:spMk id="3" creationId="{2F503F32-DFA2-BB1F-600E-ABECCB9F3FEE}"/>
          </ac:spMkLst>
        </pc:spChg>
        <pc:spChg chg="add">
          <ac:chgData name="Awais Asghar" userId="4e531a22-1881-423e-b958-a671f924ba4b" providerId="ADAL" clId="{6AD63FF5-470B-4D33-B4E9-E46D773C33E3}" dt="2025-06-29T14:21:38.967" v="172" actId="26606"/>
          <ac:spMkLst>
            <pc:docMk/>
            <pc:sldMk cId="216696527" sldId="263"/>
            <ac:spMk id="9" creationId="{2F9C493A-9F03-49B4-B3FB-19CE5AC115BE}"/>
          </ac:spMkLst>
        </pc:spChg>
        <pc:spChg chg="add">
          <ac:chgData name="Awais Asghar" userId="4e531a22-1881-423e-b958-a671f924ba4b" providerId="ADAL" clId="{6AD63FF5-470B-4D33-B4E9-E46D773C33E3}" dt="2025-06-29T14:21:38.967" v="172" actId="26606"/>
          <ac:spMkLst>
            <pc:docMk/>
            <pc:sldMk cId="216696527" sldId="263"/>
            <ac:spMk id="11" creationId="{90A46C7D-C1BB-49B8-8D37-39742820E964}"/>
          </ac:spMkLst>
        </pc:spChg>
        <pc:spChg chg="add">
          <ac:chgData name="Awais Asghar" userId="4e531a22-1881-423e-b958-a671f924ba4b" providerId="ADAL" clId="{6AD63FF5-470B-4D33-B4E9-E46D773C33E3}" dt="2025-06-29T14:21:38.967" v="172" actId="26606"/>
          <ac:spMkLst>
            <pc:docMk/>
            <pc:sldMk cId="216696527" sldId="263"/>
            <ac:spMk id="21" creationId="{55820E42-2F9D-41EF-B67F-522A133B3373}"/>
          </ac:spMkLst>
        </pc:spChg>
        <pc:grpChg chg="add">
          <ac:chgData name="Awais Asghar" userId="4e531a22-1881-423e-b958-a671f924ba4b" providerId="ADAL" clId="{6AD63FF5-470B-4D33-B4E9-E46D773C33E3}" dt="2025-06-29T14:21:38.967" v="172" actId="26606"/>
          <ac:grpSpMkLst>
            <pc:docMk/>
            <pc:sldMk cId="216696527" sldId="263"/>
            <ac:grpSpMk id="13" creationId="{61BBAB6F-65E6-4E2B-B363-6AB27C84E0C1}"/>
          </ac:grpSpMkLst>
        </pc:grpChg>
        <pc:grpChg chg="add">
          <ac:chgData name="Awais Asghar" userId="4e531a22-1881-423e-b958-a671f924ba4b" providerId="ADAL" clId="{6AD63FF5-470B-4D33-B4E9-E46D773C33E3}" dt="2025-06-29T14:21:38.967" v="172" actId="26606"/>
          <ac:grpSpMkLst>
            <pc:docMk/>
            <pc:sldMk cId="216696527" sldId="263"/>
            <ac:grpSpMk id="23" creationId="{13D9BC31-B57D-4933-AD83-94F462D4C2F9}"/>
          </ac:grpSpMkLst>
        </pc:grpChg>
        <pc:picChg chg="add">
          <ac:chgData name="Awais Asghar" userId="4e531a22-1881-423e-b958-a671f924ba4b" providerId="ADAL" clId="{6AD63FF5-470B-4D33-B4E9-E46D773C33E3}" dt="2025-06-29T14:21:38.967" v="172" actId="26606"/>
          <ac:picMkLst>
            <pc:docMk/>
            <pc:sldMk cId="216696527" sldId="263"/>
            <ac:picMk id="5" creationId="{A9498110-CC27-BFDA-0EFA-E1185BEA21A7}"/>
          </ac:picMkLst>
        </pc:picChg>
      </pc:sldChg>
      <pc:sldChg chg="addSp delSp modSp new mod">
        <pc:chgData name="Awais Asghar" userId="4e531a22-1881-423e-b958-a671f924ba4b" providerId="ADAL" clId="{6AD63FF5-470B-4D33-B4E9-E46D773C33E3}" dt="2025-06-29T14:24:07.765" v="187" actId="26606"/>
        <pc:sldMkLst>
          <pc:docMk/>
          <pc:sldMk cId="1051711275" sldId="264"/>
        </pc:sldMkLst>
        <pc:spChg chg="mod">
          <ac:chgData name="Awais Asghar" userId="4e531a22-1881-423e-b958-a671f924ba4b" providerId="ADAL" clId="{6AD63FF5-470B-4D33-B4E9-E46D773C33E3}" dt="2025-06-29T14:22:45.018" v="177" actId="20577"/>
          <ac:spMkLst>
            <pc:docMk/>
            <pc:sldMk cId="1051711275" sldId="264"/>
            <ac:spMk id="2" creationId="{13930DB6-C8AC-B814-1B6E-A61B23E74055}"/>
          </ac:spMkLst>
        </pc:spChg>
        <pc:spChg chg="del mod">
          <ac:chgData name="Awais Asghar" userId="4e531a22-1881-423e-b958-a671f924ba4b" providerId="ADAL" clId="{6AD63FF5-470B-4D33-B4E9-E46D773C33E3}" dt="2025-06-29T14:24:07.765" v="187" actId="26606"/>
          <ac:spMkLst>
            <pc:docMk/>
            <pc:sldMk cId="1051711275" sldId="264"/>
            <ac:spMk id="3" creationId="{D365BB41-53D4-B1A8-CB7A-2778E4ACFFB5}"/>
          </ac:spMkLst>
        </pc:spChg>
        <pc:graphicFrameChg chg="add">
          <ac:chgData name="Awais Asghar" userId="4e531a22-1881-423e-b958-a671f924ba4b" providerId="ADAL" clId="{6AD63FF5-470B-4D33-B4E9-E46D773C33E3}" dt="2025-06-29T14:24:07.765" v="187" actId="26606"/>
          <ac:graphicFrameMkLst>
            <pc:docMk/>
            <pc:sldMk cId="1051711275" sldId="264"/>
            <ac:graphicFrameMk id="5" creationId="{8023BEC4-F2EF-1039-7AED-7D3181C1D80B}"/>
          </ac:graphicFrameMkLst>
        </pc:graphicFrameChg>
      </pc:sldChg>
      <pc:sldChg chg="addSp delSp modSp new del mod setBg">
        <pc:chgData name="Awais Asghar" userId="4e531a22-1881-423e-b958-a671f924ba4b" providerId="ADAL" clId="{6AD63FF5-470B-4D33-B4E9-E46D773C33E3}" dt="2025-07-07T08:23:21.207" v="267" actId="47"/>
        <pc:sldMkLst>
          <pc:docMk/>
          <pc:sldMk cId="720650306" sldId="265"/>
        </pc:sldMkLst>
        <pc:spChg chg="mod">
          <ac:chgData name="Awais Asghar" userId="4e531a22-1881-423e-b958-a671f924ba4b" providerId="ADAL" clId="{6AD63FF5-470B-4D33-B4E9-E46D773C33E3}" dt="2025-07-07T08:22:05.900" v="262" actId="26606"/>
          <ac:spMkLst>
            <pc:docMk/>
            <pc:sldMk cId="720650306" sldId="265"/>
            <ac:spMk id="2" creationId="{37883E6F-C07C-72FD-6BB2-6BD28C254483}"/>
          </ac:spMkLst>
        </pc:spChg>
        <pc:spChg chg="del mod">
          <ac:chgData name="Awais Asghar" userId="4e531a22-1881-423e-b958-a671f924ba4b" providerId="ADAL" clId="{6AD63FF5-470B-4D33-B4E9-E46D773C33E3}" dt="2025-07-07T08:22:05.900" v="262" actId="26606"/>
          <ac:spMkLst>
            <pc:docMk/>
            <pc:sldMk cId="720650306" sldId="265"/>
            <ac:spMk id="3" creationId="{1B084940-5BB0-4C67-460D-A2F2DCD81E8D}"/>
          </ac:spMkLst>
        </pc:spChg>
        <pc:spChg chg="add">
          <ac:chgData name="Awais Asghar" userId="4e531a22-1881-423e-b958-a671f924ba4b" providerId="ADAL" clId="{6AD63FF5-470B-4D33-B4E9-E46D773C33E3}" dt="2025-07-07T08:22:05.900" v="262" actId="26606"/>
          <ac:spMkLst>
            <pc:docMk/>
            <pc:sldMk cId="720650306" sldId="265"/>
            <ac:spMk id="9" creationId="{142D98E1-37D2-4470-BF74-845E897954C6}"/>
          </ac:spMkLst>
        </pc:spChg>
        <pc:spChg chg="add del">
          <ac:chgData name="Awais Asghar" userId="4e531a22-1881-423e-b958-a671f924ba4b" providerId="ADAL" clId="{6AD63FF5-470B-4D33-B4E9-E46D773C33E3}" dt="2025-07-07T08:22:05.833" v="261" actId="26606"/>
          <ac:spMkLst>
            <pc:docMk/>
            <pc:sldMk cId="720650306" sldId="265"/>
            <ac:spMk id="10" creationId="{2F9C493A-9F03-49B4-B3FB-19CE5AC115BE}"/>
          </ac:spMkLst>
        </pc:spChg>
        <pc:spChg chg="add del">
          <ac:chgData name="Awais Asghar" userId="4e531a22-1881-423e-b958-a671f924ba4b" providerId="ADAL" clId="{6AD63FF5-470B-4D33-B4E9-E46D773C33E3}" dt="2025-07-07T08:22:05.833" v="261" actId="26606"/>
          <ac:spMkLst>
            <pc:docMk/>
            <pc:sldMk cId="720650306" sldId="265"/>
            <ac:spMk id="12" creationId="{90A46C7D-C1BB-49B8-8D37-39742820E964}"/>
          </ac:spMkLst>
        </pc:spChg>
        <pc:spChg chg="add del">
          <ac:chgData name="Awais Asghar" userId="4e531a22-1881-423e-b958-a671f924ba4b" providerId="ADAL" clId="{6AD63FF5-470B-4D33-B4E9-E46D773C33E3}" dt="2025-07-07T08:22:05.833" v="261" actId="26606"/>
          <ac:spMkLst>
            <pc:docMk/>
            <pc:sldMk cId="720650306" sldId="265"/>
            <ac:spMk id="22" creationId="{55820E42-2F9D-41EF-B67F-522A133B3373}"/>
          </ac:spMkLst>
        </pc:spChg>
        <pc:grpChg chg="add">
          <ac:chgData name="Awais Asghar" userId="4e531a22-1881-423e-b958-a671f924ba4b" providerId="ADAL" clId="{6AD63FF5-470B-4D33-B4E9-E46D773C33E3}" dt="2025-07-07T08:22:05.900" v="262" actId="26606"/>
          <ac:grpSpMkLst>
            <pc:docMk/>
            <pc:sldMk cId="720650306" sldId="265"/>
            <ac:grpSpMk id="11" creationId="{91868ACA-CC8C-4FA4-8E32-6DB1C7DA9E27}"/>
          </ac:grpSpMkLst>
        </pc:grpChg>
        <pc:grpChg chg="add del">
          <ac:chgData name="Awais Asghar" userId="4e531a22-1881-423e-b958-a671f924ba4b" providerId="ADAL" clId="{6AD63FF5-470B-4D33-B4E9-E46D773C33E3}" dt="2025-07-07T08:22:05.833" v="261" actId="26606"/>
          <ac:grpSpMkLst>
            <pc:docMk/>
            <pc:sldMk cId="720650306" sldId="265"/>
            <ac:grpSpMk id="14" creationId="{61BBAB6F-65E6-4E2B-B363-6AB27C84E0C1}"/>
          </ac:grpSpMkLst>
        </pc:grpChg>
        <pc:grpChg chg="add del">
          <ac:chgData name="Awais Asghar" userId="4e531a22-1881-423e-b958-a671f924ba4b" providerId="ADAL" clId="{6AD63FF5-470B-4D33-B4E9-E46D773C33E3}" dt="2025-07-07T08:22:05.833" v="261" actId="26606"/>
          <ac:grpSpMkLst>
            <pc:docMk/>
            <pc:sldMk cId="720650306" sldId="265"/>
            <ac:grpSpMk id="24" creationId="{13D9BC31-B57D-4933-AD83-94F462D4C2F9}"/>
          </ac:grpSpMkLst>
        </pc:grpChg>
        <pc:graphicFrameChg chg="add mod">
          <ac:chgData name="Awais Asghar" userId="4e531a22-1881-423e-b958-a671f924ba4b" providerId="ADAL" clId="{6AD63FF5-470B-4D33-B4E9-E46D773C33E3}" dt="2025-07-07T08:22:22.887" v="263" actId="12100"/>
          <ac:graphicFrameMkLst>
            <pc:docMk/>
            <pc:sldMk cId="720650306" sldId="265"/>
            <ac:graphicFrameMk id="5" creationId="{4A8ACC11-312F-F464-2B96-CFC6EBCE8212}"/>
          </ac:graphicFrameMkLst>
        </pc:graphicFrameChg>
        <pc:picChg chg="add del">
          <ac:chgData name="Awais Asghar" userId="4e531a22-1881-423e-b958-a671f924ba4b" providerId="ADAL" clId="{6AD63FF5-470B-4D33-B4E9-E46D773C33E3}" dt="2025-07-07T08:22:05.833" v="261" actId="26606"/>
          <ac:picMkLst>
            <pc:docMk/>
            <pc:sldMk cId="720650306" sldId="265"/>
            <ac:picMk id="7" creationId="{E3CF91E8-811A-997E-4319-6C44D63B1E8F}"/>
          </ac:picMkLst>
        </pc:picChg>
      </pc:sldChg>
      <pc:sldChg chg="delSp modSp add mod setBg delDesignElem">
        <pc:chgData name="Awais Asghar" userId="4e531a22-1881-423e-b958-a671f924ba4b" providerId="ADAL" clId="{6AD63FF5-470B-4D33-B4E9-E46D773C33E3}" dt="2025-07-07T08:22:50.564" v="266" actId="26606"/>
        <pc:sldMkLst>
          <pc:docMk/>
          <pc:sldMk cId="3010747689" sldId="266"/>
        </pc:sldMkLst>
        <pc:spChg chg="del">
          <ac:chgData name="Awais Asghar" userId="4e531a22-1881-423e-b958-a671f924ba4b" providerId="ADAL" clId="{6AD63FF5-470B-4D33-B4E9-E46D773C33E3}" dt="2025-07-07T08:22:36.894" v="265"/>
          <ac:spMkLst>
            <pc:docMk/>
            <pc:sldMk cId="3010747689" sldId="266"/>
            <ac:spMk id="9" creationId="{142D98E1-37D2-4470-BF74-845E897954C6}"/>
          </ac:spMkLst>
        </pc:spChg>
        <pc:grpChg chg="del">
          <ac:chgData name="Awais Asghar" userId="4e531a22-1881-423e-b958-a671f924ba4b" providerId="ADAL" clId="{6AD63FF5-470B-4D33-B4E9-E46D773C33E3}" dt="2025-07-07T08:22:36.894" v="265"/>
          <ac:grpSpMkLst>
            <pc:docMk/>
            <pc:sldMk cId="3010747689" sldId="266"/>
            <ac:grpSpMk id="11" creationId="{91868ACA-CC8C-4FA4-8E32-6DB1C7DA9E27}"/>
          </ac:grpSpMkLst>
        </pc:grpChg>
        <pc:graphicFrameChg chg="modGraphic">
          <ac:chgData name="Awais Asghar" userId="4e531a22-1881-423e-b958-a671f924ba4b" providerId="ADAL" clId="{6AD63FF5-470B-4D33-B4E9-E46D773C33E3}" dt="2025-07-07T08:22:50.564" v="266" actId="26606"/>
          <ac:graphicFrameMkLst>
            <pc:docMk/>
            <pc:sldMk cId="3010747689" sldId="266"/>
            <ac:graphicFrameMk id="5" creationId="{4A8ACC11-312F-F464-2B96-CFC6EBCE8212}"/>
          </ac:graphicFrameMkLst>
        </pc:graphicFrameChg>
      </pc:sldChg>
      <pc:sldChg chg="addSp delSp modSp new mod setBg">
        <pc:chgData name="Awais Asghar" userId="4e531a22-1881-423e-b958-a671f924ba4b" providerId="ADAL" clId="{6AD63FF5-470B-4D33-B4E9-E46D773C33E3}" dt="2025-07-07T08:28:25.185" v="285" actId="12100"/>
        <pc:sldMkLst>
          <pc:docMk/>
          <pc:sldMk cId="3073178647" sldId="267"/>
        </pc:sldMkLst>
        <pc:spChg chg="mod">
          <ac:chgData name="Awais Asghar" userId="4e531a22-1881-423e-b958-a671f924ba4b" providerId="ADAL" clId="{6AD63FF5-470B-4D33-B4E9-E46D773C33E3}" dt="2025-07-07T08:25:56.274" v="276" actId="26606"/>
          <ac:spMkLst>
            <pc:docMk/>
            <pc:sldMk cId="3073178647" sldId="267"/>
            <ac:spMk id="2" creationId="{A597C953-81F2-5366-8EE8-CA35B6D3D82D}"/>
          </ac:spMkLst>
        </pc:spChg>
        <pc:spChg chg="del">
          <ac:chgData name="Awais Asghar" userId="4e531a22-1881-423e-b958-a671f924ba4b" providerId="ADAL" clId="{6AD63FF5-470B-4D33-B4E9-E46D773C33E3}" dt="2025-07-07T08:23:59.486" v="270"/>
          <ac:spMkLst>
            <pc:docMk/>
            <pc:sldMk cId="3073178647" sldId="267"/>
            <ac:spMk id="3" creationId="{FCA3DA41-363F-36BD-39B0-E791176C07C2}"/>
          </ac:spMkLst>
        </pc:spChg>
        <pc:spChg chg="add del mod">
          <ac:chgData name="Awais Asghar" userId="4e531a22-1881-423e-b958-a671f924ba4b" providerId="ADAL" clId="{6AD63FF5-470B-4D33-B4E9-E46D773C33E3}" dt="2025-07-07T08:24:51.871" v="272" actId="26606"/>
          <ac:spMkLst>
            <pc:docMk/>
            <pc:sldMk cId="3073178647" sldId="267"/>
            <ac:spMk id="4" creationId="{06C776BF-33E0-E494-7E55-CD7C3D84E615}"/>
          </ac:spMkLst>
        </pc:spChg>
        <pc:spChg chg="add del">
          <ac:chgData name="Awais Asghar" userId="4e531a22-1881-423e-b958-a671f924ba4b" providerId="ADAL" clId="{6AD63FF5-470B-4D33-B4E9-E46D773C33E3}" dt="2025-07-07T08:27:46.773" v="283" actId="26606"/>
          <ac:spMkLst>
            <pc:docMk/>
            <pc:sldMk cId="3073178647" sldId="267"/>
            <ac:spMk id="10" creationId="{2F9C493A-9F03-49B4-B3FB-19CE5AC115BE}"/>
          </ac:spMkLst>
        </pc:spChg>
        <pc:spChg chg="add del">
          <ac:chgData name="Awais Asghar" userId="4e531a22-1881-423e-b958-a671f924ba4b" providerId="ADAL" clId="{6AD63FF5-470B-4D33-B4E9-E46D773C33E3}" dt="2025-07-07T08:27:46.773" v="283" actId="26606"/>
          <ac:spMkLst>
            <pc:docMk/>
            <pc:sldMk cId="3073178647" sldId="267"/>
            <ac:spMk id="12" creationId="{90A46C7D-C1BB-49B8-8D37-39742820E964}"/>
          </ac:spMkLst>
        </pc:spChg>
        <pc:spChg chg="add del">
          <ac:chgData name="Awais Asghar" userId="4e531a22-1881-423e-b958-a671f924ba4b" providerId="ADAL" clId="{6AD63FF5-470B-4D33-B4E9-E46D773C33E3}" dt="2025-07-07T08:27:46.773" v="283" actId="26606"/>
          <ac:spMkLst>
            <pc:docMk/>
            <pc:sldMk cId="3073178647" sldId="267"/>
            <ac:spMk id="22" creationId="{55820E42-2F9D-41EF-B67F-522A133B3373}"/>
          </ac:spMkLst>
        </pc:spChg>
        <pc:spChg chg="add del">
          <ac:chgData name="Awais Asghar" userId="4e531a22-1881-423e-b958-a671f924ba4b" providerId="ADAL" clId="{6AD63FF5-470B-4D33-B4E9-E46D773C33E3}" dt="2025-07-07T08:25:56.274" v="276" actId="26606"/>
          <ac:spMkLst>
            <pc:docMk/>
            <pc:sldMk cId="3073178647" sldId="267"/>
            <ac:spMk id="38" creationId="{142D98E1-37D2-4470-BF74-845E897954C6}"/>
          </ac:spMkLst>
        </pc:spChg>
        <pc:spChg chg="add">
          <ac:chgData name="Awais Asghar" userId="4e531a22-1881-423e-b958-a671f924ba4b" providerId="ADAL" clId="{6AD63FF5-470B-4D33-B4E9-E46D773C33E3}" dt="2025-07-07T08:27:46.773" v="283" actId="26606"/>
          <ac:spMkLst>
            <pc:docMk/>
            <pc:sldMk cId="3073178647" sldId="267"/>
            <ac:spMk id="2056" creationId="{2F9C493A-9F03-49B4-B3FB-19CE5AC115BE}"/>
          </ac:spMkLst>
        </pc:spChg>
        <pc:spChg chg="add">
          <ac:chgData name="Awais Asghar" userId="4e531a22-1881-423e-b958-a671f924ba4b" providerId="ADAL" clId="{6AD63FF5-470B-4D33-B4E9-E46D773C33E3}" dt="2025-07-07T08:27:46.773" v="283" actId="26606"/>
          <ac:spMkLst>
            <pc:docMk/>
            <pc:sldMk cId="3073178647" sldId="267"/>
            <ac:spMk id="2058" creationId="{90A46C7D-C1BB-49B8-8D37-39742820E964}"/>
          </ac:spMkLst>
        </pc:spChg>
        <pc:spChg chg="add">
          <ac:chgData name="Awais Asghar" userId="4e531a22-1881-423e-b958-a671f924ba4b" providerId="ADAL" clId="{6AD63FF5-470B-4D33-B4E9-E46D773C33E3}" dt="2025-07-07T08:27:46.773" v="283" actId="26606"/>
          <ac:spMkLst>
            <pc:docMk/>
            <pc:sldMk cId="3073178647" sldId="267"/>
            <ac:spMk id="2068" creationId="{55820E42-2F9D-41EF-B67F-522A133B3373}"/>
          </ac:spMkLst>
        </pc:spChg>
        <pc:grpChg chg="add del">
          <ac:chgData name="Awais Asghar" userId="4e531a22-1881-423e-b958-a671f924ba4b" providerId="ADAL" clId="{6AD63FF5-470B-4D33-B4E9-E46D773C33E3}" dt="2025-07-07T08:27:46.773" v="283" actId="26606"/>
          <ac:grpSpMkLst>
            <pc:docMk/>
            <pc:sldMk cId="3073178647" sldId="267"/>
            <ac:grpSpMk id="14" creationId="{61BBAB6F-65E6-4E2B-B363-6AB27C84E0C1}"/>
          </ac:grpSpMkLst>
        </pc:grpChg>
        <pc:grpChg chg="add del">
          <ac:chgData name="Awais Asghar" userId="4e531a22-1881-423e-b958-a671f924ba4b" providerId="ADAL" clId="{6AD63FF5-470B-4D33-B4E9-E46D773C33E3}" dt="2025-07-07T08:27:46.773" v="283" actId="26606"/>
          <ac:grpSpMkLst>
            <pc:docMk/>
            <pc:sldMk cId="3073178647" sldId="267"/>
            <ac:grpSpMk id="24" creationId="{13D9BC31-B57D-4933-AD83-94F462D4C2F9}"/>
          </ac:grpSpMkLst>
        </pc:grpChg>
        <pc:grpChg chg="add del">
          <ac:chgData name="Awais Asghar" userId="4e531a22-1881-423e-b958-a671f924ba4b" providerId="ADAL" clId="{6AD63FF5-470B-4D33-B4E9-E46D773C33E3}" dt="2025-07-07T08:25:56.274" v="276" actId="26606"/>
          <ac:grpSpMkLst>
            <pc:docMk/>
            <pc:sldMk cId="3073178647" sldId="267"/>
            <ac:grpSpMk id="40" creationId="{91868ACA-CC8C-4FA4-8E32-6DB1C7DA9E27}"/>
          </ac:grpSpMkLst>
        </pc:grpChg>
        <pc:grpChg chg="add">
          <ac:chgData name="Awais Asghar" userId="4e531a22-1881-423e-b958-a671f924ba4b" providerId="ADAL" clId="{6AD63FF5-470B-4D33-B4E9-E46D773C33E3}" dt="2025-07-07T08:27:46.773" v="283" actId="26606"/>
          <ac:grpSpMkLst>
            <pc:docMk/>
            <pc:sldMk cId="3073178647" sldId="267"/>
            <ac:grpSpMk id="2060" creationId="{61BBAB6F-65E6-4E2B-B363-6AB27C84E0C1}"/>
          </ac:grpSpMkLst>
        </pc:grpChg>
        <pc:grpChg chg="add">
          <ac:chgData name="Awais Asghar" userId="4e531a22-1881-423e-b958-a671f924ba4b" providerId="ADAL" clId="{6AD63FF5-470B-4D33-B4E9-E46D773C33E3}" dt="2025-07-07T08:27:46.773" v="283" actId="26606"/>
          <ac:grpSpMkLst>
            <pc:docMk/>
            <pc:sldMk cId="3073178647" sldId="267"/>
            <ac:grpSpMk id="2070" creationId="{13D9BC31-B57D-4933-AD83-94F462D4C2F9}"/>
          </ac:grpSpMkLst>
        </pc:grpChg>
        <pc:graphicFrameChg chg="add mod ord modGraphic">
          <ac:chgData name="Awais Asghar" userId="4e531a22-1881-423e-b958-a671f924ba4b" providerId="ADAL" clId="{6AD63FF5-470B-4D33-B4E9-E46D773C33E3}" dt="2025-07-07T08:28:25.185" v="285" actId="12100"/>
          <ac:graphicFrameMkLst>
            <pc:docMk/>
            <pc:sldMk cId="3073178647" sldId="267"/>
            <ac:graphicFrameMk id="33" creationId="{36DC09C7-7805-BB54-7CD9-ECFDF7092446}"/>
          </ac:graphicFrameMkLst>
        </pc:graphicFrameChg>
        <pc:picChg chg="add del">
          <ac:chgData name="Awais Asghar" userId="4e531a22-1881-423e-b958-a671f924ba4b" providerId="ADAL" clId="{6AD63FF5-470B-4D33-B4E9-E46D773C33E3}" dt="2025-07-07T08:27:16.960" v="279" actId="478"/>
          <ac:picMkLst>
            <pc:docMk/>
            <pc:sldMk cId="3073178647" sldId="267"/>
            <ac:picMk id="6" creationId="{AC92CE59-9303-862E-CBF2-E1DFD4988751}"/>
          </ac:picMkLst>
        </pc:picChg>
        <pc:picChg chg="add mod">
          <ac:chgData name="Awais Asghar" userId="4e531a22-1881-423e-b958-a671f924ba4b" providerId="ADAL" clId="{6AD63FF5-470B-4D33-B4E9-E46D773C33E3}" dt="2025-07-07T08:27:46.773" v="283" actId="26606"/>
          <ac:picMkLst>
            <pc:docMk/>
            <pc:sldMk cId="3073178647" sldId="267"/>
            <ac:picMk id="2051" creationId="{CD812516-4597-7055-CC6E-245487370549}"/>
          </ac:picMkLst>
        </pc:picChg>
      </pc:sldChg>
      <pc:sldChg chg="addSp delSp modSp new mod setBg">
        <pc:chgData name="Awais Asghar" userId="4e531a22-1881-423e-b958-a671f924ba4b" providerId="ADAL" clId="{6AD63FF5-470B-4D33-B4E9-E46D773C33E3}" dt="2025-07-07T08:34:28.903" v="384" actId="26606"/>
        <pc:sldMkLst>
          <pc:docMk/>
          <pc:sldMk cId="286667102" sldId="268"/>
        </pc:sldMkLst>
        <pc:spChg chg="mod">
          <ac:chgData name="Awais Asghar" userId="4e531a22-1881-423e-b958-a671f924ba4b" providerId="ADAL" clId="{6AD63FF5-470B-4D33-B4E9-E46D773C33E3}" dt="2025-07-07T08:34:28.903" v="384" actId="26606"/>
          <ac:spMkLst>
            <pc:docMk/>
            <pc:sldMk cId="286667102" sldId="268"/>
            <ac:spMk id="2" creationId="{854FBC62-2343-3C6D-2D7E-E70391E68983}"/>
          </ac:spMkLst>
        </pc:spChg>
        <pc:spChg chg="del">
          <ac:chgData name="Awais Asghar" userId="4e531a22-1881-423e-b958-a671f924ba4b" providerId="ADAL" clId="{6AD63FF5-470B-4D33-B4E9-E46D773C33E3}" dt="2025-07-07T08:29:24.449" v="288"/>
          <ac:spMkLst>
            <pc:docMk/>
            <pc:sldMk cId="286667102" sldId="268"/>
            <ac:spMk id="3" creationId="{6292E0AB-3F2E-651B-9F54-1035B6F4AE51}"/>
          </ac:spMkLst>
        </pc:spChg>
        <pc:spChg chg="add mod">
          <ac:chgData name="Awais Asghar" userId="4e531a22-1881-423e-b958-a671f924ba4b" providerId="ADAL" clId="{6AD63FF5-470B-4D33-B4E9-E46D773C33E3}" dt="2025-07-07T08:34:28.903" v="384" actId="26606"/>
          <ac:spMkLst>
            <pc:docMk/>
            <pc:sldMk cId="286667102" sldId="268"/>
            <ac:spMk id="4" creationId="{F4F182AB-AF8E-D01E-119A-F3BEC828A377}"/>
          </ac:spMkLst>
        </pc:spChg>
        <pc:spChg chg="add del">
          <ac:chgData name="Awais Asghar" userId="4e531a22-1881-423e-b958-a671f924ba4b" providerId="ADAL" clId="{6AD63FF5-470B-4D33-B4E9-E46D773C33E3}" dt="2025-07-07T08:34:28.903" v="384" actId="26606"/>
          <ac:spMkLst>
            <pc:docMk/>
            <pc:sldMk cId="286667102" sldId="268"/>
            <ac:spMk id="11" creationId="{F420BC5C-C418-4843-B04B-6918968D0982}"/>
          </ac:spMkLst>
        </pc:spChg>
        <pc:spChg chg="add del">
          <ac:chgData name="Awais Asghar" userId="4e531a22-1881-423e-b958-a671f924ba4b" providerId="ADAL" clId="{6AD63FF5-470B-4D33-B4E9-E46D773C33E3}" dt="2025-07-07T08:34:28.903" v="384" actId="26606"/>
          <ac:spMkLst>
            <pc:docMk/>
            <pc:sldMk cId="286667102" sldId="268"/>
            <ac:spMk id="13" creationId="{13E5F285-BD95-4989-B20B-77899015947C}"/>
          </ac:spMkLst>
        </pc:spChg>
        <pc:spChg chg="add del">
          <ac:chgData name="Awais Asghar" userId="4e531a22-1881-423e-b958-a671f924ba4b" providerId="ADAL" clId="{6AD63FF5-470B-4D33-B4E9-E46D773C33E3}" dt="2025-07-07T08:34:28.903" v="384" actId="26606"/>
          <ac:spMkLst>
            <pc:docMk/>
            <pc:sldMk cId="286667102" sldId="268"/>
            <ac:spMk id="23" creationId="{6B6061A8-D267-4967-AF47-C3CC45138582}"/>
          </ac:spMkLst>
        </pc:spChg>
        <pc:spChg chg="add del">
          <ac:chgData name="Awais Asghar" userId="4e531a22-1881-423e-b958-a671f924ba4b" providerId="ADAL" clId="{6AD63FF5-470B-4D33-B4E9-E46D773C33E3}" dt="2025-07-07T08:34:27.108" v="381" actId="26606"/>
          <ac:spMkLst>
            <pc:docMk/>
            <pc:sldMk cId="286667102" sldId="268"/>
            <ac:spMk id="37" creationId="{2F9C493A-9F03-49B4-B3FB-19CE5AC115BE}"/>
          </ac:spMkLst>
        </pc:spChg>
        <pc:spChg chg="add del">
          <ac:chgData name="Awais Asghar" userId="4e531a22-1881-423e-b958-a671f924ba4b" providerId="ADAL" clId="{6AD63FF5-470B-4D33-B4E9-E46D773C33E3}" dt="2025-07-07T08:34:27.108" v="381" actId="26606"/>
          <ac:spMkLst>
            <pc:docMk/>
            <pc:sldMk cId="286667102" sldId="268"/>
            <ac:spMk id="39" creationId="{90A46C7D-C1BB-49B8-8D37-39742820E964}"/>
          </ac:spMkLst>
        </pc:spChg>
        <pc:spChg chg="add del">
          <ac:chgData name="Awais Asghar" userId="4e531a22-1881-423e-b958-a671f924ba4b" providerId="ADAL" clId="{6AD63FF5-470B-4D33-B4E9-E46D773C33E3}" dt="2025-07-07T08:34:27.108" v="381" actId="26606"/>
          <ac:spMkLst>
            <pc:docMk/>
            <pc:sldMk cId="286667102" sldId="268"/>
            <ac:spMk id="49" creationId="{55820E42-2F9D-41EF-B67F-522A133B3373}"/>
          </ac:spMkLst>
        </pc:spChg>
        <pc:spChg chg="add del">
          <ac:chgData name="Awais Asghar" userId="4e531a22-1881-423e-b958-a671f924ba4b" providerId="ADAL" clId="{6AD63FF5-470B-4D33-B4E9-E46D773C33E3}" dt="2025-07-07T08:34:28.860" v="383" actId="26606"/>
          <ac:spMkLst>
            <pc:docMk/>
            <pc:sldMk cId="286667102" sldId="268"/>
            <ac:spMk id="60" creationId="{F420BC5C-C418-4843-B04B-6918968D0982}"/>
          </ac:spMkLst>
        </pc:spChg>
        <pc:spChg chg="add del">
          <ac:chgData name="Awais Asghar" userId="4e531a22-1881-423e-b958-a671f924ba4b" providerId="ADAL" clId="{6AD63FF5-470B-4D33-B4E9-E46D773C33E3}" dt="2025-07-07T08:34:28.860" v="383" actId="26606"/>
          <ac:spMkLst>
            <pc:docMk/>
            <pc:sldMk cId="286667102" sldId="268"/>
            <ac:spMk id="61" creationId="{13E5F285-BD95-4989-B20B-77899015947C}"/>
          </ac:spMkLst>
        </pc:spChg>
        <pc:spChg chg="add del">
          <ac:chgData name="Awais Asghar" userId="4e531a22-1881-423e-b958-a671f924ba4b" providerId="ADAL" clId="{6AD63FF5-470B-4D33-B4E9-E46D773C33E3}" dt="2025-07-07T08:34:28.860" v="383" actId="26606"/>
          <ac:spMkLst>
            <pc:docMk/>
            <pc:sldMk cId="286667102" sldId="268"/>
            <ac:spMk id="68" creationId="{6B6061A8-D267-4967-AF47-C3CC45138582}"/>
          </ac:spMkLst>
        </pc:spChg>
        <pc:spChg chg="add">
          <ac:chgData name="Awais Asghar" userId="4e531a22-1881-423e-b958-a671f924ba4b" providerId="ADAL" clId="{6AD63FF5-470B-4D33-B4E9-E46D773C33E3}" dt="2025-07-07T08:34:28.903" v="384" actId="26606"/>
          <ac:spMkLst>
            <pc:docMk/>
            <pc:sldMk cId="286667102" sldId="268"/>
            <ac:spMk id="78" creationId="{2F9C493A-9F03-49B4-B3FB-19CE5AC115BE}"/>
          </ac:spMkLst>
        </pc:spChg>
        <pc:spChg chg="add">
          <ac:chgData name="Awais Asghar" userId="4e531a22-1881-423e-b958-a671f924ba4b" providerId="ADAL" clId="{6AD63FF5-470B-4D33-B4E9-E46D773C33E3}" dt="2025-07-07T08:34:28.903" v="384" actId="26606"/>
          <ac:spMkLst>
            <pc:docMk/>
            <pc:sldMk cId="286667102" sldId="268"/>
            <ac:spMk id="79" creationId="{90A46C7D-C1BB-49B8-8D37-39742820E964}"/>
          </ac:spMkLst>
        </pc:spChg>
        <pc:spChg chg="add">
          <ac:chgData name="Awais Asghar" userId="4e531a22-1881-423e-b958-a671f924ba4b" providerId="ADAL" clId="{6AD63FF5-470B-4D33-B4E9-E46D773C33E3}" dt="2025-07-07T08:34:28.903" v="384" actId="26606"/>
          <ac:spMkLst>
            <pc:docMk/>
            <pc:sldMk cId="286667102" sldId="268"/>
            <ac:spMk id="81" creationId="{55820E42-2F9D-41EF-B67F-522A133B3373}"/>
          </ac:spMkLst>
        </pc:spChg>
        <pc:grpChg chg="add del">
          <ac:chgData name="Awais Asghar" userId="4e531a22-1881-423e-b958-a671f924ba4b" providerId="ADAL" clId="{6AD63FF5-470B-4D33-B4E9-E46D773C33E3}" dt="2025-07-07T08:34:28.903" v="384" actId="26606"/>
          <ac:grpSpMkLst>
            <pc:docMk/>
            <pc:sldMk cId="286667102" sldId="268"/>
            <ac:grpSpMk id="15" creationId="{6C02F4BE-6538-4CAD-B506-5FEB41D378BC}"/>
          </ac:grpSpMkLst>
        </pc:grpChg>
        <pc:grpChg chg="add del">
          <ac:chgData name="Awais Asghar" userId="4e531a22-1881-423e-b958-a671f924ba4b" providerId="ADAL" clId="{6AD63FF5-470B-4D33-B4E9-E46D773C33E3}" dt="2025-07-07T08:34:28.903" v="384" actId="26606"/>
          <ac:grpSpMkLst>
            <pc:docMk/>
            <pc:sldMk cId="286667102" sldId="268"/>
            <ac:grpSpMk id="25" creationId="{12DB770A-658D-4212-9BF2-236070D5D7A4}"/>
          </ac:grpSpMkLst>
        </pc:grpChg>
        <pc:grpChg chg="add del">
          <ac:chgData name="Awais Asghar" userId="4e531a22-1881-423e-b958-a671f924ba4b" providerId="ADAL" clId="{6AD63FF5-470B-4D33-B4E9-E46D773C33E3}" dt="2025-07-07T08:34:27.108" v="381" actId="26606"/>
          <ac:grpSpMkLst>
            <pc:docMk/>
            <pc:sldMk cId="286667102" sldId="268"/>
            <ac:grpSpMk id="41" creationId="{61BBAB6F-65E6-4E2B-B363-6AB27C84E0C1}"/>
          </ac:grpSpMkLst>
        </pc:grpChg>
        <pc:grpChg chg="add del">
          <ac:chgData name="Awais Asghar" userId="4e531a22-1881-423e-b958-a671f924ba4b" providerId="ADAL" clId="{6AD63FF5-470B-4D33-B4E9-E46D773C33E3}" dt="2025-07-07T08:34:27.108" v="381" actId="26606"/>
          <ac:grpSpMkLst>
            <pc:docMk/>
            <pc:sldMk cId="286667102" sldId="268"/>
            <ac:grpSpMk id="51" creationId="{13D9BC31-B57D-4933-AD83-94F462D4C2F9}"/>
          </ac:grpSpMkLst>
        </pc:grpChg>
        <pc:grpChg chg="add del">
          <ac:chgData name="Awais Asghar" userId="4e531a22-1881-423e-b958-a671f924ba4b" providerId="ADAL" clId="{6AD63FF5-470B-4D33-B4E9-E46D773C33E3}" dt="2025-07-07T08:34:28.860" v="383" actId="26606"/>
          <ac:grpSpMkLst>
            <pc:docMk/>
            <pc:sldMk cId="286667102" sldId="268"/>
            <ac:grpSpMk id="62" creationId="{6C02F4BE-6538-4CAD-B506-5FEB41D378BC}"/>
          </ac:grpSpMkLst>
        </pc:grpChg>
        <pc:grpChg chg="add del">
          <ac:chgData name="Awais Asghar" userId="4e531a22-1881-423e-b958-a671f924ba4b" providerId="ADAL" clId="{6AD63FF5-470B-4D33-B4E9-E46D773C33E3}" dt="2025-07-07T08:34:28.860" v="383" actId="26606"/>
          <ac:grpSpMkLst>
            <pc:docMk/>
            <pc:sldMk cId="286667102" sldId="268"/>
            <ac:grpSpMk id="69" creationId="{12DB770A-658D-4212-9BF2-236070D5D7A4}"/>
          </ac:grpSpMkLst>
        </pc:grpChg>
        <pc:grpChg chg="add">
          <ac:chgData name="Awais Asghar" userId="4e531a22-1881-423e-b958-a671f924ba4b" providerId="ADAL" clId="{6AD63FF5-470B-4D33-B4E9-E46D773C33E3}" dt="2025-07-07T08:34:28.903" v="384" actId="26606"/>
          <ac:grpSpMkLst>
            <pc:docMk/>
            <pc:sldMk cId="286667102" sldId="268"/>
            <ac:grpSpMk id="80" creationId="{61BBAB6F-65E6-4E2B-B363-6AB27C84E0C1}"/>
          </ac:grpSpMkLst>
        </pc:grpChg>
        <pc:grpChg chg="add">
          <ac:chgData name="Awais Asghar" userId="4e531a22-1881-423e-b958-a671f924ba4b" providerId="ADAL" clId="{6AD63FF5-470B-4D33-B4E9-E46D773C33E3}" dt="2025-07-07T08:34:28.903" v="384" actId="26606"/>
          <ac:grpSpMkLst>
            <pc:docMk/>
            <pc:sldMk cId="286667102" sldId="268"/>
            <ac:grpSpMk id="82" creationId="{13D9BC31-B57D-4933-AD83-94F462D4C2F9}"/>
          </ac:grpSpMkLst>
        </pc:grpChg>
        <pc:picChg chg="add mod">
          <ac:chgData name="Awais Asghar" userId="4e531a22-1881-423e-b958-a671f924ba4b" providerId="ADAL" clId="{6AD63FF5-470B-4D33-B4E9-E46D773C33E3}" dt="2025-07-07T08:34:28.903" v="384" actId="26606"/>
          <ac:picMkLst>
            <pc:docMk/>
            <pc:sldMk cId="286667102" sldId="268"/>
            <ac:picMk id="5" creationId="{9E55492E-55A9-EAF1-0C6F-A4F0C48F4FED}"/>
          </ac:picMkLst>
        </pc:picChg>
        <pc:picChg chg="add del mod">
          <ac:chgData name="Awais Asghar" userId="4e531a22-1881-423e-b958-a671f924ba4b" providerId="ADAL" clId="{6AD63FF5-470B-4D33-B4E9-E46D773C33E3}" dt="2025-07-07T08:34:15.104" v="378" actId="478"/>
          <ac:picMkLst>
            <pc:docMk/>
            <pc:sldMk cId="286667102" sldId="268"/>
            <ac:picMk id="8" creationId="{4C499CB3-A333-216A-A4FA-42F81B45FB49}"/>
          </ac:picMkLst>
        </pc:picChg>
      </pc:sldChg>
      <pc:sldChg chg="addSp delSp modSp new mod setBg addAnim">
        <pc:chgData name="Awais Asghar" userId="4e531a22-1881-423e-b958-a671f924ba4b" providerId="ADAL" clId="{6AD63FF5-470B-4D33-B4E9-E46D773C33E3}" dt="2025-07-07T08:33:17.575" v="367" actId="1076"/>
        <pc:sldMkLst>
          <pc:docMk/>
          <pc:sldMk cId="2892924438" sldId="269"/>
        </pc:sldMkLst>
        <pc:spChg chg="mod">
          <ac:chgData name="Awais Asghar" userId="4e531a22-1881-423e-b958-a671f924ba4b" providerId="ADAL" clId="{6AD63FF5-470B-4D33-B4E9-E46D773C33E3}" dt="2025-07-07T08:33:17.575" v="367" actId="1076"/>
          <ac:spMkLst>
            <pc:docMk/>
            <pc:sldMk cId="2892924438" sldId="269"/>
            <ac:spMk id="2" creationId="{EB073E01-A2BF-ADBD-7506-F03C8059E13A}"/>
          </ac:spMkLst>
        </pc:spChg>
        <pc:spChg chg="del">
          <ac:chgData name="Awais Asghar" userId="4e531a22-1881-423e-b958-a671f924ba4b" providerId="ADAL" clId="{6AD63FF5-470B-4D33-B4E9-E46D773C33E3}" dt="2025-07-07T08:31:50.055" v="349" actId="478"/>
          <ac:spMkLst>
            <pc:docMk/>
            <pc:sldMk cId="2892924438" sldId="269"/>
            <ac:spMk id="3" creationId="{05FCAAA8-4553-1249-9C4F-BF4595B06805}"/>
          </ac:spMkLst>
        </pc:spChg>
        <pc:spChg chg="add del">
          <ac:chgData name="Awais Asghar" userId="4e531a22-1881-423e-b958-a671f924ba4b" providerId="ADAL" clId="{6AD63FF5-470B-4D33-B4E9-E46D773C33E3}" dt="2025-07-07T08:32:31.232" v="355" actId="26606"/>
          <ac:spMkLst>
            <pc:docMk/>
            <pc:sldMk cId="2892924438" sldId="269"/>
            <ac:spMk id="9" creationId="{435959F4-53DA-47FF-BC24-1E5B75C69876}"/>
          </ac:spMkLst>
        </pc:spChg>
        <pc:spChg chg="add del">
          <ac:chgData name="Awais Asghar" userId="4e531a22-1881-423e-b958-a671f924ba4b" providerId="ADAL" clId="{6AD63FF5-470B-4D33-B4E9-E46D773C33E3}" dt="2025-07-07T08:32:31.232" v="355" actId="26606"/>
          <ac:spMkLst>
            <pc:docMk/>
            <pc:sldMk cId="2892924438" sldId="269"/>
            <ac:spMk id="20" creationId="{59226104-0061-4319-8237-9C001BF85D49}"/>
          </ac:spMkLst>
        </pc:spChg>
        <pc:spChg chg="add del">
          <ac:chgData name="Awais Asghar" userId="4e531a22-1881-423e-b958-a671f924ba4b" providerId="ADAL" clId="{6AD63FF5-470B-4D33-B4E9-E46D773C33E3}" dt="2025-07-07T08:32:31.232" v="355" actId="26606"/>
          <ac:spMkLst>
            <pc:docMk/>
            <pc:sldMk cId="2892924438" sldId="269"/>
            <ac:spMk id="30" creationId="{A5D0B0D3-D735-4619-AA45-B57B791E1744}"/>
          </ac:spMkLst>
        </pc:spChg>
        <pc:spChg chg="add del">
          <ac:chgData name="Awais Asghar" userId="4e531a22-1881-423e-b958-a671f924ba4b" providerId="ADAL" clId="{6AD63FF5-470B-4D33-B4E9-E46D773C33E3}" dt="2025-07-07T08:32:31.232" v="355" actId="26606"/>
          <ac:spMkLst>
            <pc:docMk/>
            <pc:sldMk cId="2892924438" sldId="269"/>
            <ac:spMk id="40" creationId="{752C2BA4-3BBE-4D22-A0D9-8D2A7B8F1C71}"/>
          </ac:spMkLst>
        </pc:spChg>
        <pc:spChg chg="add del">
          <ac:chgData name="Awais Asghar" userId="4e531a22-1881-423e-b958-a671f924ba4b" providerId="ADAL" clId="{6AD63FF5-470B-4D33-B4E9-E46D773C33E3}" dt="2025-07-07T08:32:31.232" v="355" actId="26606"/>
          <ac:spMkLst>
            <pc:docMk/>
            <pc:sldMk cId="2892924438" sldId="269"/>
            <ac:spMk id="42" creationId="{82AA7049-B18D-49D6-AD7D-DBB9E19FBB78}"/>
          </ac:spMkLst>
        </pc:spChg>
        <pc:spChg chg="add del">
          <ac:chgData name="Awais Asghar" userId="4e531a22-1881-423e-b958-a671f924ba4b" providerId="ADAL" clId="{6AD63FF5-470B-4D33-B4E9-E46D773C33E3}" dt="2025-07-07T08:32:31.165" v="354" actId="26606"/>
          <ac:spMkLst>
            <pc:docMk/>
            <pc:sldMk cId="2892924438" sldId="269"/>
            <ac:spMk id="54" creationId="{435959F4-53DA-47FF-BC24-1E5B75C69876}"/>
          </ac:spMkLst>
        </pc:spChg>
        <pc:spChg chg="add del">
          <ac:chgData name="Awais Asghar" userId="4e531a22-1881-423e-b958-a671f924ba4b" providerId="ADAL" clId="{6AD63FF5-470B-4D33-B4E9-E46D773C33E3}" dt="2025-07-07T08:32:31.165" v="354" actId="26606"/>
          <ac:spMkLst>
            <pc:docMk/>
            <pc:sldMk cId="2892924438" sldId="269"/>
            <ac:spMk id="65" creationId="{59226104-0061-4319-8237-9C001BF85D49}"/>
          </ac:spMkLst>
        </pc:spChg>
        <pc:spChg chg="add del">
          <ac:chgData name="Awais Asghar" userId="4e531a22-1881-423e-b958-a671f924ba4b" providerId="ADAL" clId="{6AD63FF5-470B-4D33-B4E9-E46D773C33E3}" dt="2025-07-07T08:32:31.165" v="354" actId="26606"/>
          <ac:spMkLst>
            <pc:docMk/>
            <pc:sldMk cId="2892924438" sldId="269"/>
            <ac:spMk id="75" creationId="{A5D0B0D3-D735-4619-AA45-B57B791E1744}"/>
          </ac:spMkLst>
        </pc:spChg>
        <pc:spChg chg="add del">
          <ac:chgData name="Awais Asghar" userId="4e531a22-1881-423e-b958-a671f924ba4b" providerId="ADAL" clId="{6AD63FF5-470B-4D33-B4E9-E46D773C33E3}" dt="2025-07-07T08:32:31.165" v="354" actId="26606"/>
          <ac:spMkLst>
            <pc:docMk/>
            <pc:sldMk cId="2892924438" sldId="269"/>
            <ac:spMk id="77" creationId="{3D505D40-32E9-4C48-81F8-AD80433BE6B7}"/>
          </ac:spMkLst>
        </pc:spChg>
        <pc:spChg chg="add">
          <ac:chgData name="Awais Asghar" userId="4e531a22-1881-423e-b958-a671f924ba4b" providerId="ADAL" clId="{6AD63FF5-470B-4D33-B4E9-E46D773C33E3}" dt="2025-07-07T08:32:31.232" v="355" actId="26606"/>
          <ac:spMkLst>
            <pc:docMk/>
            <pc:sldMk cId="2892924438" sldId="269"/>
            <ac:spMk id="96" creationId="{435959F4-53DA-47FF-BC24-1E5B75C69876}"/>
          </ac:spMkLst>
        </pc:spChg>
        <pc:spChg chg="add">
          <ac:chgData name="Awais Asghar" userId="4e531a22-1881-423e-b958-a671f924ba4b" providerId="ADAL" clId="{6AD63FF5-470B-4D33-B4E9-E46D773C33E3}" dt="2025-07-07T08:32:31.232" v="355" actId="26606"/>
          <ac:spMkLst>
            <pc:docMk/>
            <pc:sldMk cId="2892924438" sldId="269"/>
            <ac:spMk id="105" creationId="{59226104-0061-4319-8237-9C001BF85D49}"/>
          </ac:spMkLst>
        </pc:spChg>
        <pc:spChg chg="add">
          <ac:chgData name="Awais Asghar" userId="4e531a22-1881-423e-b958-a671f924ba4b" providerId="ADAL" clId="{6AD63FF5-470B-4D33-B4E9-E46D773C33E3}" dt="2025-07-07T08:32:31.232" v="355" actId="26606"/>
          <ac:spMkLst>
            <pc:docMk/>
            <pc:sldMk cId="2892924438" sldId="269"/>
            <ac:spMk id="112" creationId="{E20BB609-EF92-42DB-836C-0699A590B5CF}"/>
          </ac:spMkLst>
        </pc:spChg>
        <pc:spChg chg="add">
          <ac:chgData name="Awais Asghar" userId="4e531a22-1881-423e-b958-a671f924ba4b" providerId="ADAL" clId="{6AD63FF5-470B-4D33-B4E9-E46D773C33E3}" dt="2025-07-07T08:32:31.232" v="355" actId="26606"/>
          <ac:spMkLst>
            <pc:docMk/>
            <pc:sldMk cId="2892924438" sldId="269"/>
            <ac:spMk id="119" creationId="{11E84B46-9597-410B-A51F-E2E0F2FAFB5B}"/>
          </ac:spMkLst>
        </pc:spChg>
        <pc:grpChg chg="add del">
          <ac:chgData name="Awais Asghar" userId="4e531a22-1881-423e-b958-a671f924ba4b" providerId="ADAL" clId="{6AD63FF5-470B-4D33-B4E9-E46D773C33E3}" dt="2025-07-07T08:32:31.232" v="355" actId="26606"/>
          <ac:grpSpMkLst>
            <pc:docMk/>
            <pc:sldMk cId="2892924438" sldId="269"/>
            <ac:grpSpMk id="11" creationId="{A7CF83E8-F6F0-41E3-B580-7412A04DDFB5}"/>
          </ac:grpSpMkLst>
        </pc:grpChg>
        <pc:grpChg chg="add del">
          <ac:chgData name="Awais Asghar" userId="4e531a22-1881-423e-b958-a671f924ba4b" providerId="ADAL" clId="{6AD63FF5-470B-4D33-B4E9-E46D773C33E3}" dt="2025-07-07T08:32:31.232" v="355" actId="26606"/>
          <ac:grpSpMkLst>
            <pc:docMk/>
            <pc:sldMk cId="2892924438" sldId="269"/>
            <ac:grpSpMk id="22" creationId="{51B01909-73B8-4486-A749-C643B1D7E361}"/>
          </ac:grpSpMkLst>
        </pc:grpChg>
        <pc:grpChg chg="add del">
          <ac:chgData name="Awais Asghar" userId="4e531a22-1881-423e-b958-a671f924ba4b" providerId="ADAL" clId="{6AD63FF5-470B-4D33-B4E9-E46D773C33E3}" dt="2025-07-07T08:32:31.232" v="355" actId="26606"/>
          <ac:grpSpMkLst>
            <pc:docMk/>
            <pc:sldMk cId="2892924438" sldId="269"/>
            <ac:grpSpMk id="32" creationId="{06B4C967-D337-479B-87CA-7587B7FCFF5E}"/>
          </ac:grpSpMkLst>
        </pc:grpChg>
        <pc:grpChg chg="add del">
          <ac:chgData name="Awais Asghar" userId="4e531a22-1881-423e-b958-a671f924ba4b" providerId="ADAL" clId="{6AD63FF5-470B-4D33-B4E9-E46D773C33E3}" dt="2025-07-07T08:32:31.232" v="355" actId="26606"/>
          <ac:grpSpMkLst>
            <pc:docMk/>
            <pc:sldMk cId="2892924438" sldId="269"/>
            <ac:grpSpMk id="44" creationId="{3850DB66-16D1-4953-A6E3-FCA3DC5F276F}"/>
          </ac:grpSpMkLst>
        </pc:grpChg>
        <pc:grpChg chg="add del">
          <ac:chgData name="Awais Asghar" userId="4e531a22-1881-423e-b958-a671f924ba4b" providerId="ADAL" clId="{6AD63FF5-470B-4D33-B4E9-E46D773C33E3}" dt="2025-07-07T08:32:31.165" v="354" actId="26606"/>
          <ac:grpSpMkLst>
            <pc:docMk/>
            <pc:sldMk cId="2892924438" sldId="269"/>
            <ac:grpSpMk id="56" creationId="{A7CF83E8-F6F0-41E3-B580-7412A04DDFB5}"/>
          </ac:grpSpMkLst>
        </pc:grpChg>
        <pc:grpChg chg="add del">
          <ac:chgData name="Awais Asghar" userId="4e531a22-1881-423e-b958-a671f924ba4b" providerId="ADAL" clId="{6AD63FF5-470B-4D33-B4E9-E46D773C33E3}" dt="2025-07-07T08:32:31.165" v="354" actId="26606"/>
          <ac:grpSpMkLst>
            <pc:docMk/>
            <pc:sldMk cId="2892924438" sldId="269"/>
            <ac:grpSpMk id="67" creationId="{51B01909-73B8-4486-A749-C643B1D7E361}"/>
          </ac:grpSpMkLst>
        </pc:grpChg>
        <pc:grpChg chg="add del">
          <ac:chgData name="Awais Asghar" userId="4e531a22-1881-423e-b958-a671f924ba4b" providerId="ADAL" clId="{6AD63FF5-470B-4D33-B4E9-E46D773C33E3}" dt="2025-07-07T08:32:31.165" v="354" actId="26606"/>
          <ac:grpSpMkLst>
            <pc:docMk/>
            <pc:sldMk cId="2892924438" sldId="269"/>
            <ac:grpSpMk id="79" creationId="{C507BF36-B92B-4CAC-BCA7-8364B51E1F09}"/>
          </ac:grpSpMkLst>
        </pc:grpChg>
        <pc:grpChg chg="add">
          <ac:chgData name="Awais Asghar" userId="4e531a22-1881-423e-b958-a671f924ba4b" providerId="ADAL" clId="{6AD63FF5-470B-4D33-B4E9-E46D773C33E3}" dt="2025-07-07T08:32:31.232" v="355" actId="26606"/>
          <ac:grpSpMkLst>
            <pc:docMk/>
            <pc:sldMk cId="2892924438" sldId="269"/>
            <ac:grpSpMk id="87" creationId="{3D4FD378-E29E-4996-A8B0-11E2368A6E83}"/>
          </ac:grpSpMkLst>
        </pc:grpChg>
        <pc:grpChg chg="add del">
          <ac:chgData name="Awais Asghar" userId="4e531a22-1881-423e-b958-a671f924ba4b" providerId="ADAL" clId="{6AD63FF5-470B-4D33-B4E9-E46D773C33E3}" dt="2025-07-07T08:32:31.165" v="354" actId="26606"/>
          <ac:grpSpMkLst>
            <pc:docMk/>
            <pc:sldMk cId="2892924438" sldId="269"/>
            <ac:grpSpMk id="88" creationId="{DBBA0A0D-8F6A-400A-9E49-8C008E2C7DB1}"/>
          </ac:grpSpMkLst>
        </pc:grpChg>
        <pc:grpChg chg="add">
          <ac:chgData name="Awais Asghar" userId="4e531a22-1881-423e-b958-a671f924ba4b" providerId="ADAL" clId="{6AD63FF5-470B-4D33-B4E9-E46D773C33E3}" dt="2025-07-07T08:32:31.232" v="355" actId="26606"/>
          <ac:grpSpMkLst>
            <pc:docMk/>
            <pc:sldMk cId="2892924438" sldId="269"/>
            <ac:grpSpMk id="97" creationId="{A7CF83E8-F6F0-41E3-B580-7412A04DDFB5}"/>
          </ac:grpSpMkLst>
        </pc:grpChg>
        <pc:grpChg chg="add">
          <ac:chgData name="Awais Asghar" userId="4e531a22-1881-423e-b958-a671f924ba4b" providerId="ADAL" clId="{6AD63FF5-470B-4D33-B4E9-E46D773C33E3}" dt="2025-07-07T08:32:31.232" v="355" actId="26606"/>
          <ac:grpSpMkLst>
            <pc:docMk/>
            <pc:sldMk cId="2892924438" sldId="269"/>
            <ac:grpSpMk id="106" creationId="{51B01909-73B8-4486-A749-C643B1D7E361}"/>
          </ac:grpSpMkLst>
        </pc:grpChg>
        <pc:grpChg chg="add">
          <ac:chgData name="Awais Asghar" userId="4e531a22-1881-423e-b958-a671f924ba4b" providerId="ADAL" clId="{6AD63FF5-470B-4D33-B4E9-E46D773C33E3}" dt="2025-07-07T08:32:31.232" v="355" actId="26606"/>
          <ac:grpSpMkLst>
            <pc:docMk/>
            <pc:sldMk cId="2892924438" sldId="269"/>
            <ac:grpSpMk id="113" creationId="{674FBD09-398F-4886-8D52-3CCAB16ED12F}"/>
          </ac:grpSpMkLst>
        </pc:grpChg>
        <pc:picChg chg="add mod">
          <ac:chgData name="Awais Asghar" userId="4e531a22-1881-423e-b958-a671f924ba4b" providerId="ADAL" clId="{6AD63FF5-470B-4D33-B4E9-E46D773C33E3}" dt="2025-07-07T08:32:31.232" v="355" actId="26606"/>
          <ac:picMkLst>
            <pc:docMk/>
            <pc:sldMk cId="2892924438" sldId="269"/>
            <ac:picMk id="6" creationId="{338715E0-D7EE-6EEB-AB45-C81FE5B21BE5}"/>
          </ac:picMkLst>
        </pc:picChg>
      </pc:sldChg>
      <pc:sldChg chg="addSp delSp modSp add del mod setBg delDesignElem">
        <pc:chgData name="Awais Asghar" userId="4e531a22-1881-423e-b958-a671f924ba4b" providerId="ADAL" clId="{6AD63FF5-470B-4D33-B4E9-E46D773C33E3}" dt="2025-07-07T08:34:08.837" v="377" actId="47"/>
        <pc:sldMkLst>
          <pc:docMk/>
          <pc:sldMk cId="2724057218" sldId="270"/>
        </pc:sldMkLst>
        <pc:spChg chg="mod">
          <ac:chgData name="Awais Asghar" userId="4e531a22-1881-423e-b958-a671f924ba4b" providerId="ADAL" clId="{6AD63FF5-470B-4D33-B4E9-E46D773C33E3}" dt="2025-07-07T08:33:54.005" v="374" actId="20577"/>
          <ac:spMkLst>
            <pc:docMk/>
            <pc:sldMk cId="2724057218" sldId="270"/>
            <ac:spMk id="3" creationId="{CEBBC65A-7DFD-2B3A-F95A-06417C87761A}"/>
          </ac:spMkLst>
        </pc:spChg>
        <pc:spChg chg="add">
          <ac:chgData name="Awais Asghar" userId="4e531a22-1881-423e-b958-a671f924ba4b" providerId="ADAL" clId="{6AD63FF5-470B-4D33-B4E9-E46D773C33E3}" dt="2025-07-07T08:33:59.942" v="376" actId="26606"/>
          <ac:spMkLst>
            <pc:docMk/>
            <pc:sldMk cId="2724057218" sldId="270"/>
            <ac:spMk id="9" creationId="{2F9C493A-9F03-49B4-B3FB-19CE5AC115BE}"/>
          </ac:spMkLst>
        </pc:spChg>
        <pc:spChg chg="add">
          <ac:chgData name="Awais Asghar" userId="4e531a22-1881-423e-b958-a671f924ba4b" providerId="ADAL" clId="{6AD63FF5-470B-4D33-B4E9-E46D773C33E3}" dt="2025-07-07T08:33:59.942" v="376" actId="26606"/>
          <ac:spMkLst>
            <pc:docMk/>
            <pc:sldMk cId="2724057218" sldId="270"/>
            <ac:spMk id="11" creationId="{90A46C7D-C1BB-49B8-8D37-39742820E964}"/>
          </ac:spMkLst>
        </pc:spChg>
        <pc:spChg chg="add">
          <ac:chgData name="Awais Asghar" userId="4e531a22-1881-423e-b958-a671f924ba4b" providerId="ADAL" clId="{6AD63FF5-470B-4D33-B4E9-E46D773C33E3}" dt="2025-07-07T08:33:59.942" v="376" actId="26606"/>
          <ac:spMkLst>
            <pc:docMk/>
            <pc:sldMk cId="2724057218" sldId="270"/>
            <ac:spMk id="21" creationId="{55820E42-2F9D-41EF-B67F-522A133B3373}"/>
          </ac:spMkLst>
        </pc:spChg>
        <pc:spChg chg="del">
          <ac:chgData name="Awais Asghar" userId="4e531a22-1881-423e-b958-a671f924ba4b" providerId="ADAL" clId="{6AD63FF5-470B-4D33-B4E9-E46D773C33E3}" dt="2025-07-07T08:33:37.182" v="369"/>
          <ac:spMkLst>
            <pc:docMk/>
            <pc:sldMk cId="2724057218" sldId="270"/>
            <ac:spMk id="35" creationId="{2F9C493A-9F03-49B4-B3FB-19CE5AC115BE}"/>
          </ac:spMkLst>
        </pc:spChg>
        <pc:spChg chg="del">
          <ac:chgData name="Awais Asghar" userId="4e531a22-1881-423e-b958-a671f924ba4b" providerId="ADAL" clId="{6AD63FF5-470B-4D33-B4E9-E46D773C33E3}" dt="2025-07-07T08:33:37.182" v="369"/>
          <ac:spMkLst>
            <pc:docMk/>
            <pc:sldMk cId="2724057218" sldId="270"/>
            <ac:spMk id="37" creationId="{90A46C7D-C1BB-49B8-8D37-39742820E964}"/>
          </ac:spMkLst>
        </pc:spChg>
        <pc:spChg chg="del">
          <ac:chgData name="Awais Asghar" userId="4e531a22-1881-423e-b958-a671f924ba4b" providerId="ADAL" clId="{6AD63FF5-470B-4D33-B4E9-E46D773C33E3}" dt="2025-07-07T08:33:37.182" v="369"/>
          <ac:spMkLst>
            <pc:docMk/>
            <pc:sldMk cId="2724057218" sldId="270"/>
            <ac:spMk id="47" creationId="{55820E42-2F9D-41EF-B67F-522A133B3373}"/>
          </ac:spMkLst>
        </pc:spChg>
        <pc:grpChg chg="add">
          <ac:chgData name="Awais Asghar" userId="4e531a22-1881-423e-b958-a671f924ba4b" providerId="ADAL" clId="{6AD63FF5-470B-4D33-B4E9-E46D773C33E3}" dt="2025-07-07T08:33:59.942" v="376" actId="26606"/>
          <ac:grpSpMkLst>
            <pc:docMk/>
            <pc:sldMk cId="2724057218" sldId="270"/>
            <ac:grpSpMk id="13" creationId="{61BBAB6F-65E6-4E2B-B363-6AB27C84E0C1}"/>
          </ac:grpSpMkLst>
        </pc:grpChg>
        <pc:grpChg chg="add">
          <ac:chgData name="Awais Asghar" userId="4e531a22-1881-423e-b958-a671f924ba4b" providerId="ADAL" clId="{6AD63FF5-470B-4D33-B4E9-E46D773C33E3}" dt="2025-07-07T08:33:59.942" v="376" actId="26606"/>
          <ac:grpSpMkLst>
            <pc:docMk/>
            <pc:sldMk cId="2724057218" sldId="270"/>
            <ac:grpSpMk id="23" creationId="{13D9BC31-B57D-4933-AD83-94F462D4C2F9}"/>
          </ac:grpSpMkLst>
        </pc:grpChg>
        <pc:grpChg chg="del">
          <ac:chgData name="Awais Asghar" userId="4e531a22-1881-423e-b958-a671f924ba4b" providerId="ADAL" clId="{6AD63FF5-470B-4D33-B4E9-E46D773C33E3}" dt="2025-07-07T08:33:37.182" v="369"/>
          <ac:grpSpMkLst>
            <pc:docMk/>
            <pc:sldMk cId="2724057218" sldId="270"/>
            <ac:grpSpMk id="39" creationId="{61BBAB6F-65E6-4E2B-B363-6AB27C84E0C1}"/>
          </ac:grpSpMkLst>
        </pc:grpChg>
        <pc:grpChg chg="del">
          <ac:chgData name="Awais Asghar" userId="4e531a22-1881-423e-b958-a671f924ba4b" providerId="ADAL" clId="{6AD63FF5-470B-4D33-B4E9-E46D773C33E3}" dt="2025-07-07T08:33:37.182" v="369"/>
          <ac:grpSpMkLst>
            <pc:docMk/>
            <pc:sldMk cId="2724057218" sldId="270"/>
            <ac:grpSpMk id="49" creationId="{13D9BC31-B57D-4933-AD83-94F462D4C2F9}"/>
          </ac:grpSpMkLst>
        </pc:grpChg>
        <pc:picChg chg="del">
          <ac:chgData name="Awais Asghar" userId="4e531a22-1881-423e-b958-a671f924ba4b" providerId="ADAL" clId="{6AD63FF5-470B-4D33-B4E9-E46D773C33E3}" dt="2025-07-07T08:33:55.519" v="375" actId="478"/>
          <ac:picMkLst>
            <pc:docMk/>
            <pc:sldMk cId="2724057218" sldId="270"/>
            <ac:picMk id="5" creationId="{52A93576-FF86-C04D-B63D-E576FB1DBAB5}"/>
          </ac:picMkLst>
        </pc:picChg>
        <pc:picChg chg="add">
          <ac:chgData name="Awais Asghar" userId="4e531a22-1881-423e-b958-a671f924ba4b" providerId="ADAL" clId="{6AD63FF5-470B-4D33-B4E9-E46D773C33E3}" dt="2025-07-07T08:33:59.942" v="376" actId="26606"/>
          <ac:picMkLst>
            <pc:docMk/>
            <pc:sldMk cId="2724057218" sldId="270"/>
            <ac:picMk id="6" creationId="{4437D1E2-8ACA-1F80-F9FC-224C3B5FE9B9}"/>
          </ac:picMkLst>
        </pc:picChg>
      </pc:sldChg>
      <pc:sldMasterChg chg="add del addSldLayout delSldLayout">
        <pc:chgData name="Awais Asghar" userId="4e531a22-1881-423e-b958-a671f924ba4b" providerId="ADAL" clId="{6AD63FF5-470B-4D33-B4E9-E46D773C33E3}" dt="2025-06-29T14:05:54.511" v="24" actId="26606"/>
        <pc:sldMasterMkLst>
          <pc:docMk/>
          <pc:sldMasterMk cId="859794296" sldId="2147483648"/>
        </pc:sldMasterMkLst>
        <pc:sldLayoutChg chg="add del">
          <pc:chgData name="Awais Asghar" userId="4e531a22-1881-423e-b958-a671f924ba4b" providerId="ADAL" clId="{6AD63FF5-470B-4D33-B4E9-E46D773C33E3}" dt="2025-06-29T14:05:54.511" v="24" actId="26606"/>
          <pc:sldLayoutMkLst>
            <pc:docMk/>
            <pc:sldMasterMk cId="859794296" sldId="2147483648"/>
            <pc:sldLayoutMk cId="2327558330" sldId="2147483649"/>
          </pc:sldLayoutMkLst>
        </pc:sldLayoutChg>
        <pc:sldLayoutChg chg="add del">
          <pc:chgData name="Awais Asghar" userId="4e531a22-1881-423e-b958-a671f924ba4b" providerId="ADAL" clId="{6AD63FF5-470B-4D33-B4E9-E46D773C33E3}" dt="2025-06-29T14:05:54.511" v="24" actId="26606"/>
          <pc:sldLayoutMkLst>
            <pc:docMk/>
            <pc:sldMasterMk cId="859794296" sldId="2147483648"/>
            <pc:sldLayoutMk cId="2310140804" sldId="2147483650"/>
          </pc:sldLayoutMkLst>
        </pc:sldLayoutChg>
        <pc:sldLayoutChg chg="add del">
          <pc:chgData name="Awais Asghar" userId="4e531a22-1881-423e-b958-a671f924ba4b" providerId="ADAL" clId="{6AD63FF5-470B-4D33-B4E9-E46D773C33E3}" dt="2025-06-29T14:05:54.511" v="24" actId="26606"/>
          <pc:sldLayoutMkLst>
            <pc:docMk/>
            <pc:sldMasterMk cId="859794296" sldId="2147483648"/>
            <pc:sldLayoutMk cId="3118652190" sldId="2147483651"/>
          </pc:sldLayoutMkLst>
        </pc:sldLayoutChg>
        <pc:sldLayoutChg chg="add del">
          <pc:chgData name="Awais Asghar" userId="4e531a22-1881-423e-b958-a671f924ba4b" providerId="ADAL" clId="{6AD63FF5-470B-4D33-B4E9-E46D773C33E3}" dt="2025-06-29T14:05:54.511" v="24" actId="26606"/>
          <pc:sldLayoutMkLst>
            <pc:docMk/>
            <pc:sldMasterMk cId="859794296" sldId="2147483648"/>
            <pc:sldLayoutMk cId="422857549" sldId="2147483652"/>
          </pc:sldLayoutMkLst>
        </pc:sldLayoutChg>
        <pc:sldLayoutChg chg="add del">
          <pc:chgData name="Awais Asghar" userId="4e531a22-1881-423e-b958-a671f924ba4b" providerId="ADAL" clId="{6AD63FF5-470B-4D33-B4E9-E46D773C33E3}" dt="2025-06-29T14:05:54.511" v="24" actId="26606"/>
          <pc:sldLayoutMkLst>
            <pc:docMk/>
            <pc:sldMasterMk cId="859794296" sldId="2147483648"/>
            <pc:sldLayoutMk cId="609153089" sldId="2147483653"/>
          </pc:sldLayoutMkLst>
        </pc:sldLayoutChg>
        <pc:sldLayoutChg chg="add del">
          <pc:chgData name="Awais Asghar" userId="4e531a22-1881-423e-b958-a671f924ba4b" providerId="ADAL" clId="{6AD63FF5-470B-4D33-B4E9-E46D773C33E3}" dt="2025-06-29T14:05:54.511" v="24" actId="26606"/>
          <pc:sldLayoutMkLst>
            <pc:docMk/>
            <pc:sldMasterMk cId="859794296" sldId="2147483648"/>
            <pc:sldLayoutMk cId="3377787208" sldId="2147483654"/>
          </pc:sldLayoutMkLst>
        </pc:sldLayoutChg>
        <pc:sldLayoutChg chg="add del">
          <pc:chgData name="Awais Asghar" userId="4e531a22-1881-423e-b958-a671f924ba4b" providerId="ADAL" clId="{6AD63FF5-470B-4D33-B4E9-E46D773C33E3}" dt="2025-06-29T14:05:54.511" v="24" actId="26606"/>
          <pc:sldLayoutMkLst>
            <pc:docMk/>
            <pc:sldMasterMk cId="859794296" sldId="2147483648"/>
            <pc:sldLayoutMk cId="3350606769" sldId="2147483655"/>
          </pc:sldLayoutMkLst>
        </pc:sldLayoutChg>
        <pc:sldLayoutChg chg="add del">
          <pc:chgData name="Awais Asghar" userId="4e531a22-1881-423e-b958-a671f924ba4b" providerId="ADAL" clId="{6AD63FF5-470B-4D33-B4E9-E46D773C33E3}" dt="2025-06-29T14:05:54.511" v="24" actId="26606"/>
          <pc:sldLayoutMkLst>
            <pc:docMk/>
            <pc:sldMasterMk cId="859794296" sldId="2147483648"/>
            <pc:sldLayoutMk cId="2620095877" sldId="2147483656"/>
          </pc:sldLayoutMkLst>
        </pc:sldLayoutChg>
        <pc:sldLayoutChg chg="add del">
          <pc:chgData name="Awais Asghar" userId="4e531a22-1881-423e-b958-a671f924ba4b" providerId="ADAL" clId="{6AD63FF5-470B-4D33-B4E9-E46D773C33E3}" dt="2025-06-29T14:05:54.511" v="24" actId="26606"/>
          <pc:sldLayoutMkLst>
            <pc:docMk/>
            <pc:sldMasterMk cId="859794296" sldId="2147483648"/>
            <pc:sldLayoutMk cId="255258992" sldId="2147483657"/>
          </pc:sldLayoutMkLst>
        </pc:sldLayoutChg>
        <pc:sldLayoutChg chg="add del">
          <pc:chgData name="Awais Asghar" userId="4e531a22-1881-423e-b958-a671f924ba4b" providerId="ADAL" clId="{6AD63FF5-470B-4D33-B4E9-E46D773C33E3}" dt="2025-06-29T14:05:54.511" v="24" actId="26606"/>
          <pc:sldLayoutMkLst>
            <pc:docMk/>
            <pc:sldMasterMk cId="859794296" sldId="2147483648"/>
            <pc:sldLayoutMk cId="984285755" sldId="2147483658"/>
          </pc:sldLayoutMkLst>
        </pc:sldLayoutChg>
        <pc:sldLayoutChg chg="add del">
          <pc:chgData name="Awais Asghar" userId="4e531a22-1881-423e-b958-a671f924ba4b" providerId="ADAL" clId="{6AD63FF5-470B-4D33-B4E9-E46D773C33E3}" dt="2025-06-29T14:05:54.511" v="24" actId="26606"/>
          <pc:sldLayoutMkLst>
            <pc:docMk/>
            <pc:sldMasterMk cId="859794296" sldId="2147483648"/>
            <pc:sldLayoutMk cId="2221770132" sldId="2147483659"/>
          </pc:sldLayoutMkLst>
        </pc:sldLayoutChg>
      </pc:sldMasterChg>
      <pc:sldMasterChg chg="add del replId addSldLayout delSldLayout">
        <pc:chgData name="Awais Asghar" userId="4e531a22-1881-423e-b958-a671f924ba4b" providerId="ADAL" clId="{6AD63FF5-470B-4D33-B4E9-E46D773C33E3}" dt="2025-06-29T14:05:23.874" v="17" actId="26606"/>
        <pc:sldMasterMkLst>
          <pc:docMk/>
          <pc:sldMasterMk cId="499157472" sldId="2147483660"/>
        </pc:sldMasterMkLst>
        <pc:sldLayoutChg chg="add del">
          <pc:chgData name="Awais Asghar" userId="4e531a22-1881-423e-b958-a671f924ba4b" providerId="ADAL" clId="{6AD63FF5-470B-4D33-B4E9-E46D773C33E3}" dt="2025-06-29T14:05:23.874" v="17" actId="26606"/>
          <pc:sldLayoutMkLst>
            <pc:docMk/>
            <pc:sldMasterMk cId="499157472" sldId="2147483660"/>
            <pc:sldLayoutMk cId="1280980626" sldId="2147483661"/>
          </pc:sldLayoutMkLst>
        </pc:sldLayoutChg>
        <pc:sldLayoutChg chg="add del replId">
          <pc:chgData name="Awais Asghar" userId="4e531a22-1881-423e-b958-a671f924ba4b" providerId="ADAL" clId="{6AD63FF5-470B-4D33-B4E9-E46D773C33E3}" dt="2025-06-29T14:05:23.874" v="17" actId="26606"/>
          <pc:sldLayoutMkLst>
            <pc:docMk/>
            <pc:sldMasterMk cId="499157472" sldId="2147483660"/>
            <pc:sldLayoutMk cId="4245439042" sldId="2147483662"/>
          </pc:sldLayoutMkLst>
        </pc:sldLayoutChg>
        <pc:sldLayoutChg chg="add del replId">
          <pc:chgData name="Awais Asghar" userId="4e531a22-1881-423e-b958-a671f924ba4b" providerId="ADAL" clId="{6AD63FF5-470B-4D33-B4E9-E46D773C33E3}" dt="2025-06-29T14:05:23.874" v="17" actId="26606"/>
          <pc:sldLayoutMkLst>
            <pc:docMk/>
            <pc:sldMasterMk cId="499157472" sldId="2147483660"/>
            <pc:sldLayoutMk cId="3013744235" sldId="2147483663"/>
          </pc:sldLayoutMkLst>
        </pc:sldLayoutChg>
        <pc:sldLayoutChg chg="add del replId">
          <pc:chgData name="Awais Asghar" userId="4e531a22-1881-423e-b958-a671f924ba4b" providerId="ADAL" clId="{6AD63FF5-470B-4D33-B4E9-E46D773C33E3}" dt="2025-06-29T14:05:23.874" v="17" actId="26606"/>
          <pc:sldLayoutMkLst>
            <pc:docMk/>
            <pc:sldMasterMk cId="499157472" sldId="2147483660"/>
            <pc:sldLayoutMk cId="4109476543" sldId="2147483664"/>
          </pc:sldLayoutMkLst>
        </pc:sldLayoutChg>
        <pc:sldLayoutChg chg="add del replId">
          <pc:chgData name="Awais Asghar" userId="4e531a22-1881-423e-b958-a671f924ba4b" providerId="ADAL" clId="{6AD63FF5-470B-4D33-B4E9-E46D773C33E3}" dt="2025-06-29T14:05:23.874" v="17" actId="26606"/>
          <pc:sldLayoutMkLst>
            <pc:docMk/>
            <pc:sldMasterMk cId="499157472" sldId="2147483660"/>
            <pc:sldLayoutMk cId="352473102" sldId="2147483665"/>
          </pc:sldLayoutMkLst>
        </pc:sldLayoutChg>
        <pc:sldLayoutChg chg="add del replId">
          <pc:chgData name="Awais Asghar" userId="4e531a22-1881-423e-b958-a671f924ba4b" providerId="ADAL" clId="{6AD63FF5-470B-4D33-B4E9-E46D773C33E3}" dt="2025-06-29T14:05:23.874" v="17" actId="26606"/>
          <pc:sldLayoutMkLst>
            <pc:docMk/>
            <pc:sldMasterMk cId="499157472" sldId="2147483660"/>
            <pc:sldLayoutMk cId="2969338340" sldId="2147483666"/>
          </pc:sldLayoutMkLst>
        </pc:sldLayoutChg>
        <pc:sldLayoutChg chg="add del replId">
          <pc:chgData name="Awais Asghar" userId="4e531a22-1881-423e-b958-a671f924ba4b" providerId="ADAL" clId="{6AD63FF5-470B-4D33-B4E9-E46D773C33E3}" dt="2025-06-29T14:05:23.874" v="17" actId="26606"/>
          <pc:sldLayoutMkLst>
            <pc:docMk/>
            <pc:sldMasterMk cId="499157472" sldId="2147483660"/>
            <pc:sldLayoutMk cId="350607116" sldId="2147483667"/>
          </pc:sldLayoutMkLst>
        </pc:sldLayoutChg>
        <pc:sldLayoutChg chg="add del replId">
          <pc:chgData name="Awais Asghar" userId="4e531a22-1881-423e-b958-a671f924ba4b" providerId="ADAL" clId="{6AD63FF5-470B-4D33-B4E9-E46D773C33E3}" dt="2025-06-29T14:05:23.874" v="17" actId="26606"/>
          <pc:sldLayoutMkLst>
            <pc:docMk/>
            <pc:sldMasterMk cId="499157472" sldId="2147483660"/>
            <pc:sldLayoutMk cId="343530470" sldId="2147483668"/>
          </pc:sldLayoutMkLst>
        </pc:sldLayoutChg>
        <pc:sldLayoutChg chg="add del replId">
          <pc:chgData name="Awais Asghar" userId="4e531a22-1881-423e-b958-a671f924ba4b" providerId="ADAL" clId="{6AD63FF5-470B-4D33-B4E9-E46D773C33E3}" dt="2025-06-29T14:05:23.874" v="17" actId="26606"/>
          <pc:sldLayoutMkLst>
            <pc:docMk/>
            <pc:sldMasterMk cId="499157472" sldId="2147483660"/>
            <pc:sldLayoutMk cId="2955948680" sldId="2147483669"/>
          </pc:sldLayoutMkLst>
        </pc:sldLayoutChg>
        <pc:sldLayoutChg chg="add del replId">
          <pc:chgData name="Awais Asghar" userId="4e531a22-1881-423e-b958-a671f924ba4b" providerId="ADAL" clId="{6AD63FF5-470B-4D33-B4E9-E46D773C33E3}" dt="2025-06-29T14:05:23.874" v="17" actId="26606"/>
          <pc:sldLayoutMkLst>
            <pc:docMk/>
            <pc:sldMasterMk cId="499157472" sldId="2147483660"/>
            <pc:sldLayoutMk cId="1382604796" sldId="2147483670"/>
          </pc:sldLayoutMkLst>
        </pc:sldLayoutChg>
        <pc:sldLayoutChg chg="add del replId">
          <pc:chgData name="Awais Asghar" userId="4e531a22-1881-423e-b958-a671f924ba4b" providerId="ADAL" clId="{6AD63FF5-470B-4D33-B4E9-E46D773C33E3}" dt="2025-06-29T14:05:23.874" v="17" actId="26606"/>
          <pc:sldLayoutMkLst>
            <pc:docMk/>
            <pc:sldMasterMk cId="499157472" sldId="2147483660"/>
            <pc:sldLayoutMk cId="1146703083" sldId="2147483671"/>
          </pc:sldLayoutMkLst>
        </pc:sldLayoutChg>
      </pc:sldMasterChg>
      <pc:sldMasterChg chg="add del addSldLayout delSldLayout">
        <pc:chgData name="Awais Asghar" userId="4e531a22-1881-423e-b958-a671f924ba4b" providerId="ADAL" clId="{6AD63FF5-470B-4D33-B4E9-E46D773C33E3}" dt="2025-06-29T14:05:41.740" v="19" actId="26606"/>
        <pc:sldMasterMkLst>
          <pc:docMk/>
          <pc:sldMasterMk cId="759568768" sldId="2147483673"/>
        </pc:sldMasterMkLst>
        <pc:sldLayoutChg chg="add del">
          <pc:chgData name="Awais Asghar" userId="4e531a22-1881-423e-b958-a671f924ba4b" providerId="ADAL" clId="{6AD63FF5-470B-4D33-B4E9-E46D773C33E3}" dt="2025-06-29T14:05:41.740" v="19" actId="26606"/>
          <pc:sldLayoutMkLst>
            <pc:docMk/>
            <pc:sldMasterMk cId="759568768" sldId="2147483673"/>
            <pc:sldLayoutMk cId="1055449542" sldId="2147483662"/>
          </pc:sldLayoutMkLst>
        </pc:sldLayoutChg>
        <pc:sldLayoutChg chg="add del">
          <pc:chgData name="Awais Asghar" userId="4e531a22-1881-423e-b958-a671f924ba4b" providerId="ADAL" clId="{6AD63FF5-470B-4D33-B4E9-E46D773C33E3}" dt="2025-06-29T14:05:41.740" v="19" actId="26606"/>
          <pc:sldLayoutMkLst>
            <pc:docMk/>
            <pc:sldMasterMk cId="759568768" sldId="2147483673"/>
            <pc:sldLayoutMk cId="2066011516" sldId="2147483663"/>
          </pc:sldLayoutMkLst>
        </pc:sldLayoutChg>
        <pc:sldLayoutChg chg="add del">
          <pc:chgData name="Awais Asghar" userId="4e531a22-1881-423e-b958-a671f924ba4b" providerId="ADAL" clId="{6AD63FF5-470B-4D33-B4E9-E46D773C33E3}" dt="2025-06-29T14:05:41.740" v="19" actId="26606"/>
          <pc:sldLayoutMkLst>
            <pc:docMk/>
            <pc:sldMasterMk cId="759568768" sldId="2147483673"/>
            <pc:sldLayoutMk cId="1668064936" sldId="2147483664"/>
          </pc:sldLayoutMkLst>
        </pc:sldLayoutChg>
        <pc:sldLayoutChg chg="add del">
          <pc:chgData name="Awais Asghar" userId="4e531a22-1881-423e-b958-a671f924ba4b" providerId="ADAL" clId="{6AD63FF5-470B-4D33-B4E9-E46D773C33E3}" dt="2025-06-29T14:05:41.740" v="19" actId="26606"/>
          <pc:sldLayoutMkLst>
            <pc:docMk/>
            <pc:sldMasterMk cId="759568768" sldId="2147483673"/>
            <pc:sldLayoutMk cId="2288430491" sldId="2147483665"/>
          </pc:sldLayoutMkLst>
        </pc:sldLayoutChg>
        <pc:sldLayoutChg chg="add del">
          <pc:chgData name="Awais Asghar" userId="4e531a22-1881-423e-b958-a671f924ba4b" providerId="ADAL" clId="{6AD63FF5-470B-4D33-B4E9-E46D773C33E3}" dt="2025-06-29T14:05:41.740" v="19" actId="26606"/>
          <pc:sldLayoutMkLst>
            <pc:docMk/>
            <pc:sldMasterMk cId="759568768" sldId="2147483673"/>
            <pc:sldLayoutMk cId="4278144803" sldId="2147483666"/>
          </pc:sldLayoutMkLst>
        </pc:sldLayoutChg>
        <pc:sldLayoutChg chg="add del">
          <pc:chgData name="Awais Asghar" userId="4e531a22-1881-423e-b958-a671f924ba4b" providerId="ADAL" clId="{6AD63FF5-470B-4D33-B4E9-E46D773C33E3}" dt="2025-06-29T14:05:41.740" v="19" actId="26606"/>
          <pc:sldLayoutMkLst>
            <pc:docMk/>
            <pc:sldMasterMk cId="759568768" sldId="2147483673"/>
            <pc:sldLayoutMk cId="3229393774" sldId="2147483667"/>
          </pc:sldLayoutMkLst>
        </pc:sldLayoutChg>
        <pc:sldLayoutChg chg="add del">
          <pc:chgData name="Awais Asghar" userId="4e531a22-1881-423e-b958-a671f924ba4b" providerId="ADAL" clId="{6AD63FF5-470B-4D33-B4E9-E46D773C33E3}" dt="2025-06-29T14:05:41.740" v="19" actId="26606"/>
          <pc:sldLayoutMkLst>
            <pc:docMk/>
            <pc:sldMasterMk cId="759568768" sldId="2147483673"/>
            <pc:sldLayoutMk cId="1955887689" sldId="2147483668"/>
          </pc:sldLayoutMkLst>
        </pc:sldLayoutChg>
        <pc:sldLayoutChg chg="add del">
          <pc:chgData name="Awais Asghar" userId="4e531a22-1881-423e-b958-a671f924ba4b" providerId="ADAL" clId="{6AD63FF5-470B-4D33-B4E9-E46D773C33E3}" dt="2025-06-29T14:05:41.740" v="19" actId="26606"/>
          <pc:sldLayoutMkLst>
            <pc:docMk/>
            <pc:sldMasterMk cId="759568768" sldId="2147483673"/>
            <pc:sldLayoutMk cId="3741368130" sldId="2147483669"/>
          </pc:sldLayoutMkLst>
        </pc:sldLayoutChg>
        <pc:sldLayoutChg chg="add del">
          <pc:chgData name="Awais Asghar" userId="4e531a22-1881-423e-b958-a671f924ba4b" providerId="ADAL" clId="{6AD63FF5-470B-4D33-B4E9-E46D773C33E3}" dt="2025-06-29T14:05:41.740" v="19" actId="26606"/>
          <pc:sldLayoutMkLst>
            <pc:docMk/>
            <pc:sldMasterMk cId="759568768" sldId="2147483673"/>
            <pc:sldLayoutMk cId="3958858736" sldId="2147483670"/>
          </pc:sldLayoutMkLst>
        </pc:sldLayoutChg>
        <pc:sldLayoutChg chg="add del">
          <pc:chgData name="Awais Asghar" userId="4e531a22-1881-423e-b958-a671f924ba4b" providerId="ADAL" clId="{6AD63FF5-470B-4D33-B4E9-E46D773C33E3}" dt="2025-06-29T14:05:41.740" v="19" actId="26606"/>
          <pc:sldLayoutMkLst>
            <pc:docMk/>
            <pc:sldMasterMk cId="759568768" sldId="2147483673"/>
            <pc:sldLayoutMk cId="2538523381" sldId="2147483671"/>
          </pc:sldLayoutMkLst>
        </pc:sldLayoutChg>
        <pc:sldLayoutChg chg="add del">
          <pc:chgData name="Awais Asghar" userId="4e531a22-1881-423e-b958-a671f924ba4b" providerId="ADAL" clId="{6AD63FF5-470B-4D33-B4E9-E46D773C33E3}" dt="2025-06-29T14:05:41.740" v="19" actId="26606"/>
          <pc:sldLayoutMkLst>
            <pc:docMk/>
            <pc:sldMasterMk cId="759568768" sldId="2147483673"/>
            <pc:sldLayoutMk cId="3172633620" sldId="2147483672"/>
          </pc:sldLayoutMkLst>
        </pc:sldLayoutChg>
      </pc:sldMasterChg>
      <pc:sldMasterChg chg="add del addSldLayout delSldLayout">
        <pc:chgData name="Awais Asghar" userId="4e531a22-1881-423e-b958-a671f924ba4b" providerId="ADAL" clId="{6AD63FF5-470B-4D33-B4E9-E46D773C33E3}" dt="2025-06-29T14:04:47.927" v="15" actId="26606"/>
        <pc:sldMasterMkLst>
          <pc:docMk/>
          <pc:sldMasterMk cId="3968623822" sldId="2147483673"/>
        </pc:sldMasterMkLst>
        <pc:sldLayoutChg chg="add del">
          <pc:chgData name="Awais Asghar" userId="4e531a22-1881-423e-b958-a671f924ba4b" providerId="ADAL" clId="{6AD63FF5-470B-4D33-B4E9-E46D773C33E3}" dt="2025-06-29T14:04:47.927" v="15" actId="26606"/>
          <pc:sldLayoutMkLst>
            <pc:docMk/>
            <pc:sldMasterMk cId="3968623822" sldId="2147483673"/>
            <pc:sldLayoutMk cId="680674653" sldId="2147483662"/>
          </pc:sldLayoutMkLst>
        </pc:sldLayoutChg>
        <pc:sldLayoutChg chg="add del">
          <pc:chgData name="Awais Asghar" userId="4e531a22-1881-423e-b958-a671f924ba4b" providerId="ADAL" clId="{6AD63FF5-470B-4D33-B4E9-E46D773C33E3}" dt="2025-06-29T14:04:47.927" v="15" actId="26606"/>
          <pc:sldLayoutMkLst>
            <pc:docMk/>
            <pc:sldMasterMk cId="3968623822" sldId="2147483673"/>
            <pc:sldLayoutMk cId="645282197" sldId="2147483663"/>
          </pc:sldLayoutMkLst>
        </pc:sldLayoutChg>
        <pc:sldLayoutChg chg="add del">
          <pc:chgData name="Awais Asghar" userId="4e531a22-1881-423e-b958-a671f924ba4b" providerId="ADAL" clId="{6AD63FF5-470B-4D33-B4E9-E46D773C33E3}" dt="2025-06-29T14:04:47.927" v="15" actId="26606"/>
          <pc:sldLayoutMkLst>
            <pc:docMk/>
            <pc:sldMasterMk cId="3968623822" sldId="2147483673"/>
            <pc:sldLayoutMk cId="1178204700" sldId="2147483664"/>
          </pc:sldLayoutMkLst>
        </pc:sldLayoutChg>
        <pc:sldLayoutChg chg="add del">
          <pc:chgData name="Awais Asghar" userId="4e531a22-1881-423e-b958-a671f924ba4b" providerId="ADAL" clId="{6AD63FF5-470B-4D33-B4E9-E46D773C33E3}" dt="2025-06-29T14:04:47.927" v="15" actId="26606"/>
          <pc:sldLayoutMkLst>
            <pc:docMk/>
            <pc:sldMasterMk cId="3968623822" sldId="2147483673"/>
            <pc:sldLayoutMk cId="455596120" sldId="2147483665"/>
          </pc:sldLayoutMkLst>
        </pc:sldLayoutChg>
        <pc:sldLayoutChg chg="add del">
          <pc:chgData name="Awais Asghar" userId="4e531a22-1881-423e-b958-a671f924ba4b" providerId="ADAL" clId="{6AD63FF5-470B-4D33-B4E9-E46D773C33E3}" dt="2025-06-29T14:04:47.927" v="15" actId="26606"/>
          <pc:sldLayoutMkLst>
            <pc:docMk/>
            <pc:sldMasterMk cId="3968623822" sldId="2147483673"/>
            <pc:sldLayoutMk cId="3688759496" sldId="2147483666"/>
          </pc:sldLayoutMkLst>
        </pc:sldLayoutChg>
        <pc:sldLayoutChg chg="add del">
          <pc:chgData name="Awais Asghar" userId="4e531a22-1881-423e-b958-a671f924ba4b" providerId="ADAL" clId="{6AD63FF5-470B-4D33-B4E9-E46D773C33E3}" dt="2025-06-29T14:04:47.927" v="15" actId="26606"/>
          <pc:sldLayoutMkLst>
            <pc:docMk/>
            <pc:sldMasterMk cId="3968623822" sldId="2147483673"/>
            <pc:sldLayoutMk cId="3349829251" sldId="2147483667"/>
          </pc:sldLayoutMkLst>
        </pc:sldLayoutChg>
        <pc:sldLayoutChg chg="add del">
          <pc:chgData name="Awais Asghar" userId="4e531a22-1881-423e-b958-a671f924ba4b" providerId="ADAL" clId="{6AD63FF5-470B-4D33-B4E9-E46D773C33E3}" dt="2025-06-29T14:04:47.927" v="15" actId="26606"/>
          <pc:sldLayoutMkLst>
            <pc:docMk/>
            <pc:sldMasterMk cId="3968623822" sldId="2147483673"/>
            <pc:sldLayoutMk cId="1606580735" sldId="2147483668"/>
          </pc:sldLayoutMkLst>
        </pc:sldLayoutChg>
        <pc:sldLayoutChg chg="add del">
          <pc:chgData name="Awais Asghar" userId="4e531a22-1881-423e-b958-a671f924ba4b" providerId="ADAL" clId="{6AD63FF5-470B-4D33-B4E9-E46D773C33E3}" dt="2025-06-29T14:04:47.927" v="15" actId="26606"/>
          <pc:sldLayoutMkLst>
            <pc:docMk/>
            <pc:sldMasterMk cId="3968623822" sldId="2147483673"/>
            <pc:sldLayoutMk cId="679163291" sldId="2147483669"/>
          </pc:sldLayoutMkLst>
        </pc:sldLayoutChg>
        <pc:sldLayoutChg chg="add del">
          <pc:chgData name="Awais Asghar" userId="4e531a22-1881-423e-b958-a671f924ba4b" providerId="ADAL" clId="{6AD63FF5-470B-4D33-B4E9-E46D773C33E3}" dt="2025-06-29T14:04:47.927" v="15" actId="26606"/>
          <pc:sldLayoutMkLst>
            <pc:docMk/>
            <pc:sldMasterMk cId="3968623822" sldId="2147483673"/>
            <pc:sldLayoutMk cId="1079663762" sldId="2147483670"/>
          </pc:sldLayoutMkLst>
        </pc:sldLayoutChg>
        <pc:sldLayoutChg chg="add del">
          <pc:chgData name="Awais Asghar" userId="4e531a22-1881-423e-b958-a671f924ba4b" providerId="ADAL" clId="{6AD63FF5-470B-4D33-B4E9-E46D773C33E3}" dt="2025-06-29T14:04:47.927" v="15" actId="26606"/>
          <pc:sldLayoutMkLst>
            <pc:docMk/>
            <pc:sldMasterMk cId="3968623822" sldId="2147483673"/>
            <pc:sldLayoutMk cId="2753485936" sldId="2147483671"/>
          </pc:sldLayoutMkLst>
        </pc:sldLayoutChg>
        <pc:sldLayoutChg chg="add del">
          <pc:chgData name="Awais Asghar" userId="4e531a22-1881-423e-b958-a671f924ba4b" providerId="ADAL" clId="{6AD63FF5-470B-4D33-B4E9-E46D773C33E3}" dt="2025-06-29T14:04:47.927" v="15" actId="26606"/>
          <pc:sldLayoutMkLst>
            <pc:docMk/>
            <pc:sldMasterMk cId="3968623822" sldId="2147483673"/>
            <pc:sldLayoutMk cId="2778453674" sldId="2147483672"/>
          </pc:sldLayoutMkLst>
        </pc:sldLayoutChg>
      </pc:sldMasterChg>
      <pc:sldMasterChg chg="add del addSldLayout delSldLayout">
        <pc:chgData name="Awais Asghar" userId="4e531a22-1881-423e-b958-a671f924ba4b" providerId="ADAL" clId="{6AD63FF5-470B-4D33-B4E9-E46D773C33E3}" dt="2025-06-29T14:05:44.876" v="21" actId="26606"/>
        <pc:sldMasterMkLst>
          <pc:docMk/>
          <pc:sldMasterMk cId="3000172738" sldId="2147483712"/>
        </pc:sldMasterMkLst>
        <pc:sldLayoutChg chg="add del">
          <pc:chgData name="Awais Asghar" userId="4e531a22-1881-423e-b958-a671f924ba4b" providerId="ADAL" clId="{6AD63FF5-470B-4D33-B4E9-E46D773C33E3}" dt="2025-06-29T14:05:44.876" v="21" actId="26606"/>
          <pc:sldLayoutMkLst>
            <pc:docMk/>
            <pc:sldMasterMk cId="3000172738" sldId="2147483712"/>
            <pc:sldLayoutMk cId="777877865" sldId="2147483701"/>
          </pc:sldLayoutMkLst>
        </pc:sldLayoutChg>
        <pc:sldLayoutChg chg="add del">
          <pc:chgData name="Awais Asghar" userId="4e531a22-1881-423e-b958-a671f924ba4b" providerId="ADAL" clId="{6AD63FF5-470B-4D33-B4E9-E46D773C33E3}" dt="2025-06-29T14:05:44.876" v="21" actId="26606"/>
          <pc:sldLayoutMkLst>
            <pc:docMk/>
            <pc:sldMasterMk cId="3000172738" sldId="2147483712"/>
            <pc:sldLayoutMk cId="76079420" sldId="2147483702"/>
          </pc:sldLayoutMkLst>
        </pc:sldLayoutChg>
        <pc:sldLayoutChg chg="add del">
          <pc:chgData name="Awais Asghar" userId="4e531a22-1881-423e-b958-a671f924ba4b" providerId="ADAL" clId="{6AD63FF5-470B-4D33-B4E9-E46D773C33E3}" dt="2025-06-29T14:05:44.876" v="21" actId="26606"/>
          <pc:sldLayoutMkLst>
            <pc:docMk/>
            <pc:sldMasterMk cId="3000172738" sldId="2147483712"/>
            <pc:sldLayoutMk cId="2929634359" sldId="2147483703"/>
          </pc:sldLayoutMkLst>
        </pc:sldLayoutChg>
        <pc:sldLayoutChg chg="add del">
          <pc:chgData name="Awais Asghar" userId="4e531a22-1881-423e-b958-a671f924ba4b" providerId="ADAL" clId="{6AD63FF5-470B-4D33-B4E9-E46D773C33E3}" dt="2025-06-29T14:05:44.876" v="21" actId="26606"/>
          <pc:sldLayoutMkLst>
            <pc:docMk/>
            <pc:sldMasterMk cId="3000172738" sldId="2147483712"/>
            <pc:sldLayoutMk cId="3208746735" sldId="2147483704"/>
          </pc:sldLayoutMkLst>
        </pc:sldLayoutChg>
        <pc:sldLayoutChg chg="add del">
          <pc:chgData name="Awais Asghar" userId="4e531a22-1881-423e-b958-a671f924ba4b" providerId="ADAL" clId="{6AD63FF5-470B-4D33-B4E9-E46D773C33E3}" dt="2025-06-29T14:05:44.876" v="21" actId="26606"/>
          <pc:sldLayoutMkLst>
            <pc:docMk/>
            <pc:sldMasterMk cId="3000172738" sldId="2147483712"/>
            <pc:sldLayoutMk cId="3996715356" sldId="2147483705"/>
          </pc:sldLayoutMkLst>
        </pc:sldLayoutChg>
        <pc:sldLayoutChg chg="add del">
          <pc:chgData name="Awais Asghar" userId="4e531a22-1881-423e-b958-a671f924ba4b" providerId="ADAL" clId="{6AD63FF5-470B-4D33-B4E9-E46D773C33E3}" dt="2025-06-29T14:05:44.876" v="21" actId="26606"/>
          <pc:sldLayoutMkLst>
            <pc:docMk/>
            <pc:sldMasterMk cId="3000172738" sldId="2147483712"/>
            <pc:sldLayoutMk cId="2758505955" sldId="2147483706"/>
          </pc:sldLayoutMkLst>
        </pc:sldLayoutChg>
        <pc:sldLayoutChg chg="add del">
          <pc:chgData name="Awais Asghar" userId="4e531a22-1881-423e-b958-a671f924ba4b" providerId="ADAL" clId="{6AD63FF5-470B-4D33-B4E9-E46D773C33E3}" dt="2025-06-29T14:05:44.876" v="21" actId="26606"/>
          <pc:sldLayoutMkLst>
            <pc:docMk/>
            <pc:sldMasterMk cId="3000172738" sldId="2147483712"/>
            <pc:sldLayoutMk cId="355892077" sldId="2147483707"/>
          </pc:sldLayoutMkLst>
        </pc:sldLayoutChg>
        <pc:sldLayoutChg chg="add del">
          <pc:chgData name="Awais Asghar" userId="4e531a22-1881-423e-b958-a671f924ba4b" providerId="ADAL" clId="{6AD63FF5-470B-4D33-B4E9-E46D773C33E3}" dt="2025-06-29T14:05:44.876" v="21" actId="26606"/>
          <pc:sldLayoutMkLst>
            <pc:docMk/>
            <pc:sldMasterMk cId="3000172738" sldId="2147483712"/>
            <pc:sldLayoutMk cId="1499012555" sldId="2147483708"/>
          </pc:sldLayoutMkLst>
        </pc:sldLayoutChg>
        <pc:sldLayoutChg chg="add del">
          <pc:chgData name="Awais Asghar" userId="4e531a22-1881-423e-b958-a671f924ba4b" providerId="ADAL" clId="{6AD63FF5-470B-4D33-B4E9-E46D773C33E3}" dt="2025-06-29T14:05:44.876" v="21" actId="26606"/>
          <pc:sldLayoutMkLst>
            <pc:docMk/>
            <pc:sldMasterMk cId="3000172738" sldId="2147483712"/>
            <pc:sldLayoutMk cId="2085299486" sldId="2147483709"/>
          </pc:sldLayoutMkLst>
        </pc:sldLayoutChg>
        <pc:sldLayoutChg chg="add del">
          <pc:chgData name="Awais Asghar" userId="4e531a22-1881-423e-b958-a671f924ba4b" providerId="ADAL" clId="{6AD63FF5-470B-4D33-B4E9-E46D773C33E3}" dt="2025-06-29T14:05:44.876" v="21" actId="26606"/>
          <pc:sldLayoutMkLst>
            <pc:docMk/>
            <pc:sldMasterMk cId="3000172738" sldId="2147483712"/>
            <pc:sldLayoutMk cId="766138880" sldId="2147483710"/>
          </pc:sldLayoutMkLst>
        </pc:sldLayoutChg>
        <pc:sldLayoutChg chg="add del">
          <pc:chgData name="Awais Asghar" userId="4e531a22-1881-423e-b958-a671f924ba4b" providerId="ADAL" clId="{6AD63FF5-470B-4D33-B4E9-E46D773C33E3}" dt="2025-06-29T14:05:44.876" v="21" actId="26606"/>
          <pc:sldLayoutMkLst>
            <pc:docMk/>
            <pc:sldMasterMk cId="3000172738" sldId="2147483712"/>
            <pc:sldLayoutMk cId="2109238829" sldId="2147483711"/>
          </pc:sldLayoutMkLst>
        </pc:sldLayoutChg>
      </pc:sldMasterChg>
      <pc:sldMasterChg chg="add del addSldLayout delSldLayout">
        <pc:chgData name="Awais Asghar" userId="4e531a22-1881-423e-b958-a671f924ba4b" providerId="ADAL" clId="{6AD63FF5-470B-4D33-B4E9-E46D773C33E3}" dt="2025-06-29T14:04:31.944" v="9" actId="26606"/>
        <pc:sldMasterMkLst>
          <pc:docMk/>
          <pc:sldMasterMk cId="1727169754" sldId="2147483725"/>
        </pc:sldMasterMkLst>
        <pc:sldLayoutChg chg="add del">
          <pc:chgData name="Awais Asghar" userId="4e531a22-1881-423e-b958-a671f924ba4b" providerId="ADAL" clId="{6AD63FF5-470B-4D33-B4E9-E46D773C33E3}" dt="2025-06-29T14:04:31.944" v="9" actId="26606"/>
          <pc:sldLayoutMkLst>
            <pc:docMk/>
            <pc:sldMasterMk cId="1727169754" sldId="2147483725"/>
            <pc:sldLayoutMk cId="2408114649" sldId="2147483714"/>
          </pc:sldLayoutMkLst>
        </pc:sldLayoutChg>
        <pc:sldLayoutChg chg="add del">
          <pc:chgData name="Awais Asghar" userId="4e531a22-1881-423e-b958-a671f924ba4b" providerId="ADAL" clId="{6AD63FF5-470B-4D33-B4E9-E46D773C33E3}" dt="2025-06-29T14:04:31.944" v="9" actId="26606"/>
          <pc:sldLayoutMkLst>
            <pc:docMk/>
            <pc:sldMasterMk cId="1727169754" sldId="2147483725"/>
            <pc:sldLayoutMk cId="1696553872" sldId="2147483715"/>
          </pc:sldLayoutMkLst>
        </pc:sldLayoutChg>
        <pc:sldLayoutChg chg="add del">
          <pc:chgData name="Awais Asghar" userId="4e531a22-1881-423e-b958-a671f924ba4b" providerId="ADAL" clId="{6AD63FF5-470B-4D33-B4E9-E46D773C33E3}" dt="2025-06-29T14:04:31.944" v="9" actId="26606"/>
          <pc:sldLayoutMkLst>
            <pc:docMk/>
            <pc:sldMasterMk cId="1727169754" sldId="2147483725"/>
            <pc:sldLayoutMk cId="2903461304" sldId="2147483716"/>
          </pc:sldLayoutMkLst>
        </pc:sldLayoutChg>
        <pc:sldLayoutChg chg="add del">
          <pc:chgData name="Awais Asghar" userId="4e531a22-1881-423e-b958-a671f924ba4b" providerId="ADAL" clId="{6AD63FF5-470B-4D33-B4E9-E46D773C33E3}" dt="2025-06-29T14:04:31.944" v="9" actId="26606"/>
          <pc:sldLayoutMkLst>
            <pc:docMk/>
            <pc:sldMasterMk cId="1727169754" sldId="2147483725"/>
            <pc:sldLayoutMk cId="2415975883" sldId="2147483717"/>
          </pc:sldLayoutMkLst>
        </pc:sldLayoutChg>
        <pc:sldLayoutChg chg="add del">
          <pc:chgData name="Awais Asghar" userId="4e531a22-1881-423e-b958-a671f924ba4b" providerId="ADAL" clId="{6AD63FF5-470B-4D33-B4E9-E46D773C33E3}" dt="2025-06-29T14:04:31.944" v="9" actId="26606"/>
          <pc:sldLayoutMkLst>
            <pc:docMk/>
            <pc:sldMasterMk cId="1727169754" sldId="2147483725"/>
            <pc:sldLayoutMk cId="4175031354" sldId="2147483718"/>
          </pc:sldLayoutMkLst>
        </pc:sldLayoutChg>
        <pc:sldLayoutChg chg="add del">
          <pc:chgData name="Awais Asghar" userId="4e531a22-1881-423e-b958-a671f924ba4b" providerId="ADAL" clId="{6AD63FF5-470B-4D33-B4E9-E46D773C33E3}" dt="2025-06-29T14:04:31.944" v="9" actId="26606"/>
          <pc:sldLayoutMkLst>
            <pc:docMk/>
            <pc:sldMasterMk cId="1727169754" sldId="2147483725"/>
            <pc:sldLayoutMk cId="1425484857" sldId="2147483719"/>
          </pc:sldLayoutMkLst>
        </pc:sldLayoutChg>
        <pc:sldLayoutChg chg="add del">
          <pc:chgData name="Awais Asghar" userId="4e531a22-1881-423e-b958-a671f924ba4b" providerId="ADAL" clId="{6AD63FF5-470B-4D33-B4E9-E46D773C33E3}" dt="2025-06-29T14:04:31.944" v="9" actId="26606"/>
          <pc:sldLayoutMkLst>
            <pc:docMk/>
            <pc:sldMasterMk cId="1727169754" sldId="2147483725"/>
            <pc:sldLayoutMk cId="1953215153" sldId="2147483720"/>
          </pc:sldLayoutMkLst>
        </pc:sldLayoutChg>
        <pc:sldLayoutChg chg="add del">
          <pc:chgData name="Awais Asghar" userId="4e531a22-1881-423e-b958-a671f924ba4b" providerId="ADAL" clId="{6AD63FF5-470B-4D33-B4E9-E46D773C33E3}" dt="2025-06-29T14:04:31.944" v="9" actId="26606"/>
          <pc:sldLayoutMkLst>
            <pc:docMk/>
            <pc:sldMasterMk cId="1727169754" sldId="2147483725"/>
            <pc:sldLayoutMk cId="2857850035" sldId="2147483721"/>
          </pc:sldLayoutMkLst>
        </pc:sldLayoutChg>
        <pc:sldLayoutChg chg="add del">
          <pc:chgData name="Awais Asghar" userId="4e531a22-1881-423e-b958-a671f924ba4b" providerId="ADAL" clId="{6AD63FF5-470B-4D33-B4E9-E46D773C33E3}" dt="2025-06-29T14:04:31.944" v="9" actId="26606"/>
          <pc:sldLayoutMkLst>
            <pc:docMk/>
            <pc:sldMasterMk cId="1727169754" sldId="2147483725"/>
            <pc:sldLayoutMk cId="4205281368" sldId="2147483722"/>
          </pc:sldLayoutMkLst>
        </pc:sldLayoutChg>
        <pc:sldLayoutChg chg="add del">
          <pc:chgData name="Awais Asghar" userId="4e531a22-1881-423e-b958-a671f924ba4b" providerId="ADAL" clId="{6AD63FF5-470B-4D33-B4E9-E46D773C33E3}" dt="2025-06-29T14:04:31.944" v="9" actId="26606"/>
          <pc:sldLayoutMkLst>
            <pc:docMk/>
            <pc:sldMasterMk cId="1727169754" sldId="2147483725"/>
            <pc:sldLayoutMk cId="1405413392" sldId="2147483723"/>
          </pc:sldLayoutMkLst>
        </pc:sldLayoutChg>
        <pc:sldLayoutChg chg="add del">
          <pc:chgData name="Awais Asghar" userId="4e531a22-1881-423e-b958-a671f924ba4b" providerId="ADAL" clId="{6AD63FF5-470B-4D33-B4E9-E46D773C33E3}" dt="2025-06-29T14:04:31.944" v="9" actId="26606"/>
          <pc:sldLayoutMkLst>
            <pc:docMk/>
            <pc:sldMasterMk cId="1727169754" sldId="2147483725"/>
            <pc:sldLayoutMk cId="2142227518" sldId="2147483724"/>
          </pc:sldLayoutMkLst>
        </pc:sldLayoutChg>
      </pc:sldMasterChg>
      <pc:sldMasterChg chg="add addSldLayout">
        <pc:chgData name="Awais Asghar" userId="4e531a22-1881-423e-b958-a671f924ba4b" providerId="ADAL" clId="{6AD63FF5-470B-4D33-B4E9-E46D773C33E3}" dt="2025-06-29T14:05:54.511" v="24" actId="26606"/>
        <pc:sldMasterMkLst>
          <pc:docMk/>
          <pc:sldMasterMk cId="4074366310" sldId="2147483725"/>
        </pc:sldMasterMkLst>
        <pc:sldLayoutChg chg="add">
          <pc:chgData name="Awais Asghar" userId="4e531a22-1881-423e-b958-a671f924ba4b" providerId="ADAL" clId="{6AD63FF5-470B-4D33-B4E9-E46D773C33E3}" dt="2025-06-29T14:05:54.511" v="24" actId="26606"/>
          <pc:sldLayoutMkLst>
            <pc:docMk/>
            <pc:sldMasterMk cId="4074366310" sldId="2147483725"/>
            <pc:sldLayoutMk cId="2694606108" sldId="2147483714"/>
          </pc:sldLayoutMkLst>
        </pc:sldLayoutChg>
        <pc:sldLayoutChg chg="add">
          <pc:chgData name="Awais Asghar" userId="4e531a22-1881-423e-b958-a671f924ba4b" providerId="ADAL" clId="{6AD63FF5-470B-4D33-B4E9-E46D773C33E3}" dt="2025-06-29T14:05:54.511" v="24" actId="26606"/>
          <pc:sldLayoutMkLst>
            <pc:docMk/>
            <pc:sldMasterMk cId="4074366310" sldId="2147483725"/>
            <pc:sldLayoutMk cId="3398906217" sldId="2147483715"/>
          </pc:sldLayoutMkLst>
        </pc:sldLayoutChg>
        <pc:sldLayoutChg chg="add">
          <pc:chgData name="Awais Asghar" userId="4e531a22-1881-423e-b958-a671f924ba4b" providerId="ADAL" clId="{6AD63FF5-470B-4D33-B4E9-E46D773C33E3}" dt="2025-06-29T14:05:54.511" v="24" actId="26606"/>
          <pc:sldLayoutMkLst>
            <pc:docMk/>
            <pc:sldMasterMk cId="4074366310" sldId="2147483725"/>
            <pc:sldLayoutMk cId="2428734964" sldId="2147483716"/>
          </pc:sldLayoutMkLst>
        </pc:sldLayoutChg>
        <pc:sldLayoutChg chg="add">
          <pc:chgData name="Awais Asghar" userId="4e531a22-1881-423e-b958-a671f924ba4b" providerId="ADAL" clId="{6AD63FF5-470B-4D33-B4E9-E46D773C33E3}" dt="2025-06-29T14:05:54.511" v="24" actId="26606"/>
          <pc:sldLayoutMkLst>
            <pc:docMk/>
            <pc:sldMasterMk cId="4074366310" sldId="2147483725"/>
            <pc:sldLayoutMk cId="2358756610" sldId="2147483717"/>
          </pc:sldLayoutMkLst>
        </pc:sldLayoutChg>
        <pc:sldLayoutChg chg="add">
          <pc:chgData name="Awais Asghar" userId="4e531a22-1881-423e-b958-a671f924ba4b" providerId="ADAL" clId="{6AD63FF5-470B-4D33-B4E9-E46D773C33E3}" dt="2025-06-29T14:05:54.511" v="24" actId="26606"/>
          <pc:sldLayoutMkLst>
            <pc:docMk/>
            <pc:sldMasterMk cId="4074366310" sldId="2147483725"/>
            <pc:sldLayoutMk cId="4176578846" sldId="2147483718"/>
          </pc:sldLayoutMkLst>
        </pc:sldLayoutChg>
        <pc:sldLayoutChg chg="add">
          <pc:chgData name="Awais Asghar" userId="4e531a22-1881-423e-b958-a671f924ba4b" providerId="ADAL" clId="{6AD63FF5-470B-4D33-B4E9-E46D773C33E3}" dt="2025-06-29T14:05:54.511" v="24" actId="26606"/>
          <pc:sldLayoutMkLst>
            <pc:docMk/>
            <pc:sldMasterMk cId="4074366310" sldId="2147483725"/>
            <pc:sldLayoutMk cId="2419493547" sldId="2147483719"/>
          </pc:sldLayoutMkLst>
        </pc:sldLayoutChg>
        <pc:sldLayoutChg chg="add">
          <pc:chgData name="Awais Asghar" userId="4e531a22-1881-423e-b958-a671f924ba4b" providerId="ADAL" clId="{6AD63FF5-470B-4D33-B4E9-E46D773C33E3}" dt="2025-06-29T14:05:54.511" v="24" actId="26606"/>
          <pc:sldLayoutMkLst>
            <pc:docMk/>
            <pc:sldMasterMk cId="4074366310" sldId="2147483725"/>
            <pc:sldLayoutMk cId="122256096" sldId="2147483720"/>
          </pc:sldLayoutMkLst>
        </pc:sldLayoutChg>
        <pc:sldLayoutChg chg="add">
          <pc:chgData name="Awais Asghar" userId="4e531a22-1881-423e-b958-a671f924ba4b" providerId="ADAL" clId="{6AD63FF5-470B-4D33-B4E9-E46D773C33E3}" dt="2025-06-29T14:05:54.511" v="24" actId="26606"/>
          <pc:sldLayoutMkLst>
            <pc:docMk/>
            <pc:sldMasterMk cId="4074366310" sldId="2147483725"/>
            <pc:sldLayoutMk cId="1266144232" sldId="2147483721"/>
          </pc:sldLayoutMkLst>
        </pc:sldLayoutChg>
        <pc:sldLayoutChg chg="add">
          <pc:chgData name="Awais Asghar" userId="4e531a22-1881-423e-b958-a671f924ba4b" providerId="ADAL" clId="{6AD63FF5-470B-4D33-B4E9-E46D773C33E3}" dt="2025-06-29T14:05:54.511" v="24" actId="26606"/>
          <pc:sldLayoutMkLst>
            <pc:docMk/>
            <pc:sldMasterMk cId="4074366310" sldId="2147483725"/>
            <pc:sldLayoutMk cId="1131051480" sldId="2147483722"/>
          </pc:sldLayoutMkLst>
        </pc:sldLayoutChg>
        <pc:sldLayoutChg chg="add">
          <pc:chgData name="Awais Asghar" userId="4e531a22-1881-423e-b958-a671f924ba4b" providerId="ADAL" clId="{6AD63FF5-470B-4D33-B4E9-E46D773C33E3}" dt="2025-06-29T14:05:54.511" v="24" actId="26606"/>
          <pc:sldLayoutMkLst>
            <pc:docMk/>
            <pc:sldMasterMk cId="4074366310" sldId="2147483725"/>
            <pc:sldLayoutMk cId="3595117676" sldId="2147483723"/>
          </pc:sldLayoutMkLst>
        </pc:sldLayoutChg>
        <pc:sldLayoutChg chg="add">
          <pc:chgData name="Awais Asghar" userId="4e531a22-1881-423e-b958-a671f924ba4b" providerId="ADAL" clId="{6AD63FF5-470B-4D33-B4E9-E46D773C33E3}" dt="2025-06-29T14:05:54.511" v="24" actId="26606"/>
          <pc:sldLayoutMkLst>
            <pc:docMk/>
            <pc:sldMasterMk cId="4074366310" sldId="2147483725"/>
            <pc:sldLayoutMk cId="1351024791" sldId="2147483724"/>
          </pc:sldLayoutMkLst>
        </pc:sldLayoutChg>
      </pc:sldMasterChg>
      <pc:sldMasterChg chg="add del addSldLayout delSldLayout">
        <pc:chgData name="Awais Asghar" userId="4e531a22-1881-423e-b958-a671f924ba4b" providerId="ADAL" clId="{6AD63FF5-470B-4D33-B4E9-E46D773C33E3}" dt="2025-06-29T14:05:54.389" v="23" actId="26606"/>
        <pc:sldMasterMkLst>
          <pc:docMk/>
          <pc:sldMasterMk cId="584436772" sldId="2147483751"/>
        </pc:sldMasterMkLst>
        <pc:sldLayoutChg chg="add del">
          <pc:chgData name="Awais Asghar" userId="4e531a22-1881-423e-b958-a671f924ba4b" providerId="ADAL" clId="{6AD63FF5-470B-4D33-B4E9-E46D773C33E3}" dt="2025-06-29T14:05:54.389" v="23" actId="26606"/>
          <pc:sldLayoutMkLst>
            <pc:docMk/>
            <pc:sldMasterMk cId="584436772" sldId="2147483751"/>
            <pc:sldLayoutMk cId="3666585787" sldId="2147483740"/>
          </pc:sldLayoutMkLst>
        </pc:sldLayoutChg>
        <pc:sldLayoutChg chg="add del">
          <pc:chgData name="Awais Asghar" userId="4e531a22-1881-423e-b958-a671f924ba4b" providerId="ADAL" clId="{6AD63FF5-470B-4D33-B4E9-E46D773C33E3}" dt="2025-06-29T14:05:54.389" v="23" actId="26606"/>
          <pc:sldLayoutMkLst>
            <pc:docMk/>
            <pc:sldMasterMk cId="584436772" sldId="2147483751"/>
            <pc:sldLayoutMk cId="1667761423" sldId="2147483741"/>
          </pc:sldLayoutMkLst>
        </pc:sldLayoutChg>
        <pc:sldLayoutChg chg="add del">
          <pc:chgData name="Awais Asghar" userId="4e531a22-1881-423e-b958-a671f924ba4b" providerId="ADAL" clId="{6AD63FF5-470B-4D33-B4E9-E46D773C33E3}" dt="2025-06-29T14:05:54.389" v="23" actId="26606"/>
          <pc:sldLayoutMkLst>
            <pc:docMk/>
            <pc:sldMasterMk cId="584436772" sldId="2147483751"/>
            <pc:sldLayoutMk cId="257920158" sldId="2147483742"/>
          </pc:sldLayoutMkLst>
        </pc:sldLayoutChg>
        <pc:sldLayoutChg chg="add del">
          <pc:chgData name="Awais Asghar" userId="4e531a22-1881-423e-b958-a671f924ba4b" providerId="ADAL" clId="{6AD63FF5-470B-4D33-B4E9-E46D773C33E3}" dt="2025-06-29T14:05:54.389" v="23" actId="26606"/>
          <pc:sldLayoutMkLst>
            <pc:docMk/>
            <pc:sldMasterMk cId="584436772" sldId="2147483751"/>
            <pc:sldLayoutMk cId="1522422775" sldId="2147483743"/>
          </pc:sldLayoutMkLst>
        </pc:sldLayoutChg>
        <pc:sldLayoutChg chg="add del">
          <pc:chgData name="Awais Asghar" userId="4e531a22-1881-423e-b958-a671f924ba4b" providerId="ADAL" clId="{6AD63FF5-470B-4D33-B4E9-E46D773C33E3}" dt="2025-06-29T14:05:54.389" v="23" actId="26606"/>
          <pc:sldLayoutMkLst>
            <pc:docMk/>
            <pc:sldMasterMk cId="584436772" sldId="2147483751"/>
            <pc:sldLayoutMk cId="1477632740" sldId="2147483744"/>
          </pc:sldLayoutMkLst>
        </pc:sldLayoutChg>
        <pc:sldLayoutChg chg="add del">
          <pc:chgData name="Awais Asghar" userId="4e531a22-1881-423e-b958-a671f924ba4b" providerId="ADAL" clId="{6AD63FF5-470B-4D33-B4E9-E46D773C33E3}" dt="2025-06-29T14:05:54.389" v="23" actId="26606"/>
          <pc:sldLayoutMkLst>
            <pc:docMk/>
            <pc:sldMasterMk cId="584436772" sldId="2147483751"/>
            <pc:sldLayoutMk cId="204213990" sldId="2147483745"/>
          </pc:sldLayoutMkLst>
        </pc:sldLayoutChg>
        <pc:sldLayoutChg chg="add del">
          <pc:chgData name="Awais Asghar" userId="4e531a22-1881-423e-b958-a671f924ba4b" providerId="ADAL" clId="{6AD63FF5-470B-4D33-B4E9-E46D773C33E3}" dt="2025-06-29T14:05:54.389" v="23" actId="26606"/>
          <pc:sldLayoutMkLst>
            <pc:docMk/>
            <pc:sldMasterMk cId="584436772" sldId="2147483751"/>
            <pc:sldLayoutMk cId="966168668" sldId="2147483746"/>
          </pc:sldLayoutMkLst>
        </pc:sldLayoutChg>
        <pc:sldLayoutChg chg="add del">
          <pc:chgData name="Awais Asghar" userId="4e531a22-1881-423e-b958-a671f924ba4b" providerId="ADAL" clId="{6AD63FF5-470B-4D33-B4E9-E46D773C33E3}" dt="2025-06-29T14:05:54.389" v="23" actId="26606"/>
          <pc:sldLayoutMkLst>
            <pc:docMk/>
            <pc:sldMasterMk cId="584436772" sldId="2147483751"/>
            <pc:sldLayoutMk cId="633263786" sldId="2147483747"/>
          </pc:sldLayoutMkLst>
        </pc:sldLayoutChg>
        <pc:sldLayoutChg chg="add del">
          <pc:chgData name="Awais Asghar" userId="4e531a22-1881-423e-b958-a671f924ba4b" providerId="ADAL" clId="{6AD63FF5-470B-4D33-B4E9-E46D773C33E3}" dt="2025-06-29T14:05:54.389" v="23" actId="26606"/>
          <pc:sldLayoutMkLst>
            <pc:docMk/>
            <pc:sldMasterMk cId="584436772" sldId="2147483751"/>
            <pc:sldLayoutMk cId="3036661268" sldId="2147483748"/>
          </pc:sldLayoutMkLst>
        </pc:sldLayoutChg>
        <pc:sldLayoutChg chg="add del">
          <pc:chgData name="Awais Asghar" userId="4e531a22-1881-423e-b958-a671f924ba4b" providerId="ADAL" clId="{6AD63FF5-470B-4D33-B4E9-E46D773C33E3}" dt="2025-06-29T14:05:54.389" v="23" actId="26606"/>
          <pc:sldLayoutMkLst>
            <pc:docMk/>
            <pc:sldMasterMk cId="584436772" sldId="2147483751"/>
            <pc:sldLayoutMk cId="2860510593" sldId="2147483749"/>
          </pc:sldLayoutMkLst>
        </pc:sldLayoutChg>
        <pc:sldLayoutChg chg="add del">
          <pc:chgData name="Awais Asghar" userId="4e531a22-1881-423e-b958-a671f924ba4b" providerId="ADAL" clId="{6AD63FF5-470B-4D33-B4E9-E46D773C33E3}" dt="2025-06-29T14:05:54.389" v="23" actId="26606"/>
          <pc:sldLayoutMkLst>
            <pc:docMk/>
            <pc:sldMasterMk cId="584436772" sldId="2147483751"/>
            <pc:sldLayoutMk cId="2233364023" sldId="2147483750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4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2" Type="http://schemas.openxmlformats.org/officeDocument/2006/relationships/image" Target="../media/image26.svg"/><Relationship Id="rId1" Type="http://schemas.openxmlformats.org/officeDocument/2006/relationships/image" Target="../media/image4.png"/><Relationship Id="rId6" Type="http://schemas.openxmlformats.org/officeDocument/2006/relationships/image" Target="../media/image28.svg"/><Relationship Id="rId5" Type="http://schemas.openxmlformats.org/officeDocument/2006/relationships/image" Target="../media/image10.png"/><Relationship Id="rId10" Type="http://schemas.openxmlformats.org/officeDocument/2006/relationships/image" Target="../media/image32.svg"/><Relationship Id="rId4" Type="http://schemas.openxmlformats.org/officeDocument/2006/relationships/image" Target="../media/image27.svg"/><Relationship Id="rId9" Type="http://schemas.openxmlformats.org/officeDocument/2006/relationships/image" Target="../media/image31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10" Type="http://schemas.openxmlformats.org/officeDocument/2006/relationships/image" Target="../media/image43.svg"/><Relationship Id="rId4" Type="http://schemas.openxmlformats.org/officeDocument/2006/relationships/image" Target="../media/image37.svg"/><Relationship Id="rId9" Type="http://schemas.openxmlformats.org/officeDocument/2006/relationships/image" Target="../media/image4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4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2" Type="http://schemas.openxmlformats.org/officeDocument/2006/relationships/image" Target="../media/image26.svg"/><Relationship Id="rId1" Type="http://schemas.openxmlformats.org/officeDocument/2006/relationships/image" Target="../media/image4.png"/><Relationship Id="rId6" Type="http://schemas.openxmlformats.org/officeDocument/2006/relationships/image" Target="../media/image28.svg"/><Relationship Id="rId5" Type="http://schemas.openxmlformats.org/officeDocument/2006/relationships/image" Target="../media/image10.png"/><Relationship Id="rId10" Type="http://schemas.openxmlformats.org/officeDocument/2006/relationships/image" Target="../media/image32.svg"/><Relationship Id="rId4" Type="http://schemas.openxmlformats.org/officeDocument/2006/relationships/image" Target="../media/image27.svg"/><Relationship Id="rId9" Type="http://schemas.openxmlformats.org/officeDocument/2006/relationships/image" Target="../media/image31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10" Type="http://schemas.openxmlformats.org/officeDocument/2006/relationships/image" Target="../media/image43.svg"/><Relationship Id="rId4" Type="http://schemas.openxmlformats.org/officeDocument/2006/relationships/image" Target="../media/image37.svg"/><Relationship Id="rId9" Type="http://schemas.openxmlformats.org/officeDocument/2006/relationships/image" Target="../media/image4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E2D0BF-45C8-47AF-94CF-8F56651038E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45AF69-3254-4993-8EEB-C7C1BA8818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AD8232 – ECG Module</a:t>
          </a:r>
          <a:br>
            <a:rPr lang="en-US"/>
          </a:br>
          <a:r>
            <a:rPr lang="en-US"/>
            <a:t>Captures heart’s electrical activity and outputs analog waveform for PQRST detection.</a:t>
          </a:r>
        </a:p>
      </dgm:t>
    </dgm:pt>
    <dgm:pt modelId="{0634C9C1-1063-4D80-ABE7-910A000CC2FC}" type="parTrans" cxnId="{D3BECC37-1806-4301-A016-994F66CD98EA}">
      <dgm:prSet/>
      <dgm:spPr/>
      <dgm:t>
        <a:bodyPr/>
        <a:lstStyle/>
        <a:p>
          <a:endParaRPr lang="en-US"/>
        </a:p>
      </dgm:t>
    </dgm:pt>
    <dgm:pt modelId="{9C63A5D7-16A0-48C1-A75E-5AE1C073AA10}" type="sibTrans" cxnId="{D3BECC37-1806-4301-A016-994F66CD98EA}">
      <dgm:prSet/>
      <dgm:spPr/>
      <dgm:t>
        <a:bodyPr/>
        <a:lstStyle/>
        <a:p>
          <a:endParaRPr lang="en-US"/>
        </a:p>
      </dgm:t>
    </dgm:pt>
    <dgm:pt modelId="{812319AC-A407-4128-A882-141EA25C98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MAX30100 – SpO₂ &amp; Heart Rate Sensor</a:t>
          </a:r>
          <a:br>
            <a:rPr lang="en-US"/>
          </a:br>
          <a:r>
            <a:rPr lang="en-US"/>
            <a:t>Measures blood oxygen saturation and pulse using infrared and red light absorption.</a:t>
          </a:r>
        </a:p>
      </dgm:t>
    </dgm:pt>
    <dgm:pt modelId="{C6092AAC-C1F4-4A11-A2FC-1CAE246260EA}" type="parTrans" cxnId="{8CD3C8C6-91AB-4074-8182-4F079D9752B9}">
      <dgm:prSet/>
      <dgm:spPr/>
      <dgm:t>
        <a:bodyPr/>
        <a:lstStyle/>
        <a:p>
          <a:endParaRPr lang="en-US"/>
        </a:p>
      </dgm:t>
    </dgm:pt>
    <dgm:pt modelId="{CA48D8D9-0A7E-4993-AD7B-B93B8036347C}" type="sibTrans" cxnId="{8CD3C8C6-91AB-4074-8182-4F079D9752B9}">
      <dgm:prSet/>
      <dgm:spPr/>
      <dgm:t>
        <a:bodyPr/>
        <a:lstStyle/>
        <a:p>
          <a:endParaRPr lang="en-US"/>
        </a:p>
      </dgm:t>
    </dgm:pt>
    <dgm:pt modelId="{FB096E1F-5A8A-4D11-B513-9E35A24ED1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DS18B20 – Digital Temperature Sensor</a:t>
          </a:r>
          <a:br>
            <a:rPr lang="en-US"/>
          </a:br>
          <a:r>
            <a:rPr lang="en-US"/>
            <a:t>Provides accurate body temperature readings with minimal wiring and high reliability.</a:t>
          </a:r>
        </a:p>
      </dgm:t>
    </dgm:pt>
    <dgm:pt modelId="{B59EBD4E-E66F-4BA8-AB64-E06464EE4915}" type="parTrans" cxnId="{C0234640-8160-47E4-A211-6DBBEAE83420}">
      <dgm:prSet/>
      <dgm:spPr/>
      <dgm:t>
        <a:bodyPr/>
        <a:lstStyle/>
        <a:p>
          <a:endParaRPr lang="en-US"/>
        </a:p>
      </dgm:t>
    </dgm:pt>
    <dgm:pt modelId="{77E37BA2-DEC9-4107-8EAD-CF97AFBA1C94}" type="sibTrans" cxnId="{C0234640-8160-47E4-A211-6DBBEAE83420}">
      <dgm:prSet/>
      <dgm:spPr/>
      <dgm:t>
        <a:bodyPr/>
        <a:lstStyle/>
        <a:p>
          <a:endParaRPr lang="en-US"/>
        </a:p>
      </dgm:t>
    </dgm:pt>
    <dgm:pt modelId="{3FDFEFB2-6565-4E46-97E0-B207E21F80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MPU6050 – Accelerometer &amp; Gyroscope</a:t>
          </a:r>
          <a:br>
            <a:rPr lang="en-US"/>
          </a:br>
          <a:r>
            <a:rPr lang="en-US"/>
            <a:t>Tracks physical activity and detects falls by measuring real-time motion and orientation.</a:t>
          </a:r>
        </a:p>
      </dgm:t>
    </dgm:pt>
    <dgm:pt modelId="{A9D2EA7B-4D9B-42C2-99FB-75811CBC1FC2}" type="parTrans" cxnId="{B6929EC9-27AB-4B04-A0AD-7266E621DB77}">
      <dgm:prSet/>
      <dgm:spPr/>
      <dgm:t>
        <a:bodyPr/>
        <a:lstStyle/>
        <a:p>
          <a:endParaRPr lang="en-US"/>
        </a:p>
      </dgm:t>
    </dgm:pt>
    <dgm:pt modelId="{A8514A53-DC9F-4EF5-9C85-9075BFF977F8}" type="sibTrans" cxnId="{B6929EC9-27AB-4B04-A0AD-7266E621DB77}">
      <dgm:prSet/>
      <dgm:spPr/>
      <dgm:t>
        <a:bodyPr/>
        <a:lstStyle/>
        <a:p>
          <a:endParaRPr lang="en-US"/>
        </a:p>
      </dgm:t>
    </dgm:pt>
    <dgm:pt modelId="{46475271-CC4A-4C81-AF0D-0A3F8C113F94}" type="pres">
      <dgm:prSet presAssocID="{65E2D0BF-45C8-47AF-94CF-8F56651038E5}" presName="root" presStyleCnt="0">
        <dgm:presLayoutVars>
          <dgm:dir/>
          <dgm:resizeHandles val="exact"/>
        </dgm:presLayoutVars>
      </dgm:prSet>
      <dgm:spPr/>
    </dgm:pt>
    <dgm:pt modelId="{059A9573-65FA-4C3E-B3AD-F2DD41B395CD}" type="pres">
      <dgm:prSet presAssocID="{3145AF69-3254-4993-8EEB-C7C1BA88185E}" presName="compNode" presStyleCnt="0"/>
      <dgm:spPr/>
    </dgm:pt>
    <dgm:pt modelId="{3C8028D5-B5D9-4126-9AF8-2EC91B9F8FE7}" type="pres">
      <dgm:prSet presAssocID="{3145AF69-3254-4993-8EEB-C7C1BA88185E}" presName="bgRect" presStyleLbl="bgShp" presStyleIdx="0" presStyleCnt="4"/>
      <dgm:spPr/>
    </dgm:pt>
    <dgm:pt modelId="{F172E51A-8C04-473D-9098-380BDF840918}" type="pres">
      <dgm:prSet presAssocID="{3145AF69-3254-4993-8EEB-C7C1BA88185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rt with Pulse"/>
        </a:ext>
      </dgm:extLst>
    </dgm:pt>
    <dgm:pt modelId="{BC647328-3596-48B6-A6B8-971344E54450}" type="pres">
      <dgm:prSet presAssocID="{3145AF69-3254-4993-8EEB-C7C1BA88185E}" presName="spaceRect" presStyleCnt="0"/>
      <dgm:spPr/>
    </dgm:pt>
    <dgm:pt modelId="{A0240691-9B1B-422F-9BE3-74C9A84584B7}" type="pres">
      <dgm:prSet presAssocID="{3145AF69-3254-4993-8EEB-C7C1BA88185E}" presName="parTx" presStyleLbl="revTx" presStyleIdx="0" presStyleCnt="4">
        <dgm:presLayoutVars>
          <dgm:chMax val="0"/>
          <dgm:chPref val="0"/>
        </dgm:presLayoutVars>
      </dgm:prSet>
      <dgm:spPr/>
    </dgm:pt>
    <dgm:pt modelId="{40D28689-E725-465F-867C-014090AC53BE}" type="pres">
      <dgm:prSet presAssocID="{9C63A5D7-16A0-48C1-A75E-5AE1C073AA10}" presName="sibTrans" presStyleCnt="0"/>
      <dgm:spPr/>
    </dgm:pt>
    <dgm:pt modelId="{79F10355-CCA7-47CE-9B86-8EC8FDA4A3C9}" type="pres">
      <dgm:prSet presAssocID="{812319AC-A407-4128-A882-141EA25C9833}" presName="compNode" presStyleCnt="0"/>
      <dgm:spPr/>
    </dgm:pt>
    <dgm:pt modelId="{A40A3F63-1FE0-4E7B-8CA5-7A6EC1E64113}" type="pres">
      <dgm:prSet presAssocID="{812319AC-A407-4128-A882-141EA25C9833}" presName="bgRect" presStyleLbl="bgShp" presStyleIdx="1" presStyleCnt="4"/>
      <dgm:spPr/>
    </dgm:pt>
    <dgm:pt modelId="{DCB0CD94-92D9-4182-B9AF-53379AA8F72D}" type="pres">
      <dgm:prSet presAssocID="{812319AC-A407-4128-A882-141EA25C983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rtbeat"/>
        </a:ext>
      </dgm:extLst>
    </dgm:pt>
    <dgm:pt modelId="{6D3C2940-6C66-4CED-B661-1D2F64E8E2E4}" type="pres">
      <dgm:prSet presAssocID="{812319AC-A407-4128-A882-141EA25C9833}" presName="spaceRect" presStyleCnt="0"/>
      <dgm:spPr/>
    </dgm:pt>
    <dgm:pt modelId="{314D41AF-D053-4A42-BFA6-ACED9BB7938E}" type="pres">
      <dgm:prSet presAssocID="{812319AC-A407-4128-A882-141EA25C9833}" presName="parTx" presStyleLbl="revTx" presStyleIdx="1" presStyleCnt="4">
        <dgm:presLayoutVars>
          <dgm:chMax val="0"/>
          <dgm:chPref val="0"/>
        </dgm:presLayoutVars>
      </dgm:prSet>
      <dgm:spPr/>
    </dgm:pt>
    <dgm:pt modelId="{4D0A825E-4E5C-4C3F-8867-17C57CD5B358}" type="pres">
      <dgm:prSet presAssocID="{CA48D8D9-0A7E-4993-AD7B-B93B8036347C}" presName="sibTrans" presStyleCnt="0"/>
      <dgm:spPr/>
    </dgm:pt>
    <dgm:pt modelId="{B467E1AA-4EFC-40D6-BE6B-80E1609FE257}" type="pres">
      <dgm:prSet presAssocID="{FB096E1F-5A8A-4D11-B513-9E35A24ED174}" presName="compNode" presStyleCnt="0"/>
      <dgm:spPr/>
    </dgm:pt>
    <dgm:pt modelId="{A5650DCD-E358-43F7-8653-E0D84480A68B}" type="pres">
      <dgm:prSet presAssocID="{FB096E1F-5A8A-4D11-B513-9E35A24ED174}" presName="bgRect" presStyleLbl="bgShp" presStyleIdx="2" presStyleCnt="4"/>
      <dgm:spPr/>
    </dgm:pt>
    <dgm:pt modelId="{1DE10CBD-FFA8-45D2-99B8-5DC4202EDABF}" type="pres">
      <dgm:prSet presAssocID="{FB096E1F-5A8A-4D11-B513-9E35A24ED17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ermometer"/>
        </a:ext>
      </dgm:extLst>
    </dgm:pt>
    <dgm:pt modelId="{4EAB6BB9-568D-4732-9B5E-4FD5467EFCD4}" type="pres">
      <dgm:prSet presAssocID="{FB096E1F-5A8A-4D11-B513-9E35A24ED174}" presName="spaceRect" presStyleCnt="0"/>
      <dgm:spPr/>
    </dgm:pt>
    <dgm:pt modelId="{C92C8DEA-6EBC-43F1-A4CD-7A69658F1571}" type="pres">
      <dgm:prSet presAssocID="{FB096E1F-5A8A-4D11-B513-9E35A24ED174}" presName="parTx" presStyleLbl="revTx" presStyleIdx="2" presStyleCnt="4">
        <dgm:presLayoutVars>
          <dgm:chMax val="0"/>
          <dgm:chPref val="0"/>
        </dgm:presLayoutVars>
      </dgm:prSet>
      <dgm:spPr/>
    </dgm:pt>
    <dgm:pt modelId="{F5EEDB34-08B7-40BF-9498-B705947D790E}" type="pres">
      <dgm:prSet presAssocID="{77E37BA2-DEC9-4107-8EAD-CF97AFBA1C94}" presName="sibTrans" presStyleCnt="0"/>
      <dgm:spPr/>
    </dgm:pt>
    <dgm:pt modelId="{41FE22D4-B2B2-452F-93E6-C25A58DE1156}" type="pres">
      <dgm:prSet presAssocID="{3FDFEFB2-6565-4E46-97E0-B207E21F8003}" presName="compNode" presStyleCnt="0"/>
      <dgm:spPr/>
    </dgm:pt>
    <dgm:pt modelId="{9DA5A2B8-ED81-4C89-8705-7C4715F3D0EA}" type="pres">
      <dgm:prSet presAssocID="{3FDFEFB2-6565-4E46-97E0-B207E21F8003}" presName="bgRect" presStyleLbl="bgShp" presStyleIdx="3" presStyleCnt="4"/>
      <dgm:spPr/>
    </dgm:pt>
    <dgm:pt modelId="{BFE645C2-031A-4BFD-885A-5286F0BA5085}" type="pres">
      <dgm:prSet presAssocID="{3FDFEFB2-6565-4E46-97E0-B207E21F800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idney"/>
        </a:ext>
      </dgm:extLst>
    </dgm:pt>
    <dgm:pt modelId="{659264D0-5920-491E-9360-2F8D0551B3C8}" type="pres">
      <dgm:prSet presAssocID="{3FDFEFB2-6565-4E46-97E0-B207E21F8003}" presName="spaceRect" presStyleCnt="0"/>
      <dgm:spPr/>
    </dgm:pt>
    <dgm:pt modelId="{02FAEE7B-E793-4D0D-803F-D70AFB260905}" type="pres">
      <dgm:prSet presAssocID="{3FDFEFB2-6565-4E46-97E0-B207E21F800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3FBE71A-86D7-4939-9B4C-8F70C94CCCB5}" type="presOf" srcId="{3145AF69-3254-4993-8EEB-C7C1BA88185E}" destId="{A0240691-9B1B-422F-9BE3-74C9A84584B7}" srcOrd="0" destOrd="0" presId="urn:microsoft.com/office/officeart/2018/2/layout/IconVerticalSolidList"/>
    <dgm:cxn modelId="{D0CBBA1D-3936-4B8E-8212-BA87EAA747B9}" type="presOf" srcId="{812319AC-A407-4128-A882-141EA25C9833}" destId="{314D41AF-D053-4A42-BFA6-ACED9BB7938E}" srcOrd="0" destOrd="0" presId="urn:microsoft.com/office/officeart/2018/2/layout/IconVerticalSolidList"/>
    <dgm:cxn modelId="{7033E11F-62AC-4DEB-9A1D-4FD4B869DB8A}" type="presOf" srcId="{65E2D0BF-45C8-47AF-94CF-8F56651038E5}" destId="{46475271-CC4A-4C81-AF0D-0A3F8C113F94}" srcOrd="0" destOrd="0" presId="urn:microsoft.com/office/officeart/2018/2/layout/IconVerticalSolidList"/>
    <dgm:cxn modelId="{D3BECC37-1806-4301-A016-994F66CD98EA}" srcId="{65E2D0BF-45C8-47AF-94CF-8F56651038E5}" destId="{3145AF69-3254-4993-8EEB-C7C1BA88185E}" srcOrd="0" destOrd="0" parTransId="{0634C9C1-1063-4D80-ABE7-910A000CC2FC}" sibTransId="{9C63A5D7-16A0-48C1-A75E-5AE1C073AA10}"/>
    <dgm:cxn modelId="{C0234640-8160-47E4-A211-6DBBEAE83420}" srcId="{65E2D0BF-45C8-47AF-94CF-8F56651038E5}" destId="{FB096E1F-5A8A-4D11-B513-9E35A24ED174}" srcOrd="2" destOrd="0" parTransId="{B59EBD4E-E66F-4BA8-AB64-E06464EE4915}" sibTransId="{77E37BA2-DEC9-4107-8EAD-CF97AFBA1C94}"/>
    <dgm:cxn modelId="{8667DA6B-59A0-45B5-84E3-0285BF0872CD}" type="presOf" srcId="{3FDFEFB2-6565-4E46-97E0-B207E21F8003}" destId="{02FAEE7B-E793-4D0D-803F-D70AFB260905}" srcOrd="0" destOrd="0" presId="urn:microsoft.com/office/officeart/2018/2/layout/IconVerticalSolidList"/>
    <dgm:cxn modelId="{C3218EBB-6795-4AED-8C70-8E7582585D82}" type="presOf" srcId="{FB096E1F-5A8A-4D11-B513-9E35A24ED174}" destId="{C92C8DEA-6EBC-43F1-A4CD-7A69658F1571}" srcOrd="0" destOrd="0" presId="urn:microsoft.com/office/officeart/2018/2/layout/IconVerticalSolidList"/>
    <dgm:cxn modelId="{8CD3C8C6-91AB-4074-8182-4F079D9752B9}" srcId="{65E2D0BF-45C8-47AF-94CF-8F56651038E5}" destId="{812319AC-A407-4128-A882-141EA25C9833}" srcOrd="1" destOrd="0" parTransId="{C6092AAC-C1F4-4A11-A2FC-1CAE246260EA}" sibTransId="{CA48D8D9-0A7E-4993-AD7B-B93B8036347C}"/>
    <dgm:cxn modelId="{B6929EC9-27AB-4B04-A0AD-7266E621DB77}" srcId="{65E2D0BF-45C8-47AF-94CF-8F56651038E5}" destId="{3FDFEFB2-6565-4E46-97E0-B207E21F8003}" srcOrd="3" destOrd="0" parTransId="{A9D2EA7B-4D9B-42C2-99FB-75811CBC1FC2}" sibTransId="{A8514A53-DC9F-4EF5-9C85-9075BFF977F8}"/>
    <dgm:cxn modelId="{67DBB9F1-B670-4817-AC9E-4AD48B3158EB}" type="presParOf" srcId="{46475271-CC4A-4C81-AF0D-0A3F8C113F94}" destId="{059A9573-65FA-4C3E-B3AD-F2DD41B395CD}" srcOrd="0" destOrd="0" presId="urn:microsoft.com/office/officeart/2018/2/layout/IconVerticalSolidList"/>
    <dgm:cxn modelId="{C774383B-14B0-42CC-9FDA-23F7BEACC644}" type="presParOf" srcId="{059A9573-65FA-4C3E-B3AD-F2DD41B395CD}" destId="{3C8028D5-B5D9-4126-9AF8-2EC91B9F8FE7}" srcOrd="0" destOrd="0" presId="urn:microsoft.com/office/officeart/2018/2/layout/IconVerticalSolidList"/>
    <dgm:cxn modelId="{B52058E6-C5E9-4220-83BC-79F3EC0DCE78}" type="presParOf" srcId="{059A9573-65FA-4C3E-B3AD-F2DD41B395CD}" destId="{F172E51A-8C04-473D-9098-380BDF840918}" srcOrd="1" destOrd="0" presId="urn:microsoft.com/office/officeart/2018/2/layout/IconVerticalSolidList"/>
    <dgm:cxn modelId="{4239E209-6128-4D5D-8973-917F6F2B26EE}" type="presParOf" srcId="{059A9573-65FA-4C3E-B3AD-F2DD41B395CD}" destId="{BC647328-3596-48B6-A6B8-971344E54450}" srcOrd="2" destOrd="0" presId="urn:microsoft.com/office/officeart/2018/2/layout/IconVerticalSolidList"/>
    <dgm:cxn modelId="{D679741D-65CC-46B7-B390-BADA450704B6}" type="presParOf" srcId="{059A9573-65FA-4C3E-B3AD-F2DD41B395CD}" destId="{A0240691-9B1B-422F-9BE3-74C9A84584B7}" srcOrd="3" destOrd="0" presId="urn:microsoft.com/office/officeart/2018/2/layout/IconVerticalSolidList"/>
    <dgm:cxn modelId="{CE99CB78-DCE6-473E-BBAE-503CAE809BFC}" type="presParOf" srcId="{46475271-CC4A-4C81-AF0D-0A3F8C113F94}" destId="{40D28689-E725-465F-867C-014090AC53BE}" srcOrd="1" destOrd="0" presId="urn:microsoft.com/office/officeart/2018/2/layout/IconVerticalSolidList"/>
    <dgm:cxn modelId="{9F064666-C86D-4F87-B6D1-0A8846D569DB}" type="presParOf" srcId="{46475271-CC4A-4C81-AF0D-0A3F8C113F94}" destId="{79F10355-CCA7-47CE-9B86-8EC8FDA4A3C9}" srcOrd="2" destOrd="0" presId="urn:microsoft.com/office/officeart/2018/2/layout/IconVerticalSolidList"/>
    <dgm:cxn modelId="{E6786A66-E415-4088-ADA3-307B135BFA9C}" type="presParOf" srcId="{79F10355-CCA7-47CE-9B86-8EC8FDA4A3C9}" destId="{A40A3F63-1FE0-4E7B-8CA5-7A6EC1E64113}" srcOrd="0" destOrd="0" presId="urn:microsoft.com/office/officeart/2018/2/layout/IconVerticalSolidList"/>
    <dgm:cxn modelId="{BDB83F2A-EAE1-4C78-ADC3-1B184E44E5AF}" type="presParOf" srcId="{79F10355-CCA7-47CE-9B86-8EC8FDA4A3C9}" destId="{DCB0CD94-92D9-4182-B9AF-53379AA8F72D}" srcOrd="1" destOrd="0" presId="urn:microsoft.com/office/officeart/2018/2/layout/IconVerticalSolidList"/>
    <dgm:cxn modelId="{557DDC19-5DB9-4FB5-8BA6-301674E3E318}" type="presParOf" srcId="{79F10355-CCA7-47CE-9B86-8EC8FDA4A3C9}" destId="{6D3C2940-6C66-4CED-B661-1D2F64E8E2E4}" srcOrd="2" destOrd="0" presId="urn:microsoft.com/office/officeart/2018/2/layout/IconVerticalSolidList"/>
    <dgm:cxn modelId="{7502C7EB-8431-4571-A8A7-EE78B1A08B34}" type="presParOf" srcId="{79F10355-CCA7-47CE-9B86-8EC8FDA4A3C9}" destId="{314D41AF-D053-4A42-BFA6-ACED9BB7938E}" srcOrd="3" destOrd="0" presId="urn:microsoft.com/office/officeart/2018/2/layout/IconVerticalSolidList"/>
    <dgm:cxn modelId="{EC99FAB8-26A1-44DA-A5D3-FA410F0C8687}" type="presParOf" srcId="{46475271-CC4A-4C81-AF0D-0A3F8C113F94}" destId="{4D0A825E-4E5C-4C3F-8867-17C57CD5B358}" srcOrd="3" destOrd="0" presId="urn:microsoft.com/office/officeart/2018/2/layout/IconVerticalSolidList"/>
    <dgm:cxn modelId="{09398BDF-7797-40E9-9ECF-805A528BE9AB}" type="presParOf" srcId="{46475271-CC4A-4C81-AF0D-0A3F8C113F94}" destId="{B467E1AA-4EFC-40D6-BE6B-80E1609FE257}" srcOrd="4" destOrd="0" presId="urn:microsoft.com/office/officeart/2018/2/layout/IconVerticalSolidList"/>
    <dgm:cxn modelId="{6FD5926C-97DA-4F53-B2A8-B3E396161419}" type="presParOf" srcId="{B467E1AA-4EFC-40D6-BE6B-80E1609FE257}" destId="{A5650DCD-E358-43F7-8653-E0D84480A68B}" srcOrd="0" destOrd="0" presId="urn:microsoft.com/office/officeart/2018/2/layout/IconVerticalSolidList"/>
    <dgm:cxn modelId="{9929B171-5AE2-42AC-91DD-DAB03B806289}" type="presParOf" srcId="{B467E1AA-4EFC-40D6-BE6B-80E1609FE257}" destId="{1DE10CBD-FFA8-45D2-99B8-5DC4202EDABF}" srcOrd="1" destOrd="0" presId="urn:microsoft.com/office/officeart/2018/2/layout/IconVerticalSolidList"/>
    <dgm:cxn modelId="{13AE7639-724E-4826-94F3-0428373D9425}" type="presParOf" srcId="{B467E1AA-4EFC-40D6-BE6B-80E1609FE257}" destId="{4EAB6BB9-568D-4732-9B5E-4FD5467EFCD4}" srcOrd="2" destOrd="0" presId="urn:microsoft.com/office/officeart/2018/2/layout/IconVerticalSolidList"/>
    <dgm:cxn modelId="{E27F0D4E-EC61-4D8F-B358-378201E748EB}" type="presParOf" srcId="{B467E1AA-4EFC-40D6-BE6B-80E1609FE257}" destId="{C92C8DEA-6EBC-43F1-A4CD-7A69658F1571}" srcOrd="3" destOrd="0" presId="urn:microsoft.com/office/officeart/2018/2/layout/IconVerticalSolidList"/>
    <dgm:cxn modelId="{1EC07BB8-0E4C-46C4-9FD2-80DE429327B5}" type="presParOf" srcId="{46475271-CC4A-4C81-AF0D-0A3F8C113F94}" destId="{F5EEDB34-08B7-40BF-9498-B705947D790E}" srcOrd="5" destOrd="0" presId="urn:microsoft.com/office/officeart/2018/2/layout/IconVerticalSolidList"/>
    <dgm:cxn modelId="{8634268E-64ED-4D18-A610-0D754FBD57ED}" type="presParOf" srcId="{46475271-CC4A-4C81-AF0D-0A3F8C113F94}" destId="{41FE22D4-B2B2-452F-93E6-C25A58DE1156}" srcOrd="6" destOrd="0" presId="urn:microsoft.com/office/officeart/2018/2/layout/IconVerticalSolidList"/>
    <dgm:cxn modelId="{F283075B-AF48-43F4-A49C-1A5AA5555C0E}" type="presParOf" srcId="{41FE22D4-B2B2-452F-93E6-C25A58DE1156}" destId="{9DA5A2B8-ED81-4C89-8705-7C4715F3D0EA}" srcOrd="0" destOrd="0" presId="urn:microsoft.com/office/officeart/2018/2/layout/IconVerticalSolidList"/>
    <dgm:cxn modelId="{65016194-7193-4B93-9972-18A5301DBC29}" type="presParOf" srcId="{41FE22D4-B2B2-452F-93E6-C25A58DE1156}" destId="{BFE645C2-031A-4BFD-885A-5286F0BA5085}" srcOrd="1" destOrd="0" presId="urn:microsoft.com/office/officeart/2018/2/layout/IconVerticalSolidList"/>
    <dgm:cxn modelId="{7CE975AC-8CB4-4262-BA47-9EA25B0143C3}" type="presParOf" srcId="{41FE22D4-B2B2-452F-93E6-C25A58DE1156}" destId="{659264D0-5920-491E-9360-2F8D0551B3C8}" srcOrd="2" destOrd="0" presId="urn:microsoft.com/office/officeart/2018/2/layout/IconVerticalSolidList"/>
    <dgm:cxn modelId="{70860CC6-3E8C-4377-9FEA-6D99BF12F89A}" type="presParOf" srcId="{41FE22D4-B2B2-452F-93E6-C25A58DE1156}" destId="{02FAEE7B-E793-4D0D-803F-D70AFB26090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021283-09B3-4D4C-9EE9-1330AB8F6E0E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39E0DCA-31F9-4E4E-A126-953F0041F7CE}">
      <dgm:prSet/>
      <dgm:spPr/>
      <dgm:t>
        <a:bodyPr/>
        <a:lstStyle/>
        <a:p>
          <a:r>
            <a:rPr lang="en-US" b="1" i="0" baseline="0"/>
            <a:t>Noise Filtering</a:t>
          </a:r>
          <a:r>
            <a:rPr lang="en-US" b="0" i="0" baseline="0"/>
            <a:t>: Removes environmental/biological noise</a:t>
          </a:r>
          <a:endParaRPr lang="en-US"/>
        </a:p>
      </dgm:t>
    </dgm:pt>
    <dgm:pt modelId="{49DA9149-7A6C-4980-B4F2-3CF8A0FBA635}" type="parTrans" cxnId="{C9475510-D9BE-4887-AF75-D418C4100CEB}">
      <dgm:prSet/>
      <dgm:spPr/>
      <dgm:t>
        <a:bodyPr/>
        <a:lstStyle/>
        <a:p>
          <a:endParaRPr lang="en-US"/>
        </a:p>
      </dgm:t>
    </dgm:pt>
    <dgm:pt modelId="{73481C49-14F6-4097-993F-8ED0FAC2C43F}" type="sibTrans" cxnId="{C9475510-D9BE-4887-AF75-D418C4100CEB}">
      <dgm:prSet/>
      <dgm:spPr/>
      <dgm:t>
        <a:bodyPr/>
        <a:lstStyle/>
        <a:p>
          <a:endParaRPr lang="en-US"/>
        </a:p>
      </dgm:t>
    </dgm:pt>
    <dgm:pt modelId="{AD84FB2E-2A4F-4657-B671-5B55BC476FE4}">
      <dgm:prSet/>
      <dgm:spPr/>
      <dgm:t>
        <a:bodyPr/>
        <a:lstStyle/>
        <a:p>
          <a:r>
            <a:rPr lang="en-US" b="1" i="0" baseline="0"/>
            <a:t>Signal Conditioning</a:t>
          </a:r>
          <a:r>
            <a:rPr lang="en-US" b="0" i="0" baseline="0"/>
            <a:t>: Ensures smooth, clear output</a:t>
          </a:r>
          <a:endParaRPr lang="en-US"/>
        </a:p>
      </dgm:t>
    </dgm:pt>
    <dgm:pt modelId="{F9193907-DC59-4A58-94A7-C5E8E77F9D35}" type="parTrans" cxnId="{FE579F2D-E636-4879-A02B-68A0110C4F6B}">
      <dgm:prSet/>
      <dgm:spPr/>
      <dgm:t>
        <a:bodyPr/>
        <a:lstStyle/>
        <a:p>
          <a:endParaRPr lang="en-US"/>
        </a:p>
      </dgm:t>
    </dgm:pt>
    <dgm:pt modelId="{5F8BB964-4DE0-49DA-B822-D20EFCC1832E}" type="sibTrans" cxnId="{FE579F2D-E636-4879-A02B-68A0110C4F6B}">
      <dgm:prSet/>
      <dgm:spPr/>
      <dgm:t>
        <a:bodyPr/>
        <a:lstStyle/>
        <a:p>
          <a:endParaRPr lang="en-US"/>
        </a:p>
      </dgm:t>
    </dgm:pt>
    <dgm:pt modelId="{1CE39C9D-73B0-46F5-998D-A3E05634ABD7}">
      <dgm:prSet/>
      <dgm:spPr/>
      <dgm:t>
        <a:bodyPr/>
        <a:lstStyle/>
        <a:p>
          <a:r>
            <a:rPr lang="en-US" b="1" i="0" baseline="0"/>
            <a:t>Anomaly Detection</a:t>
          </a:r>
          <a:r>
            <a:rPr lang="en-US" b="0" i="0" baseline="0"/>
            <a:t>: Real-time flagging of abnormal vitals</a:t>
          </a:r>
          <a:endParaRPr lang="en-US"/>
        </a:p>
      </dgm:t>
    </dgm:pt>
    <dgm:pt modelId="{82C44B1A-4C0A-4370-8343-4B1E490A0E05}" type="parTrans" cxnId="{BECEB8A1-E492-434E-89AF-DEBC5BDF81B4}">
      <dgm:prSet/>
      <dgm:spPr/>
      <dgm:t>
        <a:bodyPr/>
        <a:lstStyle/>
        <a:p>
          <a:endParaRPr lang="en-US"/>
        </a:p>
      </dgm:t>
    </dgm:pt>
    <dgm:pt modelId="{6903CA10-BB50-41B9-8B4E-A9BDD5DF692E}" type="sibTrans" cxnId="{BECEB8A1-E492-434E-89AF-DEBC5BDF81B4}">
      <dgm:prSet/>
      <dgm:spPr/>
      <dgm:t>
        <a:bodyPr/>
        <a:lstStyle/>
        <a:p>
          <a:endParaRPr lang="en-US"/>
        </a:p>
      </dgm:t>
    </dgm:pt>
    <dgm:pt modelId="{30F4DEDE-5D3E-447C-8BD0-FCABE36C7CBD}">
      <dgm:prSet/>
      <dgm:spPr/>
      <dgm:t>
        <a:bodyPr/>
        <a:lstStyle/>
        <a:p>
          <a:r>
            <a:rPr lang="en-US" b="0" i="0" baseline="0"/>
            <a:t>Processed on-device = no lag, low power</a:t>
          </a:r>
          <a:endParaRPr lang="en-US"/>
        </a:p>
      </dgm:t>
    </dgm:pt>
    <dgm:pt modelId="{BB7B6413-BE29-47C7-B905-89932D389C95}" type="parTrans" cxnId="{386555B8-DD17-4DC6-9CA3-65FAF98FB847}">
      <dgm:prSet/>
      <dgm:spPr/>
      <dgm:t>
        <a:bodyPr/>
        <a:lstStyle/>
        <a:p>
          <a:endParaRPr lang="en-US"/>
        </a:p>
      </dgm:t>
    </dgm:pt>
    <dgm:pt modelId="{EDFB0B3A-7EA2-4435-82CC-78108C387441}" type="sibTrans" cxnId="{386555B8-DD17-4DC6-9CA3-65FAF98FB847}">
      <dgm:prSet/>
      <dgm:spPr/>
      <dgm:t>
        <a:bodyPr/>
        <a:lstStyle/>
        <a:p>
          <a:endParaRPr lang="en-US"/>
        </a:p>
      </dgm:t>
    </dgm:pt>
    <dgm:pt modelId="{C9D09C8E-1CBB-4C76-A4B7-ED81B6D108EE}" type="pres">
      <dgm:prSet presAssocID="{BC021283-09B3-4D4C-9EE9-1330AB8F6E0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BAABB30-E9CE-4CB7-BC80-B692206C784E}" type="pres">
      <dgm:prSet presAssocID="{A39E0DCA-31F9-4E4E-A126-953F0041F7CE}" presName="hierRoot1" presStyleCnt="0"/>
      <dgm:spPr/>
    </dgm:pt>
    <dgm:pt modelId="{714BA47A-F3EB-415A-9B98-314698D72546}" type="pres">
      <dgm:prSet presAssocID="{A39E0DCA-31F9-4E4E-A126-953F0041F7CE}" presName="composite" presStyleCnt="0"/>
      <dgm:spPr/>
    </dgm:pt>
    <dgm:pt modelId="{A27846FF-C267-411F-83EF-BD7A16345609}" type="pres">
      <dgm:prSet presAssocID="{A39E0DCA-31F9-4E4E-A126-953F0041F7CE}" presName="background" presStyleLbl="node0" presStyleIdx="0" presStyleCnt="4"/>
      <dgm:spPr/>
    </dgm:pt>
    <dgm:pt modelId="{D306E43D-D4FA-4EE0-8D11-0336CC82DD3C}" type="pres">
      <dgm:prSet presAssocID="{A39E0DCA-31F9-4E4E-A126-953F0041F7CE}" presName="text" presStyleLbl="fgAcc0" presStyleIdx="0" presStyleCnt="4">
        <dgm:presLayoutVars>
          <dgm:chPref val="3"/>
        </dgm:presLayoutVars>
      </dgm:prSet>
      <dgm:spPr/>
    </dgm:pt>
    <dgm:pt modelId="{E3783F47-20AD-4EB2-AB0F-E3D3C0C19EE4}" type="pres">
      <dgm:prSet presAssocID="{A39E0DCA-31F9-4E4E-A126-953F0041F7CE}" presName="hierChild2" presStyleCnt="0"/>
      <dgm:spPr/>
    </dgm:pt>
    <dgm:pt modelId="{F44CAFAA-C461-421C-A290-2E240089F03A}" type="pres">
      <dgm:prSet presAssocID="{AD84FB2E-2A4F-4657-B671-5B55BC476FE4}" presName="hierRoot1" presStyleCnt="0"/>
      <dgm:spPr/>
    </dgm:pt>
    <dgm:pt modelId="{268E4BC1-5848-409C-97E5-E3C9261F8F39}" type="pres">
      <dgm:prSet presAssocID="{AD84FB2E-2A4F-4657-B671-5B55BC476FE4}" presName="composite" presStyleCnt="0"/>
      <dgm:spPr/>
    </dgm:pt>
    <dgm:pt modelId="{DD31DE7B-435C-4891-8AF7-29CCCFD9E2B1}" type="pres">
      <dgm:prSet presAssocID="{AD84FB2E-2A4F-4657-B671-5B55BC476FE4}" presName="background" presStyleLbl="node0" presStyleIdx="1" presStyleCnt="4"/>
      <dgm:spPr/>
    </dgm:pt>
    <dgm:pt modelId="{8BBEABB3-8AF9-4AF4-9584-910810513D9D}" type="pres">
      <dgm:prSet presAssocID="{AD84FB2E-2A4F-4657-B671-5B55BC476FE4}" presName="text" presStyleLbl="fgAcc0" presStyleIdx="1" presStyleCnt="4">
        <dgm:presLayoutVars>
          <dgm:chPref val="3"/>
        </dgm:presLayoutVars>
      </dgm:prSet>
      <dgm:spPr/>
    </dgm:pt>
    <dgm:pt modelId="{1C53798A-27D3-4DDA-83EE-C19C14E2E3F1}" type="pres">
      <dgm:prSet presAssocID="{AD84FB2E-2A4F-4657-B671-5B55BC476FE4}" presName="hierChild2" presStyleCnt="0"/>
      <dgm:spPr/>
    </dgm:pt>
    <dgm:pt modelId="{BAE0F7E9-CE03-46C2-A82B-F096F4FCFB58}" type="pres">
      <dgm:prSet presAssocID="{1CE39C9D-73B0-46F5-998D-A3E05634ABD7}" presName="hierRoot1" presStyleCnt="0"/>
      <dgm:spPr/>
    </dgm:pt>
    <dgm:pt modelId="{293AB9BC-C64E-4E9A-B99D-867B466AFF11}" type="pres">
      <dgm:prSet presAssocID="{1CE39C9D-73B0-46F5-998D-A3E05634ABD7}" presName="composite" presStyleCnt="0"/>
      <dgm:spPr/>
    </dgm:pt>
    <dgm:pt modelId="{EA94C882-492E-45D0-BA75-4D84BF5FF1F1}" type="pres">
      <dgm:prSet presAssocID="{1CE39C9D-73B0-46F5-998D-A3E05634ABD7}" presName="background" presStyleLbl="node0" presStyleIdx="2" presStyleCnt="4"/>
      <dgm:spPr/>
    </dgm:pt>
    <dgm:pt modelId="{2F2A785D-B059-4138-92B2-0F3E823CBB59}" type="pres">
      <dgm:prSet presAssocID="{1CE39C9D-73B0-46F5-998D-A3E05634ABD7}" presName="text" presStyleLbl="fgAcc0" presStyleIdx="2" presStyleCnt="4">
        <dgm:presLayoutVars>
          <dgm:chPref val="3"/>
        </dgm:presLayoutVars>
      </dgm:prSet>
      <dgm:spPr/>
    </dgm:pt>
    <dgm:pt modelId="{24AC6819-3918-481F-920C-5EFA0E20E7C3}" type="pres">
      <dgm:prSet presAssocID="{1CE39C9D-73B0-46F5-998D-A3E05634ABD7}" presName="hierChild2" presStyleCnt="0"/>
      <dgm:spPr/>
    </dgm:pt>
    <dgm:pt modelId="{C4C6F605-80DE-47EF-B414-8F24E6BF3C14}" type="pres">
      <dgm:prSet presAssocID="{30F4DEDE-5D3E-447C-8BD0-FCABE36C7CBD}" presName="hierRoot1" presStyleCnt="0"/>
      <dgm:spPr/>
    </dgm:pt>
    <dgm:pt modelId="{8C3F1CA9-B6A4-46B2-AE4A-EC6C73CF15EA}" type="pres">
      <dgm:prSet presAssocID="{30F4DEDE-5D3E-447C-8BD0-FCABE36C7CBD}" presName="composite" presStyleCnt="0"/>
      <dgm:spPr/>
    </dgm:pt>
    <dgm:pt modelId="{9EBA6F9A-D684-40E3-9A91-97C6F02DF44F}" type="pres">
      <dgm:prSet presAssocID="{30F4DEDE-5D3E-447C-8BD0-FCABE36C7CBD}" presName="background" presStyleLbl="node0" presStyleIdx="3" presStyleCnt="4"/>
      <dgm:spPr/>
    </dgm:pt>
    <dgm:pt modelId="{1BFA61CF-15A8-4E6B-89A9-69D168CB14F6}" type="pres">
      <dgm:prSet presAssocID="{30F4DEDE-5D3E-447C-8BD0-FCABE36C7CBD}" presName="text" presStyleLbl="fgAcc0" presStyleIdx="3" presStyleCnt="4">
        <dgm:presLayoutVars>
          <dgm:chPref val="3"/>
        </dgm:presLayoutVars>
      </dgm:prSet>
      <dgm:spPr/>
    </dgm:pt>
    <dgm:pt modelId="{EC489047-5228-4B69-A6FD-3F15586F1DDD}" type="pres">
      <dgm:prSet presAssocID="{30F4DEDE-5D3E-447C-8BD0-FCABE36C7CBD}" presName="hierChild2" presStyleCnt="0"/>
      <dgm:spPr/>
    </dgm:pt>
  </dgm:ptLst>
  <dgm:cxnLst>
    <dgm:cxn modelId="{C9475510-D9BE-4887-AF75-D418C4100CEB}" srcId="{BC021283-09B3-4D4C-9EE9-1330AB8F6E0E}" destId="{A39E0DCA-31F9-4E4E-A126-953F0041F7CE}" srcOrd="0" destOrd="0" parTransId="{49DA9149-7A6C-4980-B4F2-3CF8A0FBA635}" sibTransId="{73481C49-14F6-4097-993F-8ED0FAC2C43F}"/>
    <dgm:cxn modelId="{FE579F2D-E636-4879-A02B-68A0110C4F6B}" srcId="{BC021283-09B3-4D4C-9EE9-1330AB8F6E0E}" destId="{AD84FB2E-2A4F-4657-B671-5B55BC476FE4}" srcOrd="1" destOrd="0" parTransId="{F9193907-DC59-4A58-94A7-C5E8E77F9D35}" sibTransId="{5F8BB964-4DE0-49DA-B822-D20EFCC1832E}"/>
    <dgm:cxn modelId="{240C6985-70A8-4317-9C70-B4D48DE21766}" type="presOf" srcId="{A39E0DCA-31F9-4E4E-A126-953F0041F7CE}" destId="{D306E43D-D4FA-4EE0-8D11-0336CC82DD3C}" srcOrd="0" destOrd="0" presId="urn:microsoft.com/office/officeart/2005/8/layout/hierarchy1"/>
    <dgm:cxn modelId="{BECEB8A1-E492-434E-89AF-DEBC5BDF81B4}" srcId="{BC021283-09B3-4D4C-9EE9-1330AB8F6E0E}" destId="{1CE39C9D-73B0-46F5-998D-A3E05634ABD7}" srcOrd="2" destOrd="0" parTransId="{82C44B1A-4C0A-4370-8343-4B1E490A0E05}" sibTransId="{6903CA10-BB50-41B9-8B4E-A9BDD5DF692E}"/>
    <dgm:cxn modelId="{D78C4BAD-F6A3-4412-BB4D-03404A4525E0}" type="presOf" srcId="{1CE39C9D-73B0-46F5-998D-A3E05634ABD7}" destId="{2F2A785D-B059-4138-92B2-0F3E823CBB59}" srcOrd="0" destOrd="0" presId="urn:microsoft.com/office/officeart/2005/8/layout/hierarchy1"/>
    <dgm:cxn modelId="{386555B8-DD17-4DC6-9CA3-65FAF98FB847}" srcId="{BC021283-09B3-4D4C-9EE9-1330AB8F6E0E}" destId="{30F4DEDE-5D3E-447C-8BD0-FCABE36C7CBD}" srcOrd="3" destOrd="0" parTransId="{BB7B6413-BE29-47C7-B905-89932D389C95}" sibTransId="{EDFB0B3A-7EA2-4435-82CC-78108C387441}"/>
    <dgm:cxn modelId="{633F8BCE-C947-4821-A3B0-3C777C461AA9}" type="presOf" srcId="{30F4DEDE-5D3E-447C-8BD0-FCABE36C7CBD}" destId="{1BFA61CF-15A8-4E6B-89A9-69D168CB14F6}" srcOrd="0" destOrd="0" presId="urn:microsoft.com/office/officeart/2005/8/layout/hierarchy1"/>
    <dgm:cxn modelId="{9FAE0AD4-9083-4205-9E83-669D3DAC40CF}" type="presOf" srcId="{BC021283-09B3-4D4C-9EE9-1330AB8F6E0E}" destId="{C9D09C8E-1CBB-4C76-A4B7-ED81B6D108EE}" srcOrd="0" destOrd="0" presId="urn:microsoft.com/office/officeart/2005/8/layout/hierarchy1"/>
    <dgm:cxn modelId="{27DED8E9-4C33-4D69-BFD8-2040A0156232}" type="presOf" srcId="{AD84FB2E-2A4F-4657-B671-5B55BC476FE4}" destId="{8BBEABB3-8AF9-4AF4-9584-910810513D9D}" srcOrd="0" destOrd="0" presId="urn:microsoft.com/office/officeart/2005/8/layout/hierarchy1"/>
    <dgm:cxn modelId="{86DC13B6-5735-496F-9555-46161C0D0954}" type="presParOf" srcId="{C9D09C8E-1CBB-4C76-A4B7-ED81B6D108EE}" destId="{0BAABB30-E9CE-4CB7-BC80-B692206C784E}" srcOrd="0" destOrd="0" presId="urn:microsoft.com/office/officeart/2005/8/layout/hierarchy1"/>
    <dgm:cxn modelId="{9C2C915C-1D63-443D-9EBF-B2AF0D65A0E4}" type="presParOf" srcId="{0BAABB30-E9CE-4CB7-BC80-B692206C784E}" destId="{714BA47A-F3EB-415A-9B98-314698D72546}" srcOrd="0" destOrd="0" presId="urn:microsoft.com/office/officeart/2005/8/layout/hierarchy1"/>
    <dgm:cxn modelId="{CB16531D-22F4-48DC-8B88-1BFD44F0AA71}" type="presParOf" srcId="{714BA47A-F3EB-415A-9B98-314698D72546}" destId="{A27846FF-C267-411F-83EF-BD7A16345609}" srcOrd="0" destOrd="0" presId="urn:microsoft.com/office/officeart/2005/8/layout/hierarchy1"/>
    <dgm:cxn modelId="{A5D127EE-9090-4CCB-9F5D-CD8F836F0501}" type="presParOf" srcId="{714BA47A-F3EB-415A-9B98-314698D72546}" destId="{D306E43D-D4FA-4EE0-8D11-0336CC82DD3C}" srcOrd="1" destOrd="0" presId="urn:microsoft.com/office/officeart/2005/8/layout/hierarchy1"/>
    <dgm:cxn modelId="{339E7FD4-C255-4D41-907F-4445DED343EE}" type="presParOf" srcId="{0BAABB30-E9CE-4CB7-BC80-B692206C784E}" destId="{E3783F47-20AD-4EB2-AB0F-E3D3C0C19EE4}" srcOrd="1" destOrd="0" presId="urn:microsoft.com/office/officeart/2005/8/layout/hierarchy1"/>
    <dgm:cxn modelId="{ED61D3F4-BD14-4E38-9A33-E0885FF048FC}" type="presParOf" srcId="{C9D09C8E-1CBB-4C76-A4B7-ED81B6D108EE}" destId="{F44CAFAA-C461-421C-A290-2E240089F03A}" srcOrd="1" destOrd="0" presId="urn:microsoft.com/office/officeart/2005/8/layout/hierarchy1"/>
    <dgm:cxn modelId="{CB509AA1-2C03-43D1-87EB-DA3B8ADC2E6B}" type="presParOf" srcId="{F44CAFAA-C461-421C-A290-2E240089F03A}" destId="{268E4BC1-5848-409C-97E5-E3C9261F8F39}" srcOrd="0" destOrd="0" presId="urn:microsoft.com/office/officeart/2005/8/layout/hierarchy1"/>
    <dgm:cxn modelId="{4FA32525-4AE3-4875-9530-C0DCC70C71CF}" type="presParOf" srcId="{268E4BC1-5848-409C-97E5-E3C9261F8F39}" destId="{DD31DE7B-435C-4891-8AF7-29CCCFD9E2B1}" srcOrd="0" destOrd="0" presId="urn:microsoft.com/office/officeart/2005/8/layout/hierarchy1"/>
    <dgm:cxn modelId="{B6C95604-9246-4C9E-B6DF-95C42FF46399}" type="presParOf" srcId="{268E4BC1-5848-409C-97E5-E3C9261F8F39}" destId="{8BBEABB3-8AF9-4AF4-9584-910810513D9D}" srcOrd="1" destOrd="0" presId="urn:microsoft.com/office/officeart/2005/8/layout/hierarchy1"/>
    <dgm:cxn modelId="{10FA75C5-ED83-4DD0-A2B2-909A8E8FBEC1}" type="presParOf" srcId="{F44CAFAA-C461-421C-A290-2E240089F03A}" destId="{1C53798A-27D3-4DDA-83EE-C19C14E2E3F1}" srcOrd="1" destOrd="0" presId="urn:microsoft.com/office/officeart/2005/8/layout/hierarchy1"/>
    <dgm:cxn modelId="{C83D20F1-84A7-47E5-8A61-D72168D3E5CE}" type="presParOf" srcId="{C9D09C8E-1CBB-4C76-A4B7-ED81B6D108EE}" destId="{BAE0F7E9-CE03-46C2-A82B-F096F4FCFB58}" srcOrd="2" destOrd="0" presId="urn:microsoft.com/office/officeart/2005/8/layout/hierarchy1"/>
    <dgm:cxn modelId="{B93ECC04-EE6A-4EAA-8546-A5F309083DA9}" type="presParOf" srcId="{BAE0F7E9-CE03-46C2-A82B-F096F4FCFB58}" destId="{293AB9BC-C64E-4E9A-B99D-867B466AFF11}" srcOrd="0" destOrd="0" presId="urn:microsoft.com/office/officeart/2005/8/layout/hierarchy1"/>
    <dgm:cxn modelId="{1FDB667C-C75A-4A40-ADCF-E1DFB00E0D48}" type="presParOf" srcId="{293AB9BC-C64E-4E9A-B99D-867B466AFF11}" destId="{EA94C882-492E-45D0-BA75-4D84BF5FF1F1}" srcOrd="0" destOrd="0" presId="urn:microsoft.com/office/officeart/2005/8/layout/hierarchy1"/>
    <dgm:cxn modelId="{9DA173F7-6F09-495C-B873-24BE20F15093}" type="presParOf" srcId="{293AB9BC-C64E-4E9A-B99D-867B466AFF11}" destId="{2F2A785D-B059-4138-92B2-0F3E823CBB59}" srcOrd="1" destOrd="0" presId="urn:microsoft.com/office/officeart/2005/8/layout/hierarchy1"/>
    <dgm:cxn modelId="{161C3A70-E348-42E4-9EB3-04C76B04F7E8}" type="presParOf" srcId="{BAE0F7E9-CE03-46C2-A82B-F096F4FCFB58}" destId="{24AC6819-3918-481F-920C-5EFA0E20E7C3}" srcOrd="1" destOrd="0" presId="urn:microsoft.com/office/officeart/2005/8/layout/hierarchy1"/>
    <dgm:cxn modelId="{8BB1E70B-B6B5-4013-8D30-3440B6144147}" type="presParOf" srcId="{C9D09C8E-1CBB-4C76-A4B7-ED81B6D108EE}" destId="{C4C6F605-80DE-47EF-B414-8F24E6BF3C14}" srcOrd="3" destOrd="0" presId="urn:microsoft.com/office/officeart/2005/8/layout/hierarchy1"/>
    <dgm:cxn modelId="{8C886C64-D5BF-4E28-A17A-7C8A80983DE7}" type="presParOf" srcId="{C4C6F605-80DE-47EF-B414-8F24E6BF3C14}" destId="{8C3F1CA9-B6A4-46B2-AE4A-EC6C73CF15EA}" srcOrd="0" destOrd="0" presId="urn:microsoft.com/office/officeart/2005/8/layout/hierarchy1"/>
    <dgm:cxn modelId="{B9E82E31-1A11-416E-9D63-C03BD2B2C167}" type="presParOf" srcId="{8C3F1CA9-B6A4-46B2-AE4A-EC6C73CF15EA}" destId="{9EBA6F9A-D684-40E3-9A91-97C6F02DF44F}" srcOrd="0" destOrd="0" presId="urn:microsoft.com/office/officeart/2005/8/layout/hierarchy1"/>
    <dgm:cxn modelId="{CADB9314-4076-44EC-80C2-6BDA2AC680A5}" type="presParOf" srcId="{8C3F1CA9-B6A4-46B2-AE4A-EC6C73CF15EA}" destId="{1BFA61CF-15A8-4E6B-89A9-69D168CB14F6}" srcOrd="1" destOrd="0" presId="urn:microsoft.com/office/officeart/2005/8/layout/hierarchy1"/>
    <dgm:cxn modelId="{65DEF6FE-D075-45DF-8464-6789080AA877}" type="presParOf" srcId="{C4C6F605-80DE-47EF-B414-8F24E6BF3C14}" destId="{EC489047-5228-4B69-A6FD-3F15586F1DD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4EF678-2A5F-4350-B561-C5F85749FA6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3D6FC91-F679-490E-9F11-BE941438773B}">
      <dgm:prSet/>
      <dgm:spPr/>
      <dgm:t>
        <a:bodyPr/>
        <a:lstStyle/>
        <a:p>
          <a:r>
            <a:rPr lang="en-US" b="1" i="0" baseline="0"/>
            <a:t>Sensors collect real-time data</a:t>
          </a:r>
          <a:br>
            <a:rPr lang="en-US" b="0" i="0" baseline="0"/>
          </a:br>
          <a:r>
            <a:rPr lang="en-US" b="0" i="0" baseline="0"/>
            <a:t>ECG, SpO₂, Heart Rate, Temperature, and Motion</a:t>
          </a:r>
          <a:endParaRPr lang="en-US"/>
        </a:p>
      </dgm:t>
    </dgm:pt>
    <dgm:pt modelId="{21D078FC-8566-475E-A608-D5BF5AFCFF99}" type="parTrans" cxnId="{A02C2737-ADA6-4957-B804-E8F9C8869A9C}">
      <dgm:prSet/>
      <dgm:spPr/>
      <dgm:t>
        <a:bodyPr/>
        <a:lstStyle/>
        <a:p>
          <a:endParaRPr lang="en-US"/>
        </a:p>
      </dgm:t>
    </dgm:pt>
    <dgm:pt modelId="{70B38F7E-599F-49D6-BE51-6011D6B4960E}" type="sibTrans" cxnId="{A02C2737-ADA6-4957-B804-E8F9C8869A9C}">
      <dgm:prSet/>
      <dgm:spPr/>
      <dgm:t>
        <a:bodyPr/>
        <a:lstStyle/>
        <a:p>
          <a:endParaRPr lang="en-US"/>
        </a:p>
      </dgm:t>
    </dgm:pt>
    <dgm:pt modelId="{D0C7E2CE-F26B-4732-A7AD-0FD8932E9AAE}">
      <dgm:prSet/>
      <dgm:spPr/>
      <dgm:t>
        <a:bodyPr/>
        <a:lstStyle/>
        <a:p>
          <a:r>
            <a:rPr lang="en-US" b="1" i="0" baseline="0"/>
            <a:t>Microcontroller processes signals</a:t>
          </a:r>
          <a:br>
            <a:rPr lang="en-US" b="0" i="0" baseline="0"/>
          </a:br>
          <a:r>
            <a:rPr lang="en-US" b="0" i="0" baseline="0"/>
            <a:t>Filters noise and detects abnormalities</a:t>
          </a:r>
          <a:endParaRPr lang="en-US"/>
        </a:p>
      </dgm:t>
    </dgm:pt>
    <dgm:pt modelId="{BF1D6A3C-9F1A-411D-A150-622F0D1CABB6}" type="parTrans" cxnId="{E1936B2B-0A75-4283-9E26-9685533F2FE4}">
      <dgm:prSet/>
      <dgm:spPr/>
      <dgm:t>
        <a:bodyPr/>
        <a:lstStyle/>
        <a:p>
          <a:endParaRPr lang="en-US"/>
        </a:p>
      </dgm:t>
    </dgm:pt>
    <dgm:pt modelId="{1F67CF8A-0979-4DEF-9BB3-A11EBAE91E7E}" type="sibTrans" cxnId="{E1936B2B-0A75-4283-9E26-9685533F2FE4}">
      <dgm:prSet/>
      <dgm:spPr/>
      <dgm:t>
        <a:bodyPr/>
        <a:lstStyle/>
        <a:p>
          <a:endParaRPr lang="en-US"/>
        </a:p>
      </dgm:t>
    </dgm:pt>
    <dgm:pt modelId="{45129B4C-0479-48D0-8597-2F08D23705C3}">
      <dgm:prSet/>
      <dgm:spPr/>
      <dgm:t>
        <a:bodyPr/>
        <a:lstStyle/>
        <a:p>
          <a:r>
            <a:rPr lang="en-US" b="1" i="0" baseline="0"/>
            <a:t>Data transmitted wirelessly</a:t>
          </a:r>
          <a:br>
            <a:rPr lang="en-US" b="0" i="0" baseline="0"/>
          </a:br>
          <a:r>
            <a:rPr lang="en-US" b="0" i="0" baseline="0"/>
            <a:t>Sent via Bluetooth/Wi-Fi to connected device</a:t>
          </a:r>
          <a:endParaRPr lang="en-US"/>
        </a:p>
      </dgm:t>
    </dgm:pt>
    <dgm:pt modelId="{FA645A8B-A56E-48D3-884D-A3D94C585ECD}" type="parTrans" cxnId="{260AA801-D8B8-4F2F-8CD9-97DCFAAD9639}">
      <dgm:prSet/>
      <dgm:spPr/>
      <dgm:t>
        <a:bodyPr/>
        <a:lstStyle/>
        <a:p>
          <a:endParaRPr lang="en-US"/>
        </a:p>
      </dgm:t>
    </dgm:pt>
    <dgm:pt modelId="{CA24AF48-4755-4B37-8CBB-45FDD8596E16}" type="sibTrans" cxnId="{260AA801-D8B8-4F2F-8CD9-97DCFAAD9639}">
      <dgm:prSet/>
      <dgm:spPr/>
      <dgm:t>
        <a:bodyPr/>
        <a:lstStyle/>
        <a:p>
          <a:endParaRPr lang="en-US"/>
        </a:p>
      </dgm:t>
    </dgm:pt>
    <dgm:pt modelId="{DB637592-3719-476B-972A-B2EF8C68459E}">
      <dgm:prSet/>
      <dgm:spPr/>
      <dgm:t>
        <a:bodyPr/>
        <a:lstStyle/>
        <a:p>
          <a:r>
            <a:rPr lang="en-US" b="1" i="0" baseline="0"/>
            <a:t>Data displayed on external device</a:t>
          </a:r>
          <a:br>
            <a:rPr lang="en-US" b="0" i="0" baseline="0"/>
          </a:br>
          <a:r>
            <a:rPr lang="en-US" b="0" i="0" baseline="0"/>
            <a:t>Shown on mobile, laptop, or serial plotter</a:t>
          </a:r>
          <a:endParaRPr lang="en-US"/>
        </a:p>
      </dgm:t>
    </dgm:pt>
    <dgm:pt modelId="{150D809D-8EEC-4FB4-A004-375820ACCF0E}" type="parTrans" cxnId="{BE08A378-994E-4127-8F0C-0CD700E59105}">
      <dgm:prSet/>
      <dgm:spPr/>
      <dgm:t>
        <a:bodyPr/>
        <a:lstStyle/>
        <a:p>
          <a:endParaRPr lang="en-US"/>
        </a:p>
      </dgm:t>
    </dgm:pt>
    <dgm:pt modelId="{1BB6CBE8-C14B-4625-B133-4C9335714D57}" type="sibTrans" cxnId="{BE08A378-994E-4127-8F0C-0CD700E59105}">
      <dgm:prSet/>
      <dgm:spPr/>
      <dgm:t>
        <a:bodyPr/>
        <a:lstStyle/>
        <a:p>
          <a:endParaRPr lang="en-US"/>
        </a:p>
      </dgm:t>
    </dgm:pt>
    <dgm:pt modelId="{D786EF6F-B003-4B5B-AEB9-39C8DF69DC15}">
      <dgm:prSet/>
      <dgm:spPr/>
      <dgm:t>
        <a:bodyPr/>
        <a:lstStyle/>
        <a:p>
          <a:r>
            <a:rPr lang="en-US" b="1" i="0" baseline="0"/>
            <a:t>Alerts generated if thresholds crossed</a:t>
          </a:r>
          <a:br>
            <a:rPr lang="en-US" b="0" i="0" baseline="0"/>
          </a:br>
          <a:r>
            <a:rPr lang="en-US" b="0" i="0" baseline="0"/>
            <a:t>Notifies user instantly of any abnormal health readings</a:t>
          </a:r>
          <a:endParaRPr lang="en-US"/>
        </a:p>
      </dgm:t>
    </dgm:pt>
    <dgm:pt modelId="{86B79C4C-28C6-4A9F-8B0D-2C6645187F41}" type="parTrans" cxnId="{5850F282-B6CF-49C6-AECB-15535BADD10B}">
      <dgm:prSet/>
      <dgm:spPr/>
      <dgm:t>
        <a:bodyPr/>
        <a:lstStyle/>
        <a:p>
          <a:endParaRPr lang="en-US"/>
        </a:p>
      </dgm:t>
    </dgm:pt>
    <dgm:pt modelId="{6DFF0374-AA25-4084-9517-A45CF404076F}" type="sibTrans" cxnId="{5850F282-B6CF-49C6-AECB-15535BADD10B}">
      <dgm:prSet/>
      <dgm:spPr/>
      <dgm:t>
        <a:bodyPr/>
        <a:lstStyle/>
        <a:p>
          <a:endParaRPr lang="en-US"/>
        </a:p>
      </dgm:t>
    </dgm:pt>
    <dgm:pt modelId="{3A273F5B-2260-487B-A7A4-6D06EF6D961C}" type="pres">
      <dgm:prSet presAssocID="{CD4EF678-2A5F-4350-B561-C5F85749FA6F}" presName="root" presStyleCnt="0">
        <dgm:presLayoutVars>
          <dgm:dir/>
          <dgm:resizeHandles val="exact"/>
        </dgm:presLayoutVars>
      </dgm:prSet>
      <dgm:spPr/>
    </dgm:pt>
    <dgm:pt modelId="{83FC91BA-1B59-4F02-9559-2995F70C398F}" type="pres">
      <dgm:prSet presAssocID="{A3D6FC91-F679-490E-9F11-BE941438773B}" presName="compNode" presStyleCnt="0"/>
      <dgm:spPr/>
    </dgm:pt>
    <dgm:pt modelId="{7610FF92-DDBB-4288-9EEB-B1BA06C1D0D4}" type="pres">
      <dgm:prSet presAssocID="{A3D6FC91-F679-490E-9F11-BE941438773B}" presName="bgRect" presStyleLbl="bgShp" presStyleIdx="0" presStyleCnt="5"/>
      <dgm:spPr/>
    </dgm:pt>
    <dgm:pt modelId="{156E3106-AC35-43DB-AD19-8D6766DA1229}" type="pres">
      <dgm:prSet presAssocID="{A3D6FC91-F679-490E-9F11-BE941438773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 with Pulse"/>
        </a:ext>
      </dgm:extLst>
    </dgm:pt>
    <dgm:pt modelId="{80C18FAE-FF6A-4CDC-8DBF-9412F96F831E}" type="pres">
      <dgm:prSet presAssocID="{A3D6FC91-F679-490E-9F11-BE941438773B}" presName="spaceRect" presStyleCnt="0"/>
      <dgm:spPr/>
    </dgm:pt>
    <dgm:pt modelId="{FA0F7966-5738-4EFB-91AA-31D75F6CEBFE}" type="pres">
      <dgm:prSet presAssocID="{A3D6FC91-F679-490E-9F11-BE941438773B}" presName="parTx" presStyleLbl="revTx" presStyleIdx="0" presStyleCnt="5">
        <dgm:presLayoutVars>
          <dgm:chMax val="0"/>
          <dgm:chPref val="0"/>
        </dgm:presLayoutVars>
      </dgm:prSet>
      <dgm:spPr/>
    </dgm:pt>
    <dgm:pt modelId="{2CCE4ADC-1E09-41FA-9ECD-926F5E29DC13}" type="pres">
      <dgm:prSet presAssocID="{70B38F7E-599F-49D6-BE51-6011D6B4960E}" presName="sibTrans" presStyleCnt="0"/>
      <dgm:spPr/>
    </dgm:pt>
    <dgm:pt modelId="{F911DB28-FCD6-4C2D-A7A6-8EF2230A12A2}" type="pres">
      <dgm:prSet presAssocID="{D0C7E2CE-F26B-4732-A7AD-0FD8932E9AAE}" presName="compNode" presStyleCnt="0"/>
      <dgm:spPr/>
    </dgm:pt>
    <dgm:pt modelId="{E52879F5-7B89-4DB3-8DAC-DAEA132093C7}" type="pres">
      <dgm:prSet presAssocID="{D0C7E2CE-F26B-4732-A7AD-0FD8932E9AAE}" presName="bgRect" presStyleLbl="bgShp" presStyleIdx="1" presStyleCnt="5"/>
      <dgm:spPr/>
    </dgm:pt>
    <dgm:pt modelId="{CE297A1F-F2B3-4B98-9A13-F0A78D017DCB}" type="pres">
      <dgm:prSet presAssocID="{D0C7E2CE-F26B-4732-A7AD-0FD8932E9AA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2BCE7E80-8BB9-417E-AFB2-39B422D35E3F}" type="pres">
      <dgm:prSet presAssocID="{D0C7E2CE-F26B-4732-A7AD-0FD8932E9AAE}" presName="spaceRect" presStyleCnt="0"/>
      <dgm:spPr/>
    </dgm:pt>
    <dgm:pt modelId="{5F065E2C-42C0-4BBE-B6E3-37E2940117A8}" type="pres">
      <dgm:prSet presAssocID="{D0C7E2CE-F26B-4732-A7AD-0FD8932E9AAE}" presName="parTx" presStyleLbl="revTx" presStyleIdx="1" presStyleCnt="5">
        <dgm:presLayoutVars>
          <dgm:chMax val="0"/>
          <dgm:chPref val="0"/>
        </dgm:presLayoutVars>
      </dgm:prSet>
      <dgm:spPr/>
    </dgm:pt>
    <dgm:pt modelId="{719CEDD6-357D-4A99-83DA-E0C66C3FCE8C}" type="pres">
      <dgm:prSet presAssocID="{1F67CF8A-0979-4DEF-9BB3-A11EBAE91E7E}" presName="sibTrans" presStyleCnt="0"/>
      <dgm:spPr/>
    </dgm:pt>
    <dgm:pt modelId="{737A544D-FA26-41D0-B78C-A653C1EBE43D}" type="pres">
      <dgm:prSet presAssocID="{45129B4C-0479-48D0-8597-2F08D23705C3}" presName="compNode" presStyleCnt="0"/>
      <dgm:spPr/>
    </dgm:pt>
    <dgm:pt modelId="{366936CD-4CBD-49BC-8C44-3C5BB20C1B80}" type="pres">
      <dgm:prSet presAssocID="{45129B4C-0479-48D0-8597-2F08D23705C3}" presName="bgRect" presStyleLbl="bgShp" presStyleIdx="2" presStyleCnt="5"/>
      <dgm:spPr/>
    </dgm:pt>
    <dgm:pt modelId="{930802CF-6B0C-40B2-9619-D99022E92634}" type="pres">
      <dgm:prSet presAssocID="{45129B4C-0479-48D0-8597-2F08D23705C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uetooth"/>
        </a:ext>
      </dgm:extLst>
    </dgm:pt>
    <dgm:pt modelId="{51BCBF96-A636-4A76-9E54-4B9DA4980160}" type="pres">
      <dgm:prSet presAssocID="{45129B4C-0479-48D0-8597-2F08D23705C3}" presName="spaceRect" presStyleCnt="0"/>
      <dgm:spPr/>
    </dgm:pt>
    <dgm:pt modelId="{724D4D3C-4C08-428E-BA50-B0DAB171482D}" type="pres">
      <dgm:prSet presAssocID="{45129B4C-0479-48D0-8597-2F08D23705C3}" presName="parTx" presStyleLbl="revTx" presStyleIdx="2" presStyleCnt="5">
        <dgm:presLayoutVars>
          <dgm:chMax val="0"/>
          <dgm:chPref val="0"/>
        </dgm:presLayoutVars>
      </dgm:prSet>
      <dgm:spPr/>
    </dgm:pt>
    <dgm:pt modelId="{34F61A09-FAF3-4CD7-88EE-C5FEB46B27F2}" type="pres">
      <dgm:prSet presAssocID="{CA24AF48-4755-4B37-8CBB-45FDD8596E16}" presName="sibTrans" presStyleCnt="0"/>
      <dgm:spPr/>
    </dgm:pt>
    <dgm:pt modelId="{999C4248-2D98-4FDF-ABC8-EC15CAB2FAE8}" type="pres">
      <dgm:prSet presAssocID="{DB637592-3719-476B-972A-B2EF8C68459E}" presName="compNode" presStyleCnt="0"/>
      <dgm:spPr/>
    </dgm:pt>
    <dgm:pt modelId="{998E8935-FD73-4899-B051-DC1F3AF3B2B1}" type="pres">
      <dgm:prSet presAssocID="{DB637592-3719-476B-972A-B2EF8C68459E}" presName="bgRect" presStyleLbl="bgShp" presStyleIdx="3" presStyleCnt="5"/>
      <dgm:spPr/>
    </dgm:pt>
    <dgm:pt modelId="{D61BC1BD-CD4C-49D8-A18D-0747D914ADCA}" type="pres">
      <dgm:prSet presAssocID="{DB637592-3719-476B-972A-B2EF8C68459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345861FB-9783-4669-B16A-36585BF1EE06}" type="pres">
      <dgm:prSet presAssocID="{DB637592-3719-476B-972A-B2EF8C68459E}" presName="spaceRect" presStyleCnt="0"/>
      <dgm:spPr/>
    </dgm:pt>
    <dgm:pt modelId="{AD2F1C8D-0C7B-4F54-9920-3E88C8EFB6D5}" type="pres">
      <dgm:prSet presAssocID="{DB637592-3719-476B-972A-B2EF8C68459E}" presName="parTx" presStyleLbl="revTx" presStyleIdx="3" presStyleCnt="5">
        <dgm:presLayoutVars>
          <dgm:chMax val="0"/>
          <dgm:chPref val="0"/>
        </dgm:presLayoutVars>
      </dgm:prSet>
      <dgm:spPr/>
    </dgm:pt>
    <dgm:pt modelId="{CF3E65CA-750D-49D9-B324-79CE5C642C06}" type="pres">
      <dgm:prSet presAssocID="{1BB6CBE8-C14B-4625-B133-4C9335714D57}" presName="sibTrans" presStyleCnt="0"/>
      <dgm:spPr/>
    </dgm:pt>
    <dgm:pt modelId="{E6E197A3-BB2B-4E2E-9455-BD8C2F4927C2}" type="pres">
      <dgm:prSet presAssocID="{D786EF6F-B003-4B5B-AEB9-39C8DF69DC15}" presName="compNode" presStyleCnt="0"/>
      <dgm:spPr/>
    </dgm:pt>
    <dgm:pt modelId="{F2554CD6-24B2-429E-8841-288338A94549}" type="pres">
      <dgm:prSet presAssocID="{D786EF6F-B003-4B5B-AEB9-39C8DF69DC15}" presName="bgRect" presStyleLbl="bgShp" presStyleIdx="4" presStyleCnt="5"/>
      <dgm:spPr/>
    </dgm:pt>
    <dgm:pt modelId="{3EFF0C58-91A9-497B-BFC3-031A806A79E8}" type="pres">
      <dgm:prSet presAssocID="{D786EF6F-B003-4B5B-AEB9-39C8DF69DC1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1262BC6B-9CC9-4F74-B08F-F32C7F523ADB}" type="pres">
      <dgm:prSet presAssocID="{D786EF6F-B003-4B5B-AEB9-39C8DF69DC15}" presName="spaceRect" presStyleCnt="0"/>
      <dgm:spPr/>
    </dgm:pt>
    <dgm:pt modelId="{B308A90E-91AB-4BE0-9EF8-6E70451EAF75}" type="pres">
      <dgm:prSet presAssocID="{D786EF6F-B003-4B5B-AEB9-39C8DF69DC15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260AA801-D8B8-4F2F-8CD9-97DCFAAD9639}" srcId="{CD4EF678-2A5F-4350-B561-C5F85749FA6F}" destId="{45129B4C-0479-48D0-8597-2F08D23705C3}" srcOrd="2" destOrd="0" parTransId="{FA645A8B-A56E-48D3-884D-A3D94C585ECD}" sibTransId="{CA24AF48-4755-4B37-8CBB-45FDD8596E16}"/>
    <dgm:cxn modelId="{84A56104-C2E5-4C58-A9BA-0E0C2E960F49}" type="presOf" srcId="{DB637592-3719-476B-972A-B2EF8C68459E}" destId="{AD2F1C8D-0C7B-4F54-9920-3E88C8EFB6D5}" srcOrd="0" destOrd="0" presId="urn:microsoft.com/office/officeart/2018/2/layout/IconVerticalSolidList"/>
    <dgm:cxn modelId="{C6B06C0C-7303-4DBA-9F2A-D7660908F0A4}" type="presOf" srcId="{45129B4C-0479-48D0-8597-2F08D23705C3}" destId="{724D4D3C-4C08-428E-BA50-B0DAB171482D}" srcOrd="0" destOrd="0" presId="urn:microsoft.com/office/officeart/2018/2/layout/IconVerticalSolidList"/>
    <dgm:cxn modelId="{E1936B2B-0A75-4283-9E26-9685533F2FE4}" srcId="{CD4EF678-2A5F-4350-B561-C5F85749FA6F}" destId="{D0C7E2CE-F26B-4732-A7AD-0FD8932E9AAE}" srcOrd="1" destOrd="0" parTransId="{BF1D6A3C-9F1A-411D-A150-622F0D1CABB6}" sibTransId="{1F67CF8A-0979-4DEF-9BB3-A11EBAE91E7E}"/>
    <dgm:cxn modelId="{A02C2737-ADA6-4957-B804-E8F9C8869A9C}" srcId="{CD4EF678-2A5F-4350-B561-C5F85749FA6F}" destId="{A3D6FC91-F679-490E-9F11-BE941438773B}" srcOrd="0" destOrd="0" parTransId="{21D078FC-8566-475E-A608-D5BF5AFCFF99}" sibTransId="{70B38F7E-599F-49D6-BE51-6011D6B4960E}"/>
    <dgm:cxn modelId="{01C0CB6C-0CF0-42A8-A8F9-3AA36FB4CC36}" type="presOf" srcId="{D786EF6F-B003-4B5B-AEB9-39C8DF69DC15}" destId="{B308A90E-91AB-4BE0-9EF8-6E70451EAF75}" srcOrd="0" destOrd="0" presId="urn:microsoft.com/office/officeart/2018/2/layout/IconVerticalSolidList"/>
    <dgm:cxn modelId="{BE08A378-994E-4127-8F0C-0CD700E59105}" srcId="{CD4EF678-2A5F-4350-B561-C5F85749FA6F}" destId="{DB637592-3719-476B-972A-B2EF8C68459E}" srcOrd="3" destOrd="0" parTransId="{150D809D-8EEC-4FB4-A004-375820ACCF0E}" sibTransId="{1BB6CBE8-C14B-4625-B133-4C9335714D57}"/>
    <dgm:cxn modelId="{5850F282-B6CF-49C6-AECB-15535BADD10B}" srcId="{CD4EF678-2A5F-4350-B561-C5F85749FA6F}" destId="{D786EF6F-B003-4B5B-AEB9-39C8DF69DC15}" srcOrd="4" destOrd="0" parTransId="{86B79C4C-28C6-4A9F-8B0D-2C6645187F41}" sibTransId="{6DFF0374-AA25-4084-9517-A45CF404076F}"/>
    <dgm:cxn modelId="{DF3FEAC4-D527-4527-B020-5E9B82CDB606}" type="presOf" srcId="{A3D6FC91-F679-490E-9F11-BE941438773B}" destId="{FA0F7966-5738-4EFB-91AA-31D75F6CEBFE}" srcOrd="0" destOrd="0" presId="urn:microsoft.com/office/officeart/2018/2/layout/IconVerticalSolidList"/>
    <dgm:cxn modelId="{4D3932CF-D21E-4741-BF6F-BF6D789003CE}" type="presOf" srcId="{CD4EF678-2A5F-4350-B561-C5F85749FA6F}" destId="{3A273F5B-2260-487B-A7A4-6D06EF6D961C}" srcOrd="0" destOrd="0" presId="urn:microsoft.com/office/officeart/2018/2/layout/IconVerticalSolidList"/>
    <dgm:cxn modelId="{E8868BFD-F411-4D80-9557-F2AEB1440628}" type="presOf" srcId="{D0C7E2CE-F26B-4732-A7AD-0FD8932E9AAE}" destId="{5F065E2C-42C0-4BBE-B6E3-37E2940117A8}" srcOrd="0" destOrd="0" presId="urn:microsoft.com/office/officeart/2018/2/layout/IconVerticalSolidList"/>
    <dgm:cxn modelId="{923D3751-EEF3-43A0-851C-64F3CFC17728}" type="presParOf" srcId="{3A273F5B-2260-487B-A7A4-6D06EF6D961C}" destId="{83FC91BA-1B59-4F02-9559-2995F70C398F}" srcOrd="0" destOrd="0" presId="urn:microsoft.com/office/officeart/2018/2/layout/IconVerticalSolidList"/>
    <dgm:cxn modelId="{C5937DDF-0C91-4AED-BC10-FE2046278C28}" type="presParOf" srcId="{83FC91BA-1B59-4F02-9559-2995F70C398F}" destId="{7610FF92-DDBB-4288-9EEB-B1BA06C1D0D4}" srcOrd="0" destOrd="0" presId="urn:microsoft.com/office/officeart/2018/2/layout/IconVerticalSolidList"/>
    <dgm:cxn modelId="{4373ED4B-A5A9-44DD-8F49-2A8493F42449}" type="presParOf" srcId="{83FC91BA-1B59-4F02-9559-2995F70C398F}" destId="{156E3106-AC35-43DB-AD19-8D6766DA1229}" srcOrd="1" destOrd="0" presId="urn:microsoft.com/office/officeart/2018/2/layout/IconVerticalSolidList"/>
    <dgm:cxn modelId="{76E7B682-0967-49FC-9CCC-2AED3DC4B033}" type="presParOf" srcId="{83FC91BA-1B59-4F02-9559-2995F70C398F}" destId="{80C18FAE-FF6A-4CDC-8DBF-9412F96F831E}" srcOrd="2" destOrd="0" presId="urn:microsoft.com/office/officeart/2018/2/layout/IconVerticalSolidList"/>
    <dgm:cxn modelId="{98C15F20-0DFC-4DB0-BD01-C5FA3B3D2D18}" type="presParOf" srcId="{83FC91BA-1B59-4F02-9559-2995F70C398F}" destId="{FA0F7966-5738-4EFB-91AA-31D75F6CEBFE}" srcOrd="3" destOrd="0" presId="urn:microsoft.com/office/officeart/2018/2/layout/IconVerticalSolidList"/>
    <dgm:cxn modelId="{9705FC60-5CE1-42C2-B7A7-AD1B04C2341E}" type="presParOf" srcId="{3A273F5B-2260-487B-A7A4-6D06EF6D961C}" destId="{2CCE4ADC-1E09-41FA-9ECD-926F5E29DC13}" srcOrd="1" destOrd="0" presId="urn:microsoft.com/office/officeart/2018/2/layout/IconVerticalSolidList"/>
    <dgm:cxn modelId="{C006A9AE-E7E2-4D6C-87EA-7EBF467238F1}" type="presParOf" srcId="{3A273F5B-2260-487B-A7A4-6D06EF6D961C}" destId="{F911DB28-FCD6-4C2D-A7A6-8EF2230A12A2}" srcOrd="2" destOrd="0" presId="urn:microsoft.com/office/officeart/2018/2/layout/IconVerticalSolidList"/>
    <dgm:cxn modelId="{1B533B1C-21F9-4462-8494-0DC15BA3A1DE}" type="presParOf" srcId="{F911DB28-FCD6-4C2D-A7A6-8EF2230A12A2}" destId="{E52879F5-7B89-4DB3-8DAC-DAEA132093C7}" srcOrd="0" destOrd="0" presId="urn:microsoft.com/office/officeart/2018/2/layout/IconVerticalSolidList"/>
    <dgm:cxn modelId="{42E89050-808F-4456-9DFB-3FDE3E3AFB36}" type="presParOf" srcId="{F911DB28-FCD6-4C2D-A7A6-8EF2230A12A2}" destId="{CE297A1F-F2B3-4B98-9A13-F0A78D017DCB}" srcOrd="1" destOrd="0" presId="urn:microsoft.com/office/officeart/2018/2/layout/IconVerticalSolidList"/>
    <dgm:cxn modelId="{9A07D9F4-9B4F-4ACF-9571-B5933F2BC516}" type="presParOf" srcId="{F911DB28-FCD6-4C2D-A7A6-8EF2230A12A2}" destId="{2BCE7E80-8BB9-417E-AFB2-39B422D35E3F}" srcOrd="2" destOrd="0" presId="urn:microsoft.com/office/officeart/2018/2/layout/IconVerticalSolidList"/>
    <dgm:cxn modelId="{C27C6BEE-A50B-48F2-B33A-0CA819A58A70}" type="presParOf" srcId="{F911DB28-FCD6-4C2D-A7A6-8EF2230A12A2}" destId="{5F065E2C-42C0-4BBE-B6E3-37E2940117A8}" srcOrd="3" destOrd="0" presId="urn:microsoft.com/office/officeart/2018/2/layout/IconVerticalSolidList"/>
    <dgm:cxn modelId="{0BC0C57A-80AC-4711-A4EB-A5556E22495F}" type="presParOf" srcId="{3A273F5B-2260-487B-A7A4-6D06EF6D961C}" destId="{719CEDD6-357D-4A99-83DA-E0C66C3FCE8C}" srcOrd="3" destOrd="0" presId="urn:microsoft.com/office/officeart/2018/2/layout/IconVerticalSolidList"/>
    <dgm:cxn modelId="{9621A805-D4DF-466E-9C2C-E2056836B6A0}" type="presParOf" srcId="{3A273F5B-2260-487B-A7A4-6D06EF6D961C}" destId="{737A544D-FA26-41D0-B78C-A653C1EBE43D}" srcOrd="4" destOrd="0" presId="urn:microsoft.com/office/officeart/2018/2/layout/IconVerticalSolidList"/>
    <dgm:cxn modelId="{BE7E1BEC-2439-446B-8219-BB9A85B76841}" type="presParOf" srcId="{737A544D-FA26-41D0-B78C-A653C1EBE43D}" destId="{366936CD-4CBD-49BC-8C44-3C5BB20C1B80}" srcOrd="0" destOrd="0" presId="urn:microsoft.com/office/officeart/2018/2/layout/IconVerticalSolidList"/>
    <dgm:cxn modelId="{BAB905F9-ADC5-431B-AFB9-C8E7983BB3E8}" type="presParOf" srcId="{737A544D-FA26-41D0-B78C-A653C1EBE43D}" destId="{930802CF-6B0C-40B2-9619-D99022E92634}" srcOrd="1" destOrd="0" presId="urn:microsoft.com/office/officeart/2018/2/layout/IconVerticalSolidList"/>
    <dgm:cxn modelId="{9096A593-4E92-44D3-A410-23A7EAFFB70D}" type="presParOf" srcId="{737A544D-FA26-41D0-B78C-A653C1EBE43D}" destId="{51BCBF96-A636-4A76-9E54-4B9DA4980160}" srcOrd="2" destOrd="0" presId="urn:microsoft.com/office/officeart/2018/2/layout/IconVerticalSolidList"/>
    <dgm:cxn modelId="{9BBC0E4B-A6CE-4975-BB0B-84F90988C002}" type="presParOf" srcId="{737A544D-FA26-41D0-B78C-A653C1EBE43D}" destId="{724D4D3C-4C08-428E-BA50-B0DAB171482D}" srcOrd="3" destOrd="0" presId="urn:microsoft.com/office/officeart/2018/2/layout/IconVerticalSolidList"/>
    <dgm:cxn modelId="{F161778A-1B86-47B2-9610-BC266AE619A9}" type="presParOf" srcId="{3A273F5B-2260-487B-A7A4-6D06EF6D961C}" destId="{34F61A09-FAF3-4CD7-88EE-C5FEB46B27F2}" srcOrd="5" destOrd="0" presId="urn:microsoft.com/office/officeart/2018/2/layout/IconVerticalSolidList"/>
    <dgm:cxn modelId="{4AA01F11-8A85-499C-B396-04A26321C363}" type="presParOf" srcId="{3A273F5B-2260-487B-A7A4-6D06EF6D961C}" destId="{999C4248-2D98-4FDF-ABC8-EC15CAB2FAE8}" srcOrd="6" destOrd="0" presId="urn:microsoft.com/office/officeart/2018/2/layout/IconVerticalSolidList"/>
    <dgm:cxn modelId="{B76D44BE-61A8-4550-80B3-449268F367CB}" type="presParOf" srcId="{999C4248-2D98-4FDF-ABC8-EC15CAB2FAE8}" destId="{998E8935-FD73-4899-B051-DC1F3AF3B2B1}" srcOrd="0" destOrd="0" presId="urn:microsoft.com/office/officeart/2018/2/layout/IconVerticalSolidList"/>
    <dgm:cxn modelId="{FF89258C-F8FC-42E2-8BF4-FEC3732F43A7}" type="presParOf" srcId="{999C4248-2D98-4FDF-ABC8-EC15CAB2FAE8}" destId="{D61BC1BD-CD4C-49D8-A18D-0747D914ADCA}" srcOrd="1" destOrd="0" presId="urn:microsoft.com/office/officeart/2018/2/layout/IconVerticalSolidList"/>
    <dgm:cxn modelId="{67E2F677-8DC7-4EAE-A7E8-8D923341B080}" type="presParOf" srcId="{999C4248-2D98-4FDF-ABC8-EC15CAB2FAE8}" destId="{345861FB-9783-4669-B16A-36585BF1EE06}" srcOrd="2" destOrd="0" presId="urn:microsoft.com/office/officeart/2018/2/layout/IconVerticalSolidList"/>
    <dgm:cxn modelId="{DC5704FB-F7B6-4F1E-8128-429C6F795DA4}" type="presParOf" srcId="{999C4248-2D98-4FDF-ABC8-EC15CAB2FAE8}" destId="{AD2F1C8D-0C7B-4F54-9920-3E88C8EFB6D5}" srcOrd="3" destOrd="0" presId="urn:microsoft.com/office/officeart/2018/2/layout/IconVerticalSolidList"/>
    <dgm:cxn modelId="{0140C686-8170-4EE1-AFF2-8658250FA8E6}" type="presParOf" srcId="{3A273F5B-2260-487B-A7A4-6D06EF6D961C}" destId="{CF3E65CA-750D-49D9-B324-79CE5C642C06}" srcOrd="7" destOrd="0" presId="urn:microsoft.com/office/officeart/2018/2/layout/IconVerticalSolidList"/>
    <dgm:cxn modelId="{649D5E9B-132E-4A11-9CB0-82DE38EBE9A7}" type="presParOf" srcId="{3A273F5B-2260-487B-A7A4-6D06EF6D961C}" destId="{E6E197A3-BB2B-4E2E-9455-BD8C2F4927C2}" srcOrd="8" destOrd="0" presId="urn:microsoft.com/office/officeart/2018/2/layout/IconVerticalSolidList"/>
    <dgm:cxn modelId="{E05D853F-B6C1-4676-B149-DCE24AC10E4D}" type="presParOf" srcId="{E6E197A3-BB2B-4E2E-9455-BD8C2F4927C2}" destId="{F2554CD6-24B2-429E-8841-288338A94549}" srcOrd="0" destOrd="0" presId="urn:microsoft.com/office/officeart/2018/2/layout/IconVerticalSolidList"/>
    <dgm:cxn modelId="{A2DF5CB4-200A-4AC1-95F7-A271293EEAED}" type="presParOf" srcId="{E6E197A3-BB2B-4E2E-9455-BD8C2F4927C2}" destId="{3EFF0C58-91A9-497B-BFC3-031A806A79E8}" srcOrd="1" destOrd="0" presId="urn:microsoft.com/office/officeart/2018/2/layout/IconVerticalSolidList"/>
    <dgm:cxn modelId="{80EC22BB-6F0F-464F-8451-8EFD910DBEB8}" type="presParOf" srcId="{E6E197A3-BB2B-4E2E-9455-BD8C2F4927C2}" destId="{1262BC6B-9CC9-4F74-B08F-F32C7F523ADB}" srcOrd="2" destOrd="0" presId="urn:microsoft.com/office/officeart/2018/2/layout/IconVerticalSolidList"/>
    <dgm:cxn modelId="{F24361FC-B412-46FB-997B-F478DF02184B}" type="presParOf" srcId="{E6E197A3-BB2B-4E2E-9455-BD8C2F4927C2}" destId="{B308A90E-91AB-4BE0-9EF8-6E70451EAF7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4D7FEE6-82A2-418A-8529-D824115D476F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7B03AEA-E392-4871-84DA-D5CE925602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AD8232 – ECG Module</a:t>
          </a:r>
          <a:br>
            <a:rPr lang="en-US"/>
          </a:br>
          <a:r>
            <a:rPr lang="en-US"/>
            <a:t>Captured clean PQRST waveform with ~98% accuracy compared to clinical ECG</a:t>
          </a:r>
        </a:p>
      </dgm:t>
    </dgm:pt>
    <dgm:pt modelId="{FB782728-AF1A-4428-842D-182517B80982}" type="parTrans" cxnId="{D25074FA-D0F9-4921-BACB-7921F78D3AFE}">
      <dgm:prSet/>
      <dgm:spPr/>
      <dgm:t>
        <a:bodyPr/>
        <a:lstStyle/>
        <a:p>
          <a:endParaRPr lang="en-US"/>
        </a:p>
      </dgm:t>
    </dgm:pt>
    <dgm:pt modelId="{DB91040C-5EE1-49FE-8B51-A290511A9A80}" type="sibTrans" cxnId="{D25074FA-D0F9-4921-BACB-7921F78D3AFE}">
      <dgm:prSet/>
      <dgm:spPr/>
      <dgm:t>
        <a:bodyPr/>
        <a:lstStyle/>
        <a:p>
          <a:endParaRPr lang="en-US"/>
        </a:p>
      </dgm:t>
    </dgm:pt>
    <dgm:pt modelId="{EFCEFF1A-10A1-4B92-A902-0D5C63F5EDC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MAX30100 – SpO₂ &amp; Heart Rate</a:t>
          </a:r>
          <a:br>
            <a:rPr lang="en-US"/>
          </a:br>
          <a:r>
            <a:rPr lang="en-US"/>
            <a:t>SpO₂ accuracy: ~97%, Heart rate variation: ±2 bpm</a:t>
          </a:r>
        </a:p>
      </dgm:t>
    </dgm:pt>
    <dgm:pt modelId="{A97DE896-846A-4D0B-BCF9-07D2204A5CFB}" type="parTrans" cxnId="{236D6FE9-6E79-4D4F-A6A2-56D4E6338555}">
      <dgm:prSet/>
      <dgm:spPr/>
      <dgm:t>
        <a:bodyPr/>
        <a:lstStyle/>
        <a:p>
          <a:endParaRPr lang="en-US"/>
        </a:p>
      </dgm:t>
    </dgm:pt>
    <dgm:pt modelId="{249046AC-FBC9-451B-A7D8-9C282B1BC819}" type="sibTrans" cxnId="{236D6FE9-6E79-4D4F-A6A2-56D4E6338555}">
      <dgm:prSet/>
      <dgm:spPr/>
      <dgm:t>
        <a:bodyPr/>
        <a:lstStyle/>
        <a:p>
          <a:endParaRPr lang="en-US"/>
        </a:p>
      </dgm:t>
    </dgm:pt>
    <dgm:pt modelId="{ACC1AC9F-9F63-42F6-A6D9-516F2A01F0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DS18B20 – Temperature Sensor</a:t>
          </a:r>
          <a:br>
            <a:rPr lang="en-US"/>
          </a:br>
          <a:r>
            <a:rPr lang="en-US"/>
            <a:t>Deviation: ±0.2°C compared to a digital thermometer</a:t>
          </a:r>
        </a:p>
      </dgm:t>
    </dgm:pt>
    <dgm:pt modelId="{B260DA65-F540-4383-BAB8-91E0602E75F1}" type="parTrans" cxnId="{37ED3C2E-24F7-41A9-8669-A80E8887BBF5}">
      <dgm:prSet/>
      <dgm:spPr/>
      <dgm:t>
        <a:bodyPr/>
        <a:lstStyle/>
        <a:p>
          <a:endParaRPr lang="en-US"/>
        </a:p>
      </dgm:t>
    </dgm:pt>
    <dgm:pt modelId="{68F512F1-D76A-40B9-B7FD-9E49A479D63E}" type="sibTrans" cxnId="{37ED3C2E-24F7-41A9-8669-A80E8887BBF5}">
      <dgm:prSet/>
      <dgm:spPr/>
      <dgm:t>
        <a:bodyPr/>
        <a:lstStyle/>
        <a:p>
          <a:endParaRPr lang="en-US"/>
        </a:p>
      </dgm:t>
    </dgm:pt>
    <dgm:pt modelId="{9A92C501-CB7A-4293-9096-C70AC18A358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MPU6050 – Motion Sensor</a:t>
          </a:r>
          <a:br>
            <a:rPr lang="en-US"/>
          </a:br>
          <a:r>
            <a:rPr lang="en-US"/>
            <a:t>Detected falls and activity changes with ~95% accuracy</a:t>
          </a:r>
        </a:p>
      </dgm:t>
    </dgm:pt>
    <dgm:pt modelId="{79950D92-BD87-418A-B110-453BB92F1490}" type="parTrans" cxnId="{9D439444-212E-40E2-906B-0FD266917A6C}">
      <dgm:prSet/>
      <dgm:spPr/>
      <dgm:t>
        <a:bodyPr/>
        <a:lstStyle/>
        <a:p>
          <a:endParaRPr lang="en-US"/>
        </a:p>
      </dgm:t>
    </dgm:pt>
    <dgm:pt modelId="{22C869CC-A04E-41E7-A43F-C7266258493B}" type="sibTrans" cxnId="{9D439444-212E-40E2-906B-0FD266917A6C}">
      <dgm:prSet/>
      <dgm:spPr/>
      <dgm:t>
        <a:bodyPr/>
        <a:lstStyle/>
        <a:p>
          <a:endParaRPr lang="en-US"/>
        </a:p>
      </dgm:t>
    </dgm:pt>
    <dgm:pt modelId="{F4E8E687-1B74-4F84-B9AD-EBF3E88845E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Wireless Transmission</a:t>
          </a:r>
          <a:br>
            <a:rPr lang="en-US"/>
          </a:br>
          <a:r>
            <a:rPr lang="en-US"/>
            <a:t>Stable up to 15–20 meters, latency ~200 ms, &lt;1% data loss</a:t>
          </a:r>
        </a:p>
      </dgm:t>
    </dgm:pt>
    <dgm:pt modelId="{3EAA22F0-7454-4417-A9F4-A28BCA7087F6}" type="parTrans" cxnId="{4984677E-4104-4B15-8506-D05BB82A06CF}">
      <dgm:prSet/>
      <dgm:spPr/>
      <dgm:t>
        <a:bodyPr/>
        <a:lstStyle/>
        <a:p>
          <a:endParaRPr lang="en-US"/>
        </a:p>
      </dgm:t>
    </dgm:pt>
    <dgm:pt modelId="{BA73458F-1847-4500-8187-4CEC37BF7472}" type="sibTrans" cxnId="{4984677E-4104-4B15-8506-D05BB82A06CF}">
      <dgm:prSet/>
      <dgm:spPr/>
      <dgm:t>
        <a:bodyPr/>
        <a:lstStyle/>
        <a:p>
          <a:endParaRPr lang="en-US"/>
        </a:p>
      </dgm:t>
    </dgm:pt>
    <dgm:pt modelId="{9E15CFC3-DF3F-44A4-9170-DAD53932FA16}" type="pres">
      <dgm:prSet presAssocID="{B4D7FEE6-82A2-418A-8529-D824115D476F}" presName="root" presStyleCnt="0">
        <dgm:presLayoutVars>
          <dgm:dir/>
          <dgm:resizeHandles val="exact"/>
        </dgm:presLayoutVars>
      </dgm:prSet>
      <dgm:spPr/>
    </dgm:pt>
    <dgm:pt modelId="{D17E7F1F-4A73-4824-81DA-38BBFDFC81C8}" type="pres">
      <dgm:prSet presAssocID="{17B03AEA-E392-4871-84DA-D5CE925602AC}" presName="compNode" presStyleCnt="0"/>
      <dgm:spPr/>
    </dgm:pt>
    <dgm:pt modelId="{060B9F13-CCB9-4E24-8E05-55975057488C}" type="pres">
      <dgm:prSet presAssocID="{17B03AEA-E392-4871-84DA-D5CE925602AC}" presName="bgRect" presStyleLbl="bgShp" presStyleIdx="0" presStyleCnt="5"/>
      <dgm:spPr/>
    </dgm:pt>
    <dgm:pt modelId="{CA6F29D3-3275-43F8-8374-27678BCAA178}" type="pres">
      <dgm:prSet presAssocID="{17B03AEA-E392-4871-84DA-D5CE925602A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rt with Pulse"/>
        </a:ext>
      </dgm:extLst>
    </dgm:pt>
    <dgm:pt modelId="{E508A958-3974-41E5-8406-ABA90D75559A}" type="pres">
      <dgm:prSet presAssocID="{17B03AEA-E392-4871-84DA-D5CE925602AC}" presName="spaceRect" presStyleCnt="0"/>
      <dgm:spPr/>
    </dgm:pt>
    <dgm:pt modelId="{A1132723-8ECA-4CF0-911D-D2831E4CCA8E}" type="pres">
      <dgm:prSet presAssocID="{17B03AEA-E392-4871-84DA-D5CE925602AC}" presName="parTx" presStyleLbl="revTx" presStyleIdx="0" presStyleCnt="5">
        <dgm:presLayoutVars>
          <dgm:chMax val="0"/>
          <dgm:chPref val="0"/>
        </dgm:presLayoutVars>
      </dgm:prSet>
      <dgm:spPr/>
    </dgm:pt>
    <dgm:pt modelId="{62BEB152-AABF-49FB-A436-FBDEB891956C}" type="pres">
      <dgm:prSet presAssocID="{DB91040C-5EE1-49FE-8B51-A290511A9A80}" presName="sibTrans" presStyleCnt="0"/>
      <dgm:spPr/>
    </dgm:pt>
    <dgm:pt modelId="{1C983D37-6DED-4EF5-A470-E5E3997BA022}" type="pres">
      <dgm:prSet presAssocID="{EFCEFF1A-10A1-4B92-A902-0D5C63F5EDCE}" presName="compNode" presStyleCnt="0"/>
      <dgm:spPr/>
    </dgm:pt>
    <dgm:pt modelId="{1F2F2F94-54A4-407D-9A08-90DCD81A81DC}" type="pres">
      <dgm:prSet presAssocID="{EFCEFF1A-10A1-4B92-A902-0D5C63F5EDCE}" presName="bgRect" presStyleLbl="bgShp" presStyleIdx="1" presStyleCnt="5"/>
      <dgm:spPr/>
    </dgm:pt>
    <dgm:pt modelId="{97E8D04A-E3AE-4A78-8D93-7CA3D6557D84}" type="pres">
      <dgm:prSet presAssocID="{EFCEFF1A-10A1-4B92-A902-0D5C63F5EDC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rt Organ"/>
        </a:ext>
      </dgm:extLst>
    </dgm:pt>
    <dgm:pt modelId="{7145EC09-0595-4E10-906D-4F2CFCB0BFA7}" type="pres">
      <dgm:prSet presAssocID="{EFCEFF1A-10A1-4B92-A902-0D5C63F5EDCE}" presName="spaceRect" presStyleCnt="0"/>
      <dgm:spPr/>
    </dgm:pt>
    <dgm:pt modelId="{357061E7-847F-4F05-B2A8-3191D7581A53}" type="pres">
      <dgm:prSet presAssocID="{EFCEFF1A-10A1-4B92-A902-0D5C63F5EDCE}" presName="parTx" presStyleLbl="revTx" presStyleIdx="1" presStyleCnt="5">
        <dgm:presLayoutVars>
          <dgm:chMax val="0"/>
          <dgm:chPref val="0"/>
        </dgm:presLayoutVars>
      </dgm:prSet>
      <dgm:spPr/>
    </dgm:pt>
    <dgm:pt modelId="{613815E5-625B-494B-BB25-6269FA13CE05}" type="pres">
      <dgm:prSet presAssocID="{249046AC-FBC9-451B-A7D8-9C282B1BC819}" presName="sibTrans" presStyleCnt="0"/>
      <dgm:spPr/>
    </dgm:pt>
    <dgm:pt modelId="{0373E0EA-CF2F-4C75-ACB0-9F05C9E1D70E}" type="pres">
      <dgm:prSet presAssocID="{ACC1AC9F-9F63-42F6-A6D9-516F2A01F082}" presName="compNode" presStyleCnt="0"/>
      <dgm:spPr/>
    </dgm:pt>
    <dgm:pt modelId="{67327BD6-4593-4143-A3E6-130C19E2A152}" type="pres">
      <dgm:prSet presAssocID="{ACC1AC9F-9F63-42F6-A6D9-516F2A01F082}" presName="bgRect" presStyleLbl="bgShp" presStyleIdx="2" presStyleCnt="5"/>
      <dgm:spPr/>
    </dgm:pt>
    <dgm:pt modelId="{CB65899F-3531-4E0B-A68E-075E099D821E}" type="pres">
      <dgm:prSet presAssocID="{ACC1AC9F-9F63-42F6-A6D9-516F2A01F08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ermometer"/>
        </a:ext>
      </dgm:extLst>
    </dgm:pt>
    <dgm:pt modelId="{C0F2C383-359C-4428-8B7D-934A9976535F}" type="pres">
      <dgm:prSet presAssocID="{ACC1AC9F-9F63-42F6-A6D9-516F2A01F082}" presName="spaceRect" presStyleCnt="0"/>
      <dgm:spPr/>
    </dgm:pt>
    <dgm:pt modelId="{138C8F25-C380-4039-8D1C-EE41B1AD3BCA}" type="pres">
      <dgm:prSet presAssocID="{ACC1AC9F-9F63-42F6-A6D9-516F2A01F082}" presName="parTx" presStyleLbl="revTx" presStyleIdx="2" presStyleCnt="5">
        <dgm:presLayoutVars>
          <dgm:chMax val="0"/>
          <dgm:chPref val="0"/>
        </dgm:presLayoutVars>
      </dgm:prSet>
      <dgm:spPr/>
    </dgm:pt>
    <dgm:pt modelId="{3959905A-CACF-48AB-A6D8-CAE4089B5996}" type="pres">
      <dgm:prSet presAssocID="{68F512F1-D76A-40B9-B7FD-9E49A479D63E}" presName="sibTrans" presStyleCnt="0"/>
      <dgm:spPr/>
    </dgm:pt>
    <dgm:pt modelId="{BCD3A7AC-0F51-4DD1-9E20-4A3A53BED47A}" type="pres">
      <dgm:prSet presAssocID="{9A92C501-CB7A-4293-9096-C70AC18A358B}" presName="compNode" presStyleCnt="0"/>
      <dgm:spPr/>
    </dgm:pt>
    <dgm:pt modelId="{AF924283-473F-41DE-BDA9-4DABD43C0039}" type="pres">
      <dgm:prSet presAssocID="{9A92C501-CB7A-4293-9096-C70AC18A358B}" presName="bgRect" presStyleLbl="bgShp" presStyleIdx="3" presStyleCnt="5"/>
      <dgm:spPr/>
    </dgm:pt>
    <dgm:pt modelId="{F4D5AA86-2E63-4058-9A3B-042F7D35B7A3}" type="pres">
      <dgm:prSet presAssocID="{9A92C501-CB7A-4293-9096-C70AC18A358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4C5CF5EA-7FB0-4FBB-ABB2-61DFE4E21CF1}" type="pres">
      <dgm:prSet presAssocID="{9A92C501-CB7A-4293-9096-C70AC18A358B}" presName="spaceRect" presStyleCnt="0"/>
      <dgm:spPr/>
    </dgm:pt>
    <dgm:pt modelId="{E98A05DF-F4FC-4973-AB8B-7863CC12118E}" type="pres">
      <dgm:prSet presAssocID="{9A92C501-CB7A-4293-9096-C70AC18A358B}" presName="parTx" presStyleLbl="revTx" presStyleIdx="3" presStyleCnt="5">
        <dgm:presLayoutVars>
          <dgm:chMax val="0"/>
          <dgm:chPref val="0"/>
        </dgm:presLayoutVars>
      </dgm:prSet>
      <dgm:spPr/>
    </dgm:pt>
    <dgm:pt modelId="{5D5509C0-22A0-465E-8FD6-91BBF4B2D3A5}" type="pres">
      <dgm:prSet presAssocID="{22C869CC-A04E-41E7-A43F-C7266258493B}" presName="sibTrans" presStyleCnt="0"/>
      <dgm:spPr/>
    </dgm:pt>
    <dgm:pt modelId="{CCE9868D-A96B-4350-BDD7-5A7F081DFD09}" type="pres">
      <dgm:prSet presAssocID="{F4E8E687-1B74-4F84-B9AD-EBF3E88845E4}" presName="compNode" presStyleCnt="0"/>
      <dgm:spPr/>
    </dgm:pt>
    <dgm:pt modelId="{EF7FAC09-8F72-46A6-8006-6E2B04248622}" type="pres">
      <dgm:prSet presAssocID="{F4E8E687-1B74-4F84-B9AD-EBF3E88845E4}" presName="bgRect" presStyleLbl="bgShp" presStyleIdx="4" presStyleCnt="5"/>
      <dgm:spPr/>
    </dgm:pt>
    <dgm:pt modelId="{79F93C84-40BE-4342-BE26-45D769027DFE}" type="pres">
      <dgm:prSet presAssocID="{F4E8E687-1B74-4F84-B9AD-EBF3E88845E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FFE8D4AB-DED6-4AD1-91F9-DB3FEC34FC3E}" type="pres">
      <dgm:prSet presAssocID="{F4E8E687-1B74-4F84-B9AD-EBF3E88845E4}" presName="spaceRect" presStyleCnt="0"/>
      <dgm:spPr/>
    </dgm:pt>
    <dgm:pt modelId="{92BD599E-2E6A-48B4-8F20-37C7D740B6E1}" type="pres">
      <dgm:prSet presAssocID="{F4E8E687-1B74-4F84-B9AD-EBF3E88845E4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8CFE208-CCA2-40D0-B2E1-88BB22A8BEB9}" type="presOf" srcId="{B4D7FEE6-82A2-418A-8529-D824115D476F}" destId="{9E15CFC3-DF3F-44A4-9170-DAD53932FA16}" srcOrd="0" destOrd="0" presId="urn:microsoft.com/office/officeart/2018/2/layout/IconVerticalSolidList"/>
    <dgm:cxn modelId="{02D05511-9FFD-482E-A17A-53B3FF04700B}" type="presOf" srcId="{EFCEFF1A-10A1-4B92-A902-0D5C63F5EDCE}" destId="{357061E7-847F-4F05-B2A8-3191D7581A53}" srcOrd="0" destOrd="0" presId="urn:microsoft.com/office/officeart/2018/2/layout/IconVerticalSolidList"/>
    <dgm:cxn modelId="{A7F6A31A-6DCB-4F47-A5B3-B5C321A94AED}" type="presOf" srcId="{F4E8E687-1B74-4F84-B9AD-EBF3E88845E4}" destId="{92BD599E-2E6A-48B4-8F20-37C7D740B6E1}" srcOrd="0" destOrd="0" presId="urn:microsoft.com/office/officeart/2018/2/layout/IconVerticalSolidList"/>
    <dgm:cxn modelId="{37ED3C2E-24F7-41A9-8669-A80E8887BBF5}" srcId="{B4D7FEE6-82A2-418A-8529-D824115D476F}" destId="{ACC1AC9F-9F63-42F6-A6D9-516F2A01F082}" srcOrd="2" destOrd="0" parTransId="{B260DA65-F540-4383-BAB8-91E0602E75F1}" sibTransId="{68F512F1-D76A-40B9-B7FD-9E49A479D63E}"/>
    <dgm:cxn modelId="{9D439444-212E-40E2-906B-0FD266917A6C}" srcId="{B4D7FEE6-82A2-418A-8529-D824115D476F}" destId="{9A92C501-CB7A-4293-9096-C70AC18A358B}" srcOrd="3" destOrd="0" parTransId="{79950D92-BD87-418A-B110-453BB92F1490}" sibTransId="{22C869CC-A04E-41E7-A43F-C7266258493B}"/>
    <dgm:cxn modelId="{2A043270-07D7-4D75-AB88-94DDC644892F}" type="presOf" srcId="{17B03AEA-E392-4871-84DA-D5CE925602AC}" destId="{A1132723-8ECA-4CF0-911D-D2831E4CCA8E}" srcOrd="0" destOrd="0" presId="urn:microsoft.com/office/officeart/2018/2/layout/IconVerticalSolidList"/>
    <dgm:cxn modelId="{79798151-3151-4FA2-9B03-6DBCF634214A}" type="presOf" srcId="{ACC1AC9F-9F63-42F6-A6D9-516F2A01F082}" destId="{138C8F25-C380-4039-8D1C-EE41B1AD3BCA}" srcOrd="0" destOrd="0" presId="urn:microsoft.com/office/officeart/2018/2/layout/IconVerticalSolidList"/>
    <dgm:cxn modelId="{4984677E-4104-4B15-8506-D05BB82A06CF}" srcId="{B4D7FEE6-82A2-418A-8529-D824115D476F}" destId="{F4E8E687-1B74-4F84-B9AD-EBF3E88845E4}" srcOrd="4" destOrd="0" parTransId="{3EAA22F0-7454-4417-A9F4-A28BCA7087F6}" sibTransId="{BA73458F-1847-4500-8187-4CEC37BF7472}"/>
    <dgm:cxn modelId="{3AD552BA-DC83-4BA6-BBB7-69DF15986224}" type="presOf" srcId="{9A92C501-CB7A-4293-9096-C70AC18A358B}" destId="{E98A05DF-F4FC-4973-AB8B-7863CC12118E}" srcOrd="0" destOrd="0" presId="urn:microsoft.com/office/officeart/2018/2/layout/IconVerticalSolidList"/>
    <dgm:cxn modelId="{236D6FE9-6E79-4D4F-A6A2-56D4E6338555}" srcId="{B4D7FEE6-82A2-418A-8529-D824115D476F}" destId="{EFCEFF1A-10A1-4B92-A902-0D5C63F5EDCE}" srcOrd="1" destOrd="0" parTransId="{A97DE896-846A-4D0B-BCF9-07D2204A5CFB}" sibTransId="{249046AC-FBC9-451B-A7D8-9C282B1BC819}"/>
    <dgm:cxn modelId="{D25074FA-D0F9-4921-BACB-7921F78D3AFE}" srcId="{B4D7FEE6-82A2-418A-8529-D824115D476F}" destId="{17B03AEA-E392-4871-84DA-D5CE925602AC}" srcOrd="0" destOrd="0" parTransId="{FB782728-AF1A-4428-842D-182517B80982}" sibTransId="{DB91040C-5EE1-49FE-8B51-A290511A9A80}"/>
    <dgm:cxn modelId="{784E2B7E-7E6D-4E03-8C7B-BD7998D0721B}" type="presParOf" srcId="{9E15CFC3-DF3F-44A4-9170-DAD53932FA16}" destId="{D17E7F1F-4A73-4824-81DA-38BBFDFC81C8}" srcOrd="0" destOrd="0" presId="urn:microsoft.com/office/officeart/2018/2/layout/IconVerticalSolidList"/>
    <dgm:cxn modelId="{8FD07C74-270E-475B-A89D-5CF94485A670}" type="presParOf" srcId="{D17E7F1F-4A73-4824-81DA-38BBFDFC81C8}" destId="{060B9F13-CCB9-4E24-8E05-55975057488C}" srcOrd="0" destOrd="0" presId="urn:microsoft.com/office/officeart/2018/2/layout/IconVerticalSolidList"/>
    <dgm:cxn modelId="{47EBF37A-AFD0-4987-8FB3-8C0F776C8BFE}" type="presParOf" srcId="{D17E7F1F-4A73-4824-81DA-38BBFDFC81C8}" destId="{CA6F29D3-3275-43F8-8374-27678BCAA178}" srcOrd="1" destOrd="0" presId="urn:microsoft.com/office/officeart/2018/2/layout/IconVerticalSolidList"/>
    <dgm:cxn modelId="{AB93FBA3-696C-48A4-BA25-D8DB2956B8FB}" type="presParOf" srcId="{D17E7F1F-4A73-4824-81DA-38BBFDFC81C8}" destId="{E508A958-3974-41E5-8406-ABA90D75559A}" srcOrd="2" destOrd="0" presId="urn:microsoft.com/office/officeart/2018/2/layout/IconVerticalSolidList"/>
    <dgm:cxn modelId="{E9CAB3F6-6324-40B8-8719-2B38C3C617DE}" type="presParOf" srcId="{D17E7F1F-4A73-4824-81DA-38BBFDFC81C8}" destId="{A1132723-8ECA-4CF0-911D-D2831E4CCA8E}" srcOrd="3" destOrd="0" presId="urn:microsoft.com/office/officeart/2018/2/layout/IconVerticalSolidList"/>
    <dgm:cxn modelId="{8D551F19-3C20-4837-A52C-964811299480}" type="presParOf" srcId="{9E15CFC3-DF3F-44A4-9170-DAD53932FA16}" destId="{62BEB152-AABF-49FB-A436-FBDEB891956C}" srcOrd="1" destOrd="0" presId="urn:microsoft.com/office/officeart/2018/2/layout/IconVerticalSolidList"/>
    <dgm:cxn modelId="{E10FCD66-A69E-4494-9604-C3BBE342EE9C}" type="presParOf" srcId="{9E15CFC3-DF3F-44A4-9170-DAD53932FA16}" destId="{1C983D37-6DED-4EF5-A470-E5E3997BA022}" srcOrd="2" destOrd="0" presId="urn:microsoft.com/office/officeart/2018/2/layout/IconVerticalSolidList"/>
    <dgm:cxn modelId="{5C52606E-E5EB-458F-B3F0-09E0E6DE18B3}" type="presParOf" srcId="{1C983D37-6DED-4EF5-A470-E5E3997BA022}" destId="{1F2F2F94-54A4-407D-9A08-90DCD81A81DC}" srcOrd="0" destOrd="0" presId="urn:microsoft.com/office/officeart/2018/2/layout/IconVerticalSolidList"/>
    <dgm:cxn modelId="{23D0FE48-54BF-48B8-BF50-6D922886C3FC}" type="presParOf" srcId="{1C983D37-6DED-4EF5-A470-E5E3997BA022}" destId="{97E8D04A-E3AE-4A78-8D93-7CA3D6557D84}" srcOrd="1" destOrd="0" presId="urn:microsoft.com/office/officeart/2018/2/layout/IconVerticalSolidList"/>
    <dgm:cxn modelId="{61ACF6DD-2163-4A18-9220-6FE3C1EB0E7C}" type="presParOf" srcId="{1C983D37-6DED-4EF5-A470-E5E3997BA022}" destId="{7145EC09-0595-4E10-906D-4F2CFCB0BFA7}" srcOrd="2" destOrd="0" presId="urn:microsoft.com/office/officeart/2018/2/layout/IconVerticalSolidList"/>
    <dgm:cxn modelId="{1FCC90AA-23FA-432D-9199-D42ECE7DA69B}" type="presParOf" srcId="{1C983D37-6DED-4EF5-A470-E5E3997BA022}" destId="{357061E7-847F-4F05-B2A8-3191D7581A53}" srcOrd="3" destOrd="0" presId="urn:microsoft.com/office/officeart/2018/2/layout/IconVerticalSolidList"/>
    <dgm:cxn modelId="{A5D75527-EFEC-47CC-92B1-3E2CD570DCAB}" type="presParOf" srcId="{9E15CFC3-DF3F-44A4-9170-DAD53932FA16}" destId="{613815E5-625B-494B-BB25-6269FA13CE05}" srcOrd="3" destOrd="0" presId="urn:microsoft.com/office/officeart/2018/2/layout/IconVerticalSolidList"/>
    <dgm:cxn modelId="{696BC00C-65D9-4CA5-B05D-F055A161D364}" type="presParOf" srcId="{9E15CFC3-DF3F-44A4-9170-DAD53932FA16}" destId="{0373E0EA-CF2F-4C75-ACB0-9F05C9E1D70E}" srcOrd="4" destOrd="0" presId="urn:microsoft.com/office/officeart/2018/2/layout/IconVerticalSolidList"/>
    <dgm:cxn modelId="{1923CC84-124A-4F4A-800D-CAA026F6D224}" type="presParOf" srcId="{0373E0EA-CF2F-4C75-ACB0-9F05C9E1D70E}" destId="{67327BD6-4593-4143-A3E6-130C19E2A152}" srcOrd="0" destOrd="0" presId="urn:microsoft.com/office/officeart/2018/2/layout/IconVerticalSolidList"/>
    <dgm:cxn modelId="{1DE1AD64-C8A4-4591-94CB-6FAF3E0EA5F0}" type="presParOf" srcId="{0373E0EA-CF2F-4C75-ACB0-9F05C9E1D70E}" destId="{CB65899F-3531-4E0B-A68E-075E099D821E}" srcOrd="1" destOrd="0" presId="urn:microsoft.com/office/officeart/2018/2/layout/IconVerticalSolidList"/>
    <dgm:cxn modelId="{10B0C560-19A8-4953-8A78-CBFF113DBD04}" type="presParOf" srcId="{0373E0EA-CF2F-4C75-ACB0-9F05C9E1D70E}" destId="{C0F2C383-359C-4428-8B7D-934A9976535F}" srcOrd="2" destOrd="0" presId="urn:microsoft.com/office/officeart/2018/2/layout/IconVerticalSolidList"/>
    <dgm:cxn modelId="{3E1C015D-D742-48EB-9D6A-0256E130EC14}" type="presParOf" srcId="{0373E0EA-CF2F-4C75-ACB0-9F05C9E1D70E}" destId="{138C8F25-C380-4039-8D1C-EE41B1AD3BCA}" srcOrd="3" destOrd="0" presId="urn:microsoft.com/office/officeart/2018/2/layout/IconVerticalSolidList"/>
    <dgm:cxn modelId="{D8543DFC-6BC3-49AB-8173-1763E18B5508}" type="presParOf" srcId="{9E15CFC3-DF3F-44A4-9170-DAD53932FA16}" destId="{3959905A-CACF-48AB-A6D8-CAE4089B5996}" srcOrd="5" destOrd="0" presId="urn:microsoft.com/office/officeart/2018/2/layout/IconVerticalSolidList"/>
    <dgm:cxn modelId="{812E6EF5-13AB-49D4-A590-77ACFAC291D1}" type="presParOf" srcId="{9E15CFC3-DF3F-44A4-9170-DAD53932FA16}" destId="{BCD3A7AC-0F51-4DD1-9E20-4A3A53BED47A}" srcOrd="6" destOrd="0" presId="urn:microsoft.com/office/officeart/2018/2/layout/IconVerticalSolidList"/>
    <dgm:cxn modelId="{AD701CA1-8389-4BAC-9AA1-DC25AE706B7B}" type="presParOf" srcId="{BCD3A7AC-0F51-4DD1-9E20-4A3A53BED47A}" destId="{AF924283-473F-41DE-BDA9-4DABD43C0039}" srcOrd="0" destOrd="0" presId="urn:microsoft.com/office/officeart/2018/2/layout/IconVerticalSolidList"/>
    <dgm:cxn modelId="{C1E3BAF1-B836-4F61-823B-9D3FF35A7DEF}" type="presParOf" srcId="{BCD3A7AC-0F51-4DD1-9E20-4A3A53BED47A}" destId="{F4D5AA86-2E63-4058-9A3B-042F7D35B7A3}" srcOrd="1" destOrd="0" presId="urn:microsoft.com/office/officeart/2018/2/layout/IconVerticalSolidList"/>
    <dgm:cxn modelId="{B0A8FBD6-664D-4B7C-BBD5-E01DF2753AB9}" type="presParOf" srcId="{BCD3A7AC-0F51-4DD1-9E20-4A3A53BED47A}" destId="{4C5CF5EA-7FB0-4FBB-ABB2-61DFE4E21CF1}" srcOrd="2" destOrd="0" presId="urn:microsoft.com/office/officeart/2018/2/layout/IconVerticalSolidList"/>
    <dgm:cxn modelId="{C60B8E74-D3E9-4C7C-816D-1210CA41DCCA}" type="presParOf" srcId="{BCD3A7AC-0F51-4DD1-9E20-4A3A53BED47A}" destId="{E98A05DF-F4FC-4973-AB8B-7863CC12118E}" srcOrd="3" destOrd="0" presId="urn:microsoft.com/office/officeart/2018/2/layout/IconVerticalSolidList"/>
    <dgm:cxn modelId="{FA2CBBE4-0889-4FFA-9511-1B99BC8116F4}" type="presParOf" srcId="{9E15CFC3-DF3F-44A4-9170-DAD53932FA16}" destId="{5D5509C0-22A0-465E-8FD6-91BBF4B2D3A5}" srcOrd="7" destOrd="0" presId="urn:microsoft.com/office/officeart/2018/2/layout/IconVerticalSolidList"/>
    <dgm:cxn modelId="{1F671F30-388C-4A67-BC6A-5B66F2D45A36}" type="presParOf" srcId="{9E15CFC3-DF3F-44A4-9170-DAD53932FA16}" destId="{CCE9868D-A96B-4350-BDD7-5A7F081DFD09}" srcOrd="8" destOrd="0" presId="urn:microsoft.com/office/officeart/2018/2/layout/IconVerticalSolidList"/>
    <dgm:cxn modelId="{2992FE41-FBF9-40CE-A3F1-8722FBE7272B}" type="presParOf" srcId="{CCE9868D-A96B-4350-BDD7-5A7F081DFD09}" destId="{EF7FAC09-8F72-46A6-8006-6E2B04248622}" srcOrd="0" destOrd="0" presId="urn:microsoft.com/office/officeart/2018/2/layout/IconVerticalSolidList"/>
    <dgm:cxn modelId="{24BD38F7-0931-4439-96AD-4C3D3DD70ECE}" type="presParOf" srcId="{CCE9868D-A96B-4350-BDD7-5A7F081DFD09}" destId="{79F93C84-40BE-4342-BE26-45D769027DFE}" srcOrd="1" destOrd="0" presId="urn:microsoft.com/office/officeart/2018/2/layout/IconVerticalSolidList"/>
    <dgm:cxn modelId="{2CCF52A5-0472-4381-ABFF-CDC36C8391AD}" type="presParOf" srcId="{CCE9868D-A96B-4350-BDD7-5A7F081DFD09}" destId="{FFE8D4AB-DED6-4AD1-91F9-DB3FEC34FC3E}" srcOrd="2" destOrd="0" presId="urn:microsoft.com/office/officeart/2018/2/layout/IconVerticalSolidList"/>
    <dgm:cxn modelId="{D15004FD-B4C0-437B-8D39-36B2D620FE9D}" type="presParOf" srcId="{CCE9868D-A96B-4350-BDD7-5A7F081DFD09}" destId="{92BD599E-2E6A-48B4-8F20-37C7D740B6E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FF6C307-D909-4C29-8186-B4A31237963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155B93BC-A112-44F1-9F4A-9A4E61908A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 dirty="0"/>
            <a:t>Cloud Integration:</a:t>
          </a:r>
          <a:br>
            <a:rPr lang="en-US" b="0" i="0" baseline="0" dirty="0"/>
          </a:br>
          <a:r>
            <a:rPr lang="en-US" b="0" i="0" baseline="0" dirty="0"/>
            <a:t>Enable remote storage and access of patient data via cloud platforms</a:t>
          </a:r>
          <a:endParaRPr lang="en-US" dirty="0"/>
        </a:p>
      </dgm:t>
    </dgm:pt>
    <dgm:pt modelId="{5790B0C9-AEE5-43C4-A0F3-EC626E0CBE7C}" type="parTrans" cxnId="{F33EC0F1-718A-49C9-AB65-2D9E3809A675}">
      <dgm:prSet/>
      <dgm:spPr/>
      <dgm:t>
        <a:bodyPr/>
        <a:lstStyle/>
        <a:p>
          <a:endParaRPr lang="en-US"/>
        </a:p>
      </dgm:t>
    </dgm:pt>
    <dgm:pt modelId="{BDB5CA61-D166-4C47-AFB6-A6662A547A40}" type="sibTrans" cxnId="{F33EC0F1-718A-49C9-AB65-2D9E3809A675}">
      <dgm:prSet/>
      <dgm:spPr/>
      <dgm:t>
        <a:bodyPr/>
        <a:lstStyle/>
        <a:p>
          <a:endParaRPr lang="en-US"/>
        </a:p>
      </dgm:t>
    </dgm:pt>
    <dgm:pt modelId="{D17ED527-87A0-47F0-B610-5DE9378A2F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AI-Based Health Predictions:</a:t>
          </a:r>
          <a:br>
            <a:rPr lang="en-US" b="0" i="0" baseline="0"/>
          </a:br>
          <a:r>
            <a:rPr lang="en-US" b="0" i="0" baseline="0"/>
            <a:t>Use machine learning to detect early signs of diseases like arrhythmia</a:t>
          </a:r>
          <a:endParaRPr lang="en-US"/>
        </a:p>
      </dgm:t>
    </dgm:pt>
    <dgm:pt modelId="{B9D52F2A-8E9D-415D-A4E6-E496B1FF4792}" type="parTrans" cxnId="{B156D9E9-5564-45B2-9D5B-5A1000593654}">
      <dgm:prSet/>
      <dgm:spPr/>
      <dgm:t>
        <a:bodyPr/>
        <a:lstStyle/>
        <a:p>
          <a:endParaRPr lang="en-US"/>
        </a:p>
      </dgm:t>
    </dgm:pt>
    <dgm:pt modelId="{54B8FF04-26F8-4225-8A6D-2BD525964EEC}" type="sibTrans" cxnId="{B156D9E9-5564-45B2-9D5B-5A1000593654}">
      <dgm:prSet/>
      <dgm:spPr/>
      <dgm:t>
        <a:bodyPr/>
        <a:lstStyle/>
        <a:p>
          <a:endParaRPr lang="en-US"/>
        </a:p>
      </dgm:t>
    </dgm:pt>
    <dgm:pt modelId="{1D80830F-9649-45A7-9026-3DFDA33B96A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Battery Optimization:</a:t>
          </a:r>
          <a:br>
            <a:rPr lang="en-US" b="0" i="0" baseline="0"/>
          </a:br>
          <a:r>
            <a:rPr lang="en-US" b="0" i="0" baseline="0"/>
            <a:t>Improve power efficiency for longer continuous wearable use</a:t>
          </a:r>
          <a:endParaRPr lang="en-US"/>
        </a:p>
      </dgm:t>
    </dgm:pt>
    <dgm:pt modelId="{396BDCFC-025B-443C-8D6F-2500F5334616}" type="parTrans" cxnId="{71A1CC85-C8D7-4088-9D89-D17F0F6F0014}">
      <dgm:prSet/>
      <dgm:spPr/>
      <dgm:t>
        <a:bodyPr/>
        <a:lstStyle/>
        <a:p>
          <a:endParaRPr lang="en-US"/>
        </a:p>
      </dgm:t>
    </dgm:pt>
    <dgm:pt modelId="{67E29689-7677-4BF8-9880-0D3B2EC4C0FC}" type="sibTrans" cxnId="{71A1CC85-C8D7-4088-9D89-D17F0F6F0014}">
      <dgm:prSet/>
      <dgm:spPr/>
      <dgm:t>
        <a:bodyPr/>
        <a:lstStyle/>
        <a:p>
          <a:endParaRPr lang="en-US"/>
        </a:p>
      </dgm:t>
    </dgm:pt>
    <dgm:pt modelId="{C86301CF-38DF-4DD4-BA61-0ED7CC2F09E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Custom Mobile App:</a:t>
          </a:r>
          <a:br>
            <a:rPr lang="en-US" b="0" i="0" baseline="0"/>
          </a:br>
          <a:r>
            <a:rPr lang="en-US" b="0" i="0" baseline="0"/>
            <a:t>Develop a dedicated Android/iOS app with real-time graphs and notifications</a:t>
          </a:r>
          <a:endParaRPr lang="en-US"/>
        </a:p>
      </dgm:t>
    </dgm:pt>
    <dgm:pt modelId="{C481AF76-FBBB-4F5A-BA62-E57933C17B49}" type="parTrans" cxnId="{F5935E5C-34B8-43A8-98F5-1BD251D2A6C7}">
      <dgm:prSet/>
      <dgm:spPr/>
      <dgm:t>
        <a:bodyPr/>
        <a:lstStyle/>
        <a:p>
          <a:endParaRPr lang="en-US"/>
        </a:p>
      </dgm:t>
    </dgm:pt>
    <dgm:pt modelId="{8AC3E599-0D4F-4909-8AD9-A2EDBBB3A550}" type="sibTrans" cxnId="{F5935E5C-34B8-43A8-98F5-1BD251D2A6C7}">
      <dgm:prSet/>
      <dgm:spPr/>
      <dgm:t>
        <a:bodyPr/>
        <a:lstStyle/>
        <a:p>
          <a:endParaRPr lang="en-US"/>
        </a:p>
      </dgm:t>
    </dgm:pt>
    <dgm:pt modelId="{870B22CD-2DD0-4CBB-AFC5-9496AFE335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Miniaturization &amp; Enclosure:</a:t>
          </a:r>
          <a:br>
            <a:rPr lang="en-US" b="0" i="0" baseline="0"/>
          </a:br>
          <a:r>
            <a:rPr lang="en-US" b="0" i="0" baseline="0"/>
            <a:t>Design a compact, wearable casing for practical daily use</a:t>
          </a:r>
          <a:endParaRPr lang="en-US"/>
        </a:p>
      </dgm:t>
    </dgm:pt>
    <dgm:pt modelId="{D46A846E-9F71-4AD6-887B-C4936A65DD3D}" type="parTrans" cxnId="{2EED9F52-789A-4B50-91DF-BB880D12B245}">
      <dgm:prSet/>
      <dgm:spPr/>
      <dgm:t>
        <a:bodyPr/>
        <a:lstStyle/>
        <a:p>
          <a:endParaRPr lang="en-US"/>
        </a:p>
      </dgm:t>
    </dgm:pt>
    <dgm:pt modelId="{8454A708-08DB-489B-8524-2B322D3FB44F}" type="sibTrans" cxnId="{2EED9F52-789A-4B50-91DF-BB880D12B245}">
      <dgm:prSet/>
      <dgm:spPr/>
      <dgm:t>
        <a:bodyPr/>
        <a:lstStyle/>
        <a:p>
          <a:endParaRPr lang="en-US"/>
        </a:p>
      </dgm:t>
    </dgm:pt>
    <dgm:pt modelId="{48C65CC7-3CE0-4A82-925C-0DEA4EEF6496}" type="pres">
      <dgm:prSet presAssocID="{5FF6C307-D909-4C29-8186-B4A312379634}" presName="root" presStyleCnt="0">
        <dgm:presLayoutVars>
          <dgm:dir/>
          <dgm:resizeHandles val="exact"/>
        </dgm:presLayoutVars>
      </dgm:prSet>
      <dgm:spPr/>
    </dgm:pt>
    <dgm:pt modelId="{7B673894-09F7-4223-A40E-2FD27BFAF52A}" type="pres">
      <dgm:prSet presAssocID="{155B93BC-A112-44F1-9F4A-9A4E61908A91}" presName="compNode" presStyleCnt="0"/>
      <dgm:spPr/>
    </dgm:pt>
    <dgm:pt modelId="{DC66D3AB-5CC9-4C17-A060-8DDEBE843739}" type="pres">
      <dgm:prSet presAssocID="{155B93BC-A112-44F1-9F4A-9A4E61908A91}" presName="bgRect" presStyleLbl="bgShp" presStyleIdx="0" presStyleCnt="5"/>
      <dgm:spPr/>
    </dgm:pt>
    <dgm:pt modelId="{91F26EA4-884B-4BCD-AC2A-5E2098405574}" type="pres">
      <dgm:prSet presAssocID="{155B93BC-A112-44F1-9F4A-9A4E61908A9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4B358D81-A2EE-4FF7-B7B9-E34EBEEFED4A}" type="pres">
      <dgm:prSet presAssocID="{155B93BC-A112-44F1-9F4A-9A4E61908A91}" presName="spaceRect" presStyleCnt="0"/>
      <dgm:spPr/>
    </dgm:pt>
    <dgm:pt modelId="{6AA2E92F-D7F8-4262-A8A9-490739598C9A}" type="pres">
      <dgm:prSet presAssocID="{155B93BC-A112-44F1-9F4A-9A4E61908A91}" presName="parTx" presStyleLbl="revTx" presStyleIdx="0" presStyleCnt="5">
        <dgm:presLayoutVars>
          <dgm:chMax val="0"/>
          <dgm:chPref val="0"/>
        </dgm:presLayoutVars>
      </dgm:prSet>
      <dgm:spPr/>
    </dgm:pt>
    <dgm:pt modelId="{7036FB6B-F738-43E3-A036-56755F5BF8A6}" type="pres">
      <dgm:prSet presAssocID="{BDB5CA61-D166-4C47-AFB6-A6662A547A40}" presName="sibTrans" presStyleCnt="0"/>
      <dgm:spPr/>
    </dgm:pt>
    <dgm:pt modelId="{9AA2A52D-C4AB-4068-A92F-E359E2233C7E}" type="pres">
      <dgm:prSet presAssocID="{D17ED527-87A0-47F0-B610-5DE9378A2F61}" presName="compNode" presStyleCnt="0"/>
      <dgm:spPr/>
    </dgm:pt>
    <dgm:pt modelId="{500CB9E6-08C4-445C-85E3-526C6FD824DC}" type="pres">
      <dgm:prSet presAssocID="{D17ED527-87A0-47F0-B610-5DE9378A2F61}" presName="bgRect" presStyleLbl="bgShp" presStyleIdx="1" presStyleCnt="5"/>
      <dgm:spPr/>
    </dgm:pt>
    <dgm:pt modelId="{EB0F2EA4-AC20-423B-8140-5ACFA0B8186F}" type="pres">
      <dgm:prSet presAssocID="{D17ED527-87A0-47F0-B610-5DE9378A2F6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rt with Pulse"/>
        </a:ext>
      </dgm:extLst>
    </dgm:pt>
    <dgm:pt modelId="{8C1DC20D-F135-4200-94A5-2D5701FAE1CB}" type="pres">
      <dgm:prSet presAssocID="{D17ED527-87A0-47F0-B610-5DE9378A2F61}" presName="spaceRect" presStyleCnt="0"/>
      <dgm:spPr/>
    </dgm:pt>
    <dgm:pt modelId="{B437B29B-FC2C-4145-B56B-6F409930C84E}" type="pres">
      <dgm:prSet presAssocID="{D17ED527-87A0-47F0-B610-5DE9378A2F61}" presName="parTx" presStyleLbl="revTx" presStyleIdx="1" presStyleCnt="5">
        <dgm:presLayoutVars>
          <dgm:chMax val="0"/>
          <dgm:chPref val="0"/>
        </dgm:presLayoutVars>
      </dgm:prSet>
      <dgm:spPr/>
    </dgm:pt>
    <dgm:pt modelId="{D7AD90CD-BB7A-47D1-B90B-230B328146FE}" type="pres">
      <dgm:prSet presAssocID="{54B8FF04-26F8-4225-8A6D-2BD525964EEC}" presName="sibTrans" presStyleCnt="0"/>
      <dgm:spPr/>
    </dgm:pt>
    <dgm:pt modelId="{FA0C88A2-3738-462A-A3B5-B439A4371FFB}" type="pres">
      <dgm:prSet presAssocID="{1D80830F-9649-45A7-9026-3DFDA33B96A3}" presName="compNode" presStyleCnt="0"/>
      <dgm:spPr/>
    </dgm:pt>
    <dgm:pt modelId="{FD9EA6D3-B4D3-414D-8FE5-251EF9F9EE4D}" type="pres">
      <dgm:prSet presAssocID="{1D80830F-9649-45A7-9026-3DFDA33B96A3}" presName="bgRect" presStyleLbl="bgShp" presStyleIdx="2" presStyleCnt="5"/>
      <dgm:spPr/>
    </dgm:pt>
    <dgm:pt modelId="{64BA89E6-C6F3-4EBA-84BE-F8F3FEB8BEA1}" type="pres">
      <dgm:prSet presAssocID="{1D80830F-9649-45A7-9026-3DFDA33B96A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ull Battery"/>
        </a:ext>
      </dgm:extLst>
    </dgm:pt>
    <dgm:pt modelId="{5AD09D7C-4826-468A-A6DA-4C0581ACB9E2}" type="pres">
      <dgm:prSet presAssocID="{1D80830F-9649-45A7-9026-3DFDA33B96A3}" presName="spaceRect" presStyleCnt="0"/>
      <dgm:spPr/>
    </dgm:pt>
    <dgm:pt modelId="{B98CDD30-53E1-4F11-8925-0298BAC625E8}" type="pres">
      <dgm:prSet presAssocID="{1D80830F-9649-45A7-9026-3DFDA33B96A3}" presName="parTx" presStyleLbl="revTx" presStyleIdx="2" presStyleCnt="5">
        <dgm:presLayoutVars>
          <dgm:chMax val="0"/>
          <dgm:chPref val="0"/>
        </dgm:presLayoutVars>
      </dgm:prSet>
      <dgm:spPr/>
    </dgm:pt>
    <dgm:pt modelId="{6725C8E2-72FF-4C5F-B14A-77DB1FF8788B}" type="pres">
      <dgm:prSet presAssocID="{67E29689-7677-4BF8-9880-0D3B2EC4C0FC}" presName="sibTrans" presStyleCnt="0"/>
      <dgm:spPr/>
    </dgm:pt>
    <dgm:pt modelId="{28EDF915-2B8D-4543-BFA9-81772E2178D0}" type="pres">
      <dgm:prSet presAssocID="{C86301CF-38DF-4DD4-BA61-0ED7CC2F09EE}" presName="compNode" presStyleCnt="0"/>
      <dgm:spPr/>
    </dgm:pt>
    <dgm:pt modelId="{F5428AC9-1A5B-4466-AD7C-22CE6E202582}" type="pres">
      <dgm:prSet presAssocID="{C86301CF-38DF-4DD4-BA61-0ED7CC2F09EE}" presName="bgRect" presStyleLbl="bgShp" presStyleIdx="3" presStyleCnt="5"/>
      <dgm:spPr/>
    </dgm:pt>
    <dgm:pt modelId="{2EA9D8DB-63AD-4F6F-A987-3D18B961DE1B}" type="pres">
      <dgm:prSet presAssocID="{C86301CF-38DF-4DD4-BA61-0ED7CC2F09E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1A14923E-C756-4E40-8D90-FF6ACD0452E4}" type="pres">
      <dgm:prSet presAssocID="{C86301CF-38DF-4DD4-BA61-0ED7CC2F09EE}" presName="spaceRect" presStyleCnt="0"/>
      <dgm:spPr/>
    </dgm:pt>
    <dgm:pt modelId="{2E227AAC-324D-4D0E-AEE2-CA2962C4C180}" type="pres">
      <dgm:prSet presAssocID="{C86301CF-38DF-4DD4-BA61-0ED7CC2F09EE}" presName="parTx" presStyleLbl="revTx" presStyleIdx="3" presStyleCnt="5">
        <dgm:presLayoutVars>
          <dgm:chMax val="0"/>
          <dgm:chPref val="0"/>
        </dgm:presLayoutVars>
      </dgm:prSet>
      <dgm:spPr/>
    </dgm:pt>
    <dgm:pt modelId="{B2998C22-CF0A-4B81-B211-768E0FD4309B}" type="pres">
      <dgm:prSet presAssocID="{8AC3E599-0D4F-4909-8AD9-A2EDBBB3A550}" presName="sibTrans" presStyleCnt="0"/>
      <dgm:spPr/>
    </dgm:pt>
    <dgm:pt modelId="{C94172BF-6335-4896-AC8E-8B4A29F1A57C}" type="pres">
      <dgm:prSet presAssocID="{870B22CD-2DD0-4CBB-AFC5-9496AFE3352B}" presName="compNode" presStyleCnt="0"/>
      <dgm:spPr/>
    </dgm:pt>
    <dgm:pt modelId="{B1E27FED-6AC8-4AA7-963B-1C137709565B}" type="pres">
      <dgm:prSet presAssocID="{870B22CD-2DD0-4CBB-AFC5-9496AFE3352B}" presName="bgRect" presStyleLbl="bgShp" presStyleIdx="4" presStyleCnt="5"/>
      <dgm:spPr/>
    </dgm:pt>
    <dgm:pt modelId="{A6CB0DC5-04AF-4B24-99BD-9CF81632FE49}" type="pres">
      <dgm:prSet presAssocID="{870B22CD-2DD0-4CBB-AFC5-9496AFE3352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29E17349-182A-4877-8EEE-65F35265C662}" type="pres">
      <dgm:prSet presAssocID="{870B22CD-2DD0-4CBB-AFC5-9496AFE3352B}" presName="spaceRect" presStyleCnt="0"/>
      <dgm:spPr/>
    </dgm:pt>
    <dgm:pt modelId="{4BCD4F8D-C6CB-4578-B01F-6ADE9C10E9D5}" type="pres">
      <dgm:prSet presAssocID="{870B22CD-2DD0-4CBB-AFC5-9496AFE3352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C235980E-0A75-43CD-901B-C9D87FC9E021}" type="presOf" srcId="{1D80830F-9649-45A7-9026-3DFDA33B96A3}" destId="{B98CDD30-53E1-4F11-8925-0298BAC625E8}" srcOrd="0" destOrd="0" presId="urn:microsoft.com/office/officeart/2018/2/layout/IconVerticalSolidList"/>
    <dgm:cxn modelId="{DB7BD63D-9126-4C49-953E-30956CD88FE5}" type="presOf" srcId="{C86301CF-38DF-4DD4-BA61-0ED7CC2F09EE}" destId="{2E227AAC-324D-4D0E-AEE2-CA2962C4C180}" srcOrd="0" destOrd="0" presId="urn:microsoft.com/office/officeart/2018/2/layout/IconVerticalSolidList"/>
    <dgm:cxn modelId="{F5935E5C-34B8-43A8-98F5-1BD251D2A6C7}" srcId="{5FF6C307-D909-4C29-8186-B4A312379634}" destId="{C86301CF-38DF-4DD4-BA61-0ED7CC2F09EE}" srcOrd="3" destOrd="0" parTransId="{C481AF76-FBBB-4F5A-BA62-E57933C17B49}" sibTransId="{8AC3E599-0D4F-4909-8AD9-A2EDBBB3A550}"/>
    <dgm:cxn modelId="{2EED9F52-789A-4B50-91DF-BB880D12B245}" srcId="{5FF6C307-D909-4C29-8186-B4A312379634}" destId="{870B22CD-2DD0-4CBB-AFC5-9496AFE3352B}" srcOrd="4" destOrd="0" parTransId="{D46A846E-9F71-4AD6-887B-C4936A65DD3D}" sibTransId="{8454A708-08DB-489B-8524-2B322D3FB44F}"/>
    <dgm:cxn modelId="{08AEA383-0071-4D88-A235-78E8559C89C0}" type="presOf" srcId="{5FF6C307-D909-4C29-8186-B4A312379634}" destId="{48C65CC7-3CE0-4A82-925C-0DEA4EEF6496}" srcOrd="0" destOrd="0" presId="urn:microsoft.com/office/officeart/2018/2/layout/IconVerticalSolidList"/>
    <dgm:cxn modelId="{71A1CC85-C8D7-4088-9D89-D17F0F6F0014}" srcId="{5FF6C307-D909-4C29-8186-B4A312379634}" destId="{1D80830F-9649-45A7-9026-3DFDA33B96A3}" srcOrd="2" destOrd="0" parTransId="{396BDCFC-025B-443C-8D6F-2500F5334616}" sibTransId="{67E29689-7677-4BF8-9880-0D3B2EC4C0FC}"/>
    <dgm:cxn modelId="{B91397C9-1F87-43C0-BBAE-6EF9BB85CD84}" type="presOf" srcId="{D17ED527-87A0-47F0-B610-5DE9378A2F61}" destId="{B437B29B-FC2C-4145-B56B-6F409930C84E}" srcOrd="0" destOrd="0" presId="urn:microsoft.com/office/officeart/2018/2/layout/IconVerticalSolidList"/>
    <dgm:cxn modelId="{E0F737E2-36E7-4CF6-B202-CA3925ABDB28}" type="presOf" srcId="{155B93BC-A112-44F1-9F4A-9A4E61908A91}" destId="{6AA2E92F-D7F8-4262-A8A9-490739598C9A}" srcOrd="0" destOrd="0" presId="urn:microsoft.com/office/officeart/2018/2/layout/IconVerticalSolidList"/>
    <dgm:cxn modelId="{B156D9E9-5564-45B2-9D5B-5A1000593654}" srcId="{5FF6C307-D909-4C29-8186-B4A312379634}" destId="{D17ED527-87A0-47F0-B610-5DE9378A2F61}" srcOrd="1" destOrd="0" parTransId="{B9D52F2A-8E9D-415D-A4E6-E496B1FF4792}" sibTransId="{54B8FF04-26F8-4225-8A6D-2BD525964EEC}"/>
    <dgm:cxn modelId="{2414DAEB-30B6-46E2-9336-BCE4E0C7BA53}" type="presOf" srcId="{870B22CD-2DD0-4CBB-AFC5-9496AFE3352B}" destId="{4BCD4F8D-C6CB-4578-B01F-6ADE9C10E9D5}" srcOrd="0" destOrd="0" presId="urn:microsoft.com/office/officeart/2018/2/layout/IconVerticalSolidList"/>
    <dgm:cxn modelId="{F33EC0F1-718A-49C9-AB65-2D9E3809A675}" srcId="{5FF6C307-D909-4C29-8186-B4A312379634}" destId="{155B93BC-A112-44F1-9F4A-9A4E61908A91}" srcOrd="0" destOrd="0" parTransId="{5790B0C9-AEE5-43C4-A0F3-EC626E0CBE7C}" sibTransId="{BDB5CA61-D166-4C47-AFB6-A6662A547A40}"/>
    <dgm:cxn modelId="{B5E968BB-CB91-4CF9-A3F4-717E11A0063D}" type="presParOf" srcId="{48C65CC7-3CE0-4A82-925C-0DEA4EEF6496}" destId="{7B673894-09F7-4223-A40E-2FD27BFAF52A}" srcOrd="0" destOrd="0" presId="urn:microsoft.com/office/officeart/2018/2/layout/IconVerticalSolidList"/>
    <dgm:cxn modelId="{BF053886-2126-45E9-A638-3B77A37B0584}" type="presParOf" srcId="{7B673894-09F7-4223-A40E-2FD27BFAF52A}" destId="{DC66D3AB-5CC9-4C17-A060-8DDEBE843739}" srcOrd="0" destOrd="0" presId="urn:microsoft.com/office/officeart/2018/2/layout/IconVerticalSolidList"/>
    <dgm:cxn modelId="{50415653-C682-4F8A-8768-CB07CA5E4A34}" type="presParOf" srcId="{7B673894-09F7-4223-A40E-2FD27BFAF52A}" destId="{91F26EA4-884B-4BCD-AC2A-5E2098405574}" srcOrd="1" destOrd="0" presId="urn:microsoft.com/office/officeart/2018/2/layout/IconVerticalSolidList"/>
    <dgm:cxn modelId="{C5B071DB-20DB-42EA-9DA3-DAF5C9C0050E}" type="presParOf" srcId="{7B673894-09F7-4223-A40E-2FD27BFAF52A}" destId="{4B358D81-A2EE-4FF7-B7B9-E34EBEEFED4A}" srcOrd="2" destOrd="0" presId="urn:microsoft.com/office/officeart/2018/2/layout/IconVerticalSolidList"/>
    <dgm:cxn modelId="{3EA772F6-5CF5-486C-B24D-BB6B06916DE0}" type="presParOf" srcId="{7B673894-09F7-4223-A40E-2FD27BFAF52A}" destId="{6AA2E92F-D7F8-4262-A8A9-490739598C9A}" srcOrd="3" destOrd="0" presId="urn:microsoft.com/office/officeart/2018/2/layout/IconVerticalSolidList"/>
    <dgm:cxn modelId="{4AC98306-CDCD-4E2E-8BCE-97D12ADE9592}" type="presParOf" srcId="{48C65CC7-3CE0-4A82-925C-0DEA4EEF6496}" destId="{7036FB6B-F738-43E3-A036-56755F5BF8A6}" srcOrd="1" destOrd="0" presId="urn:microsoft.com/office/officeart/2018/2/layout/IconVerticalSolidList"/>
    <dgm:cxn modelId="{13137728-791C-416B-8A50-281D8CC0BB82}" type="presParOf" srcId="{48C65CC7-3CE0-4A82-925C-0DEA4EEF6496}" destId="{9AA2A52D-C4AB-4068-A92F-E359E2233C7E}" srcOrd="2" destOrd="0" presId="urn:microsoft.com/office/officeart/2018/2/layout/IconVerticalSolidList"/>
    <dgm:cxn modelId="{9AEA152B-3F4A-430B-A9BD-AFFA1D63EE9B}" type="presParOf" srcId="{9AA2A52D-C4AB-4068-A92F-E359E2233C7E}" destId="{500CB9E6-08C4-445C-85E3-526C6FD824DC}" srcOrd="0" destOrd="0" presId="urn:microsoft.com/office/officeart/2018/2/layout/IconVerticalSolidList"/>
    <dgm:cxn modelId="{5CF2DF65-B2BD-45E3-A657-51F6DA9313F1}" type="presParOf" srcId="{9AA2A52D-C4AB-4068-A92F-E359E2233C7E}" destId="{EB0F2EA4-AC20-423B-8140-5ACFA0B8186F}" srcOrd="1" destOrd="0" presId="urn:microsoft.com/office/officeart/2018/2/layout/IconVerticalSolidList"/>
    <dgm:cxn modelId="{5E6E64ED-6210-4417-8D8A-00B9CED0884F}" type="presParOf" srcId="{9AA2A52D-C4AB-4068-A92F-E359E2233C7E}" destId="{8C1DC20D-F135-4200-94A5-2D5701FAE1CB}" srcOrd="2" destOrd="0" presId="urn:microsoft.com/office/officeart/2018/2/layout/IconVerticalSolidList"/>
    <dgm:cxn modelId="{78179086-7421-45FC-8100-F9D72C619063}" type="presParOf" srcId="{9AA2A52D-C4AB-4068-A92F-E359E2233C7E}" destId="{B437B29B-FC2C-4145-B56B-6F409930C84E}" srcOrd="3" destOrd="0" presId="urn:microsoft.com/office/officeart/2018/2/layout/IconVerticalSolidList"/>
    <dgm:cxn modelId="{77413775-F91F-4D5D-84B5-59048C713BBC}" type="presParOf" srcId="{48C65CC7-3CE0-4A82-925C-0DEA4EEF6496}" destId="{D7AD90CD-BB7A-47D1-B90B-230B328146FE}" srcOrd="3" destOrd="0" presId="urn:microsoft.com/office/officeart/2018/2/layout/IconVerticalSolidList"/>
    <dgm:cxn modelId="{AEBB7808-2F9F-4830-9D5D-015860FA9321}" type="presParOf" srcId="{48C65CC7-3CE0-4A82-925C-0DEA4EEF6496}" destId="{FA0C88A2-3738-462A-A3B5-B439A4371FFB}" srcOrd="4" destOrd="0" presId="urn:microsoft.com/office/officeart/2018/2/layout/IconVerticalSolidList"/>
    <dgm:cxn modelId="{37EB58C6-7DAA-463A-A8E4-A45D35A3697E}" type="presParOf" srcId="{FA0C88A2-3738-462A-A3B5-B439A4371FFB}" destId="{FD9EA6D3-B4D3-414D-8FE5-251EF9F9EE4D}" srcOrd="0" destOrd="0" presId="urn:microsoft.com/office/officeart/2018/2/layout/IconVerticalSolidList"/>
    <dgm:cxn modelId="{97700152-E3F8-41FB-B681-47577397B716}" type="presParOf" srcId="{FA0C88A2-3738-462A-A3B5-B439A4371FFB}" destId="{64BA89E6-C6F3-4EBA-84BE-F8F3FEB8BEA1}" srcOrd="1" destOrd="0" presId="urn:microsoft.com/office/officeart/2018/2/layout/IconVerticalSolidList"/>
    <dgm:cxn modelId="{BAB3F63E-0F67-490B-A002-96A6AC53A514}" type="presParOf" srcId="{FA0C88A2-3738-462A-A3B5-B439A4371FFB}" destId="{5AD09D7C-4826-468A-A6DA-4C0581ACB9E2}" srcOrd="2" destOrd="0" presId="urn:microsoft.com/office/officeart/2018/2/layout/IconVerticalSolidList"/>
    <dgm:cxn modelId="{6FD0F6B5-E8DF-473B-BFC8-BCDAF78BA2D0}" type="presParOf" srcId="{FA0C88A2-3738-462A-A3B5-B439A4371FFB}" destId="{B98CDD30-53E1-4F11-8925-0298BAC625E8}" srcOrd="3" destOrd="0" presId="urn:microsoft.com/office/officeart/2018/2/layout/IconVerticalSolidList"/>
    <dgm:cxn modelId="{E14D44EC-54A7-4F96-9C6E-77F8E68D8297}" type="presParOf" srcId="{48C65CC7-3CE0-4A82-925C-0DEA4EEF6496}" destId="{6725C8E2-72FF-4C5F-B14A-77DB1FF8788B}" srcOrd="5" destOrd="0" presId="urn:microsoft.com/office/officeart/2018/2/layout/IconVerticalSolidList"/>
    <dgm:cxn modelId="{50EE12D5-E5A8-4667-8E39-AE3BF7B7A540}" type="presParOf" srcId="{48C65CC7-3CE0-4A82-925C-0DEA4EEF6496}" destId="{28EDF915-2B8D-4543-BFA9-81772E2178D0}" srcOrd="6" destOrd="0" presId="urn:microsoft.com/office/officeart/2018/2/layout/IconVerticalSolidList"/>
    <dgm:cxn modelId="{1A6C01D3-6250-43F0-84D5-869F57BD0DBD}" type="presParOf" srcId="{28EDF915-2B8D-4543-BFA9-81772E2178D0}" destId="{F5428AC9-1A5B-4466-AD7C-22CE6E202582}" srcOrd="0" destOrd="0" presId="urn:microsoft.com/office/officeart/2018/2/layout/IconVerticalSolidList"/>
    <dgm:cxn modelId="{BD8870D1-BD68-4689-BA17-AF7C90B5B8C4}" type="presParOf" srcId="{28EDF915-2B8D-4543-BFA9-81772E2178D0}" destId="{2EA9D8DB-63AD-4F6F-A987-3D18B961DE1B}" srcOrd="1" destOrd="0" presId="urn:microsoft.com/office/officeart/2018/2/layout/IconVerticalSolidList"/>
    <dgm:cxn modelId="{1DCF5DBF-36A9-44B8-8B04-2A64A3EC237B}" type="presParOf" srcId="{28EDF915-2B8D-4543-BFA9-81772E2178D0}" destId="{1A14923E-C756-4E40-8D90-FF6ACD0452E4}" srcOrd="2" destOrd="0" presId="urn:microsoft.com/office/officeart/2018/2/layout/IconVerticalSolidList"/>
    <dgm:cxn modelId="{D31F703C-968B-464F-BC72-7D7EB985E650}" type="presParOf" srcId="{28EDF915-2B8D-4543-BFA9-81772E2178D0}" destId="{2E227AAC-324D-4D0E-AEE2-CA2962C4C180}" srcOrd="3" destOrd="0" presId="urn:microsoft.com/office/officeart/2018/2/layout/IconVerticalSolidList"/>
    <dgm:cxn modelId="{346B71F9-8EA9-4076-A14C-40A867CCF484}" type="presParOf" srcId="{48C65CC7-3CE0-4A82-925C-0DEA4EEF6496}" destId="{B2998C22-CF0A-4B81-B211-768E0FD4309B}" srcOrd="7" destOrd="0" presId="urn:microsoft.com/office/officeart/2018/2/layout/IconVerticalSolidList"/>
    <dgm:cxn modelId="{E7A3536E-F568-453E-A6C2-2980ED4CA12C}" type="presParOf" srcId="{48C65CC7-3CE0-4A82-925C-0DEA4EEF6496}" destId="{C94172BF-6335-4896-AC8E-8B4A29F1A57C}" srcOrd="8" destOrd="0" presId="urn:microsoft.com/office/officeart/2018/2/layout/IconVerticalSolidList"/>
    <dgm:cxn modelId="{0BAFB1D3-C405-4C13-96B7-2E2E7BE474EA}" type="presParOf" srcId="{C94172BF-6335-4896-AC8E-8B4A29F1A57C}" destId="{B1E27FED-6AC8-4AA7-963B-1C137709565B}" srcOrd="0" destOrd="0" presId="urn:microsoft.com/office/officeart/2018/2/layout/IconVerticalSolidList"/>
    <dgm:cxn modelId="{A6F55B91-999E-4021-9A66-9681182AD3F8}" type="presParOf" srcId="{C94172BF-6335-4896-AC8E-8B4A29F1A57C}" destId="{A6CB0DC5-04AF-4B24-99BD-9CF81632FE49}" srcOrd="1" destOrd="0" presId="urn:microsoft.com/office/officeart/2018/2/layout/IconVerticalSolidList"/>
    <dgm:cxn modelId="{D76C5D6A-C739-47FB-B233-D56EB424E2FB}" type="presParOf" srcId="{C94172BF-6335-4896-AC8E-8B4A29F1A57C}" destId="{29E17349-182A-4877-8EEE-65F35265C662}" srcOrd="2" destOrd="0" presId="urn:microsoft.com/office/officeart/2018/2/layout/IconVerticalSolidList"/>
    <dgm:cxn modelId="{3747CF96-BBA9-4BAE-9F58-6DA25B523136}" type="presParOf" srcId="{C94172BF-6335-4896-AC8E-8B4A29F1A57C}" destId="{4BCD4F8D-C6CB-4578-B01F-6ADE9C10E9D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8028D5-B5D9-4126-9AF8-2EC91B9F8FE7}">
      <dsp:nvSpPr>
        <dsp:cNvPr id="0" name=""/>
        <dsp:cNvSpPr/>
      </dsp:nvSpPr>
      <dsp:spPr>
        <a:xfrm>
          <a:off x="0" y="1472"/>
          <a:ext cx="10077557" cy="7465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72E51A-8C04-473D-9098-380BDF840918}">
      <dsp:nvSpPr>
        <dsp:cNvPr id="0" name=""/>
        <dsp:cNvSpPr/>
      </dsp:nvSpPr>
      <dsp:spPr>
        <a:xfrm>
          <a:off x="225830" y="169446"/>
          <a:ext cx="410600" cy="410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240691-9B1B-422F-9BE3-74C9A84584B7}">
      <dsp:nvSpPr>
        <dsp:cNvPr id="0" name=""/>
        <dsp:cNvSpPr/>
      </dsp:nvSpPr>
      <dsp:spPr>
        <a:xfrm>
          <a:off x="862261" y="1472"/>
          <a:ext cx="9215295" cy="7465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010" tIns="79010" rIns="79010" bIns="7901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AD8232 – ECG Module</a:t>
          </a:r>
          <a:br>
            <a:rPr lang="en-US" sz="1800" kern="1200"/>
          </a:br>
          <a:r>
            <a:rPr lang="en-US" sz="1800" kern="1200"/>
            <a:t>Captures heart’s electrical activity and outputs analog waveform for PQRST detection.</a:t>
          </a:r>
        </a:p>
      </dsp:txBody>
      <dsp:txXfrm>
        <a:off x="862261" y="1472"/>
        <a:ext cx="9215295" cy="746547"/>
      </dsp:txXfrm>
    </dsp:sp>
    <dsp:sp modelId="{A40A3F63-1FE0-4E7B-8CA5-7A6EC1E64113}">
      <dsp:nvSpPr>
        <dsp:cNvPr id="0" name=""/>
        <dsp:cNvSpPr/>
      </dsp:nvSpPr>
      <dsp:spPr>
        <a:xfrm>
          <a:off x="0" y="934656"/>
          <a:ext cx="10077557" cy="7465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B0CD94-92D9-4182-B9AF-53379AA8F72D}">
      <dsp:nvSpPr>
        <dsp:cNvPr id="0" name=""/>
        <dsp:cNvSpPr/>
      </dsp:nvSpPr>
      <dsp:spPr>
        <a:xfrm>
          <a:off x="225830" y="1102630"/>
          <a:ext cx="410600" cy="4106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4D41AF-D053-4A42-BFA6-ACED9BB7938E}">
      <dsp:nvSpPr>
        <dsp:cNvPr id="0" name=""/>
        <dsp:cNvSpPr/>
      </dsp:nvSpPr>
      <dsp:spPr>
        <a:xfrm>
          <a:off x="862261" y="934656"/>
          <a:ext cx="9215295" cy="7465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010" tIns="79010" rIns="79010" bIns="7901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MAX30100 – SpO₂ &amp; Heart Rate Sensor</a:t>
          </a:r>
          <a:br>
            <a:rPr lang="en-US" sz="1800" kern="1200"/>
          </a:br>
          <a:r>
            <a:rPr lang="en-US" sz="1800" kern="1200"/>
            <a:t>Measures blood oxygen saturation and pulse using infrared and red light absorption.</a:t>
          </a:r>
        </a:p>
      </dsp:txBody>
      <dsp:txXfrm>
        <a:off x="862261" y="934656"/>
        <a:ext cx="9215295" cy="746547"/>
      </dsp:txXfrm>
    </dsp:sp>
    <dsp:sp modelId="{A5650DCD-E358-43F7-8653-E0D84480A68B}">
      <dsp:nvSpPr>
        <dsp:cNvPr id="0" name=""/>
        <dsp:cNvSpPr/>
      </dsp:nvSpPr>
      <dsp:spPr>
        <a:xfrm>
          <a:off x="0" y="1867840"/>
          <a:ext cx="10077557" cy="7465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E10CBD-FFA8-45D2-99B8-5DC4202EDABF}">
      <dsp:nvSpPr>
        <dsp:cNvPr id="0" name=""/>
        <dsp:cNvSpPr/>
      </dsp:nvSpPr>
      <dsp:spPr>
        <a:xfrm>
          <a:off x="225830" y="2035814"/>
          <a:ext cx="410600" cy="4106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2C8DEA-6EBC-43F1-A4CD-7A69658F1571}">
      <dsp:nvSpPr>
        <dsp:cNvPr id="0" name=""/>
        <dsp:cNvSpPr/>
      </dsp:nvSpPr>
      <dsp:spPr>
        <a:xfrm>
          <a:off x="862261" y="1867840"/>
          <a:ext cx="9215295" cy="7465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010" tIns="79010" rIns="79010" bIns="7901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DS18B20 – Digital Temperature Sensor</a:t>
          </a:r>
          <a:br>
            <a:rPr lang="en-US" sz="1800" kern="1200"/>
          </a:br>
          <a:r>
            <a:rPr lang="en-US" sz="1800" kern="1200"/>
            <a:t>Provides accurate body temperature readings with minimal wiring and high reliability.</a:t>
          </a:r>
        </a:p>
      </dsp:txBody>
      <dsp:txXfrm>
        <a:off x="862261" y="1867840"/>
        <a:ext cx="9215295" cy="746547"/>
      </dsp:txXfrm>
    </dsp:sp>
    <dsp:sp modelId="{9DA5A2B8-ED81-4C89-8705-7C4715F3D0EA}">
      <dsp:nvSpPr>
        <dsp:cNvPr id="0" name=""/>
        <dsp:cNvSpPr/>
      </dsp:nvSpPr>
      <dsp:spPr>
        <a:xfrm>
          <a:off x="0" y="2801024"/>
          <a:ext cx="10077557" cy="7465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E645C2-031A-4BFD-885A-5286F0BA5085}">
      <dsp:nvSpPr>
        <dsp:cNvPr id="0" name=""/>
        <dsp:cNvSpPr/>
      </dsp:nvSpPr>
      <dsp:spPr>
        <a:xfrm>
          <a:off x="225830" y="2968997"/>
          <a:ext cx="410600" cy="4106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AEE7B-E793-4D0D-803F-D70AFB260905}">
      <dsp:nvSpPr>
        <dsp:cNvPr id="0" name=""/>
        <dsp:cNvSpPr/>
      </dsp:nvSpPr>
      <dsp:spPr>
        <a:xfrm>
          <a:off x="862261" y="2801024"/>
          <a:ext cx="9215295" cy="7465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010" tIns="79010" rIns="79010" bIns="7901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MPU6050 – Accelerometer &amp; Gyroscope</a:t>
          </a:r>
          <a:br>
            <a:rPr lang="en-US" sz="1800" kern="1200"/>
          </a:br>
          <a:r>
            <a:rPr lang="en-US" sz="1800" kern="1200"/>
            <a:t>Tracks physical activity and detects falls by measuring real-time motion and orientation.</a:t>
          </a:r>
        </a:p>
      </dsp:txBody>
      <dsp:txXfrm>
        <a:off x="862261" y="2801024"/>
        <a:ext cx="9215295" cy="7465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7846FF-C267-411F-83EF-BD7A16345609}">
      <dsp:nvSpPr>
        <dsp:cNvPr id="0" name=""/>
        <dsp:cNvSpPr/>
      </dsp:nvSpPr>
      <dsp:spPr>
        <a:xfrm>
          <a:off x="2952" y="993969"/>
          <a:ext cx="2108020" cy="13385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06E43D-D4FA-4EE0-8D11-0336CC82DD3C}">
      <dsp:nvSpPr>
        <dsp:cNvPr id="0" name=""/>
        <dsp:cNvSpPr/>
      </dsp:nvSpPr>
      <dsp:spPr>
        <a:xfrm>
          <a:off x="237176" y="1216482"/>
          <a:ext cx="2108020" cy="13385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baseline="0"/>
            <a:t>Noise Filtering</a:t>
          </a:r>
          <a:r>
            <a:rPr lang="en-US" sz="1300" b="0" i="0" kern="1200" baseline="0"/>
            <a:t>: Removes environmental/biological noise</a:t>
          </a:r>
          <a:endParaRPr lang="en-US" sz="1300" kern="1200"/>
        </a:p>
      </dsp:txBody>
      <dsp:txXfrm>
        <a:off x="276382" y="1255688"/>
        <a:ext cx="2029608" cy="1260180"/>
      </dsp:txXfrm>
    </dsp:sp>
    <dsp:sp modelId="{DD31DE7B-435C-4891-8AF7-29CCCFD9E2B1}">
      <dsp:nvSpPr>
        <dsp:cNvPr id="0" name=""/>
        <dsp:cNvSpPr/>
      </dsp:nvSpPr>
      <dsp:spPr>
        <a:xfrm>
          <a:off x="2579421" y="993969"/>
          <a:ext cx="2108020" cy="13385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BEABB3-8AF9-4AF4-9584-910810513D9D}">
      <dsp:nvSpPr>
        <dsp:cNvPr id="0" name=""/>
        <dsp:cNvSpPr/>
      </dsp:nvSpPr>
      <dsp:spPr>
        <a:xfrm>
          <a:off x="2813646" y="1216482"/>
          <a:ext cx="2108020" cy="13385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baseline="0"/>
            <a:t>Signal Conditioning</a:t>
          </a:r>
          <a:r>
            <a:rPr lang="en-US" sz="1300" b="0" i="0" kern="1200" baseline="0"/>
            <a:t>: Ensures smooth, clear output</a:t>
          </a:r>
          <a:endParaRPr lang="en-US" sz="1300" kern="1200"/>
        </a:p>
      </dsp:txBody>
      <dsp:txXfrm>
        <a:off x="2852852" y="1255688"/>
        <a:ext cx="2029608" cy="1260180"/>
      </dsp:txXfrm>
    </dsp:sp>
    <dsp:sp modelId="{EA94C882-492E-45D0-BA75-4D84BF5FF1F1}">
      <dsp:nvSpPr>
        <dsp:cNvPr id="0" name=""/>
        <dsp:cNvSpPr/>
      </dsp:nvSpPr>
      <dsp:spPr>
        <a:xfrm>
          <a:off x="5155890" y="993969"/>
          <a:ext cx="2108020" cy="13385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2A785D-B059-4138-92B2-0F3E823CBB59}">
      <dsp:nvSpPr>
        <dsp:cNvPr id="0" name=""/>
        <dsp:cNvSpPr/>
      </dsp:nvSpPr>
      <dsp:spPr>
        <a:xfrm>
          <a:off x="5390115" y="1216482"/>
          <a:ext cx="2108020" cy="13385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baseline="0"/>
            <a:t>Anomaly Detection</a:t>
          </a:r>
          <a:r>
            <a:rPr lang="en-US" sz="1300" b="0" i="0" kern="1200" baseline="0"/>
            <a:t>: Real-time flagging of abnormal vitals</a:t>
          </a:r>
          <a:endParaRPr lang="en-US" sz="1300" kern="1200"/>
        </a:p>
      </dsp:txBody>
      <dsp:txXfrm>
        <a:off x="5429321" y="1255688"/>
        <a:ext cx="2029608" cy="1260180"/>
      </dsp:txXfrm>
    </dsp:sp>
    <dsp:sp modelId="{9EBA6F9A-D684-40E3-9A91-97C6F02DF44F}">
      <dsp:nvSpPr>
        <dsp:cNvPr id="0" name=""/>
        <dsp:cNvSpPr/>
      </dsp:nvSpPr>
      <dsp:spPr>
        <a:xfrm>
          <a:off x="7732359" y="993969"/>
          <a:ext cx="2108020" cy="13385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FA61CF-15A8-4E6B-89A9-69D168CB14F6}">
      <dsp:nvSpPr>
        <dsp:cNvPr id="0" name=""/>
        <dsp:cNvSpPr/>
      </dsp:nvSpPr>
      <dsp:spPr>
        <a:xfrm>
          <a:off x="7966584" y="1216482"/>
          <a:ext cx="2108020" cy="13385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Processed on-device = no lag, low power</a:t>
          </a:r>
          <a:endParaRPr lang="en-US" sz="1300" kern="1200"/>
        </a:p>
      </dsp:txBody>
      <dsp:txXfrm>
        <a:off x="8005790" y="1255688"/>
        <a:ext cx="2029608" cy="12601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10FF92-DDBB-4288-9EEB-B1BA06C1D0D4}">
      <dsp:nvSpPr>
        <dsp:cNvPr id="0" name=""/>
        <dsp:cNvSpPr/>
      </dsp:nvSpPr>
      <dsp:spPr>
        <a:xfrm>
          <a:off x="0" y="4287"/>
          <a:ext cx="6449246" cy="9131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6E3106-AC35-43DB-AD19-8D6766DA1229}">
      <dsp:nvSpPr>
        <dsp:cNvPr id="0" name=""/>
        <dsp:cNvSpPr/>
      </dsp:nvSpPr>
      <dsp:spPr>
        <a:xfrm>
          <a:off x="276242" y="209756"/>
          <a:ext cx="502258" cy="5022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0F7966-5738-4EFB-91AA-31D75F6CEBFE}">
      <dsp:nvSpPr>
        <dsp:cNvPr id="0" name=""/>
        <dsp:cNvSpPr/>
      </dsp:nvSpPr>
      <dsp:spPr>
        <a:xfrm>
          <a:off x="1054742" y="4287"/>
          <a:ext cx="5394503" cy="913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647" tIns="96647" rIns="96647" bIns="96647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Sensors collect real-time data</a:t>
          </a:r>
          <a:br>
            <a:rPr lang="en-US" sz="1700" b="0" i="0" kern="1200" baseline="0"/>
          </a:br>
          <a:r>
            <a:rPr lang="en-US" sz="1700" b="0" i="0" kern="1200" baseline="0"/>
            <a:t>ECG, SpO₂, Heart Rate, Temperature, and Motion</a:t>
          </a:r>
          <a:endParaRPr lang="en-US" sz="1700" kern="1200"/>
        </a:p>
      </dsp:txBody>
      <dsp:txXfrm>
        <a:off x="1054742" y="4287"/>
        <a:ext cx="5394503" cy="913197"/>
      </dsp:txXfrm>
    </dsp:sp>
    <dsp:sp modelId="{E52879F5-7B89-4DB3-8DAC-DAEA132093C7}">
      <dsp:nvSpPr>
        <dsp:cNvPr id="0" name=""/>
        <dsp:cNvSpPr/>
      </dsp:nvSpPr>
      <dsp:spPr>
        <a:xfrm>
          <a:off x="0" y="1145783"/>
          <a:ext cx="6449246" cy="9131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297A1F-F2B3-4B98-9A13-F0A78D017DCB}">
      <dsp:nvSpPr>
        <dsp:cNvPr id="0" name=""/>
        <dsp:cNvSpPr/>
      </dsp:nvSpPr>
      <dsp:spPr>
        <a:xfrm>
          <a:off x="276242" y="1351253"/>
          <a:ext cx="502258" cy="5022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065E2C-42C0-4BBE-B6E3-37E2940117A8}">
      <dsp:nvSpPr>
        <dsp:cNvPr id="0" name=""/>
        <dsp:cNvSpPr/>
      </dsp:nvSpPr>
      <dsp:spPr>
        <a:xfrm>
          <a:off x="1054742" y="1145783"/>
          <a:ext cx="5394503" cy="913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647" tIns="96647" rIns="96647" bIns="96647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Microcontroller processes signals</a:t>
          </a:r>
          <a:br>
            <a:rPr lang="en-US" sz="1700" b="0" i="0" kern="1200" baseline="0"/>
          </a:br>
          <a:r>
            <a:rPr lang="en-US" sz="1700" b="0" i="0" kern="1200" baseline="0"/>
            <a:t>Filters noise and detects abnormalities</a:t>
          </a:r>
          <a:endParaRPr lang="en-US" sz="1700" kern="1200"/>
        </a:p>
      </dsp:txBody>
      <dsp:txXfrm>
        <a:off x="1054742" y="1145783"/>
        <a:ext cx="5394503" cy="913197"/>
      </dsp:txXfrm>
    </dsp:sp>
    <dsp:sp modelId="{366936CD-4CBD-49BC-8C44-3C5BB20C1B80}">
      <dsp:nvSpPr>
        <dsp:cNvPr id="0" name=""/>
        <dsp:cNvSpPr/>
      </dsp:nvSpPr>
      <dsp:spPr>
        <a:xfrm>
          <a:off x="0" y="2287280"/>
          <a:ext cx="6449246" cy="9131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0802CF-6B0C-40B2-9619-D99022E92634}">
      <dsp:nvSpPr>
        <dsp:cNvPr id="0" name=""/>
        <dsp:cNvSpPr/>
      </dsp:nvSpPr>
      <dsp:spPr>
        <a:xfrm>
          <a:off x="276242" y="2492749"/>
          <a:ext cx="502258" cy="5022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4D4D3C-4C08-428E-BA50-B0DAB171482D}">
      <dsp:nvSpPr>
        <dsp:cNvPr id="0" name=""/>
        <dsp:cNvSpPr/>
      </dsp:nvSpPr>
      <dsp:spPr>
        <a:xfrm>
          <a:off x="1054742" y="2287280"/>
          <a:ext cx="5394503" cy="913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647" tIns="96647" rIns="96647" bIns="96647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Data transmitted wirelessly</a:t>
          </a:r>
          <a:br>
            <a:rPr lang="en-US" sz="1700" b="0" i="0" kern="1200" baseline="0"/>
          </a:br>
          <a:r>
            <a:rPr lang="en-US" sz="1700" b="0" i="0" kern="1200" baseline="0"/>
            <a:t>Sent via Bluetooth/Wi-Fi to connected device</a:t>
          </a:r>
          <a:endParaRPr lang="en-US" sz="1700" kern="1200"/>
        </a:p>
      </dsp:txBody>
      <dsp:txXfrm>
        <a:off x="1054742" y="2287280"/>
        <a:ext cx="5394503" cy="913197"/>
      </dsp:txXfrm>
    </dsp:sp>
    <dsp:sp modelId="{998E8935-FD73-4899-B051-DC1F3AF3B2B1}">
      <dsp:nvSpPr>
        <dsp:cNvPr id="0" name=""/>
        <dsp:cNvSpPr/>
      </dsp:nvSpPr>
      <dsp:spPr>
        <a:xfrm>
          <a:off x="0" y="3428776"/>
          <a:ext cx="6449246" cy="9131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1BC1BD-CD4C-49D8-A18D-0747D914ADCA}">
      <dsp:nvSpPr>
        <dsp:cNvPr id="0" name=""/>
        <dsp:cNvSpPr/>
      </dsp:nvSpPr>
      <dsp:spPr>
        <a:xfrm>
          <a:off x="276242" y="3634246"/>
          <a:ext cx="502258" cy="50225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2F1C8D-0C7B-4F54-9920-3E88C8EFB6D5}">
      <dsp:nvSpPr>
        <dsp:cNvPr id="0" name=""/>
        <dsp:cNvSpPr/>
      </dsp:nvSpPr>
      <dsp:spPr>
        <a:xfrm>
          <a:off x="1054742" y="3428776"/>
          <a:ext cx="5394503" cy="913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647" tIns="96647" rIns="96647" bIns="96647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Data displayed on external device</a:t>
          </a:r>
          <a:br>
            <a:rPr lang="en-US" sz="1700" b="0" i="0" kern="1200" baseline="0"/>
          </a:br>
          <a:r>
            <a:rPr lang="en-US" sz="1700" b="0" i="0" kern="1200" baseline="0"/>
            <a:t>Shown on mobile, laptop, or serial plotter</a:t>
          </a:r>
          <a:endParaRPr lang="en-US" sz="1700" kern="1200"/>
        </a:p>
      </dsp:txBody>
      <dsp:txXfrm>
        <a:off x="1054742" y="3428776"/>
        <a:ext cx="5394503" cy="913197"/>
      </dsp:txXfrm>
    </dsp:sp>
    <dsp:sp modelId="{F2554CD6-24B2-429E-8841-288338A94549}">
      <dsp:nvSpPr>
        <dsp:cNvPr id="0" name=""/>
        <dsp:cNvSpPr/>
      </dsp:nvSpPr>
      <dsp:spPr>
        <a:xfrm>
          <a:off x="0" y="4570273"/>
          <a:ext cx="6449246" cy="9131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FF0C58-91A9-497B-BFC3-031A806A79E8}">
      <dsp:nvSpPr>
        <dsp:cNvPr id="0" name=""/>
        <dsp:cNvSpPr/>
      </dsp:nvSpPr>
      <dsp:spPr>
        <a:xfrm>
          <a:off x="276242" y="4775742"/>
          <a:ext cx="502258" cy="50225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08A90E-91AB-4BE0-9EF8-6E70451EAF75}">
      <dsp:nvSpPr>
        <dsp:cNvPr id="0" name=""/>
        <dsp:cNvSpPr/>
      </dsp:nvSpPr>
      <dsp:spPr>
        <a:xfrm>
          <a:off x="1054742" y="4570273"/>
          <a:ext cx="5394503" cy="913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647" tIns="96647" rIns="96647" bIns="96647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Alerts generated if thresholds crossed</a:t>
          </a:r>
          <a:br>
            <a:rPr lang="en-US" sz="1700" b="0" i="0" kern="1200" baseline="0"/>
          </a:br>
          <a:r>
            <a:rPr lang="en-US" sz="1700" b="0" i="0" kern="1200" baseline="0"/>
            <a:t>Notifies user instantly of any abnormal health readings</a:t>
          </a:r>
          <a:endParaRPr lang="en-US" sz="1700" kern="1200"/>
        </a:p>
      </dsp:txBody>
      <dsp:txXfrm>
        <a:off x="1054742" y="4570273"/>
        <a:ext cx="5394503" cy="9131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0B9F13-CCB9-4E24-8E05-55975057488C}">
      <dsp:nvSpPr>
        <dsp:cNvPr id="0" name=""/>
        <dsp:cNvSpPr/>
      </dsp:nvSpPr>
      <dsp:spPr>
        <a:xfrm>
          <a:off x="0" y="4458"/>
          <a:ext cx="6151830" cy="949756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6F29D3-3275-43F8-8374-27678BCAA178}">
      <dsp:nvSpPr>
        <dsp:cNvPr id="0" name=""/>
        <dsp:cNvSpPr/>
      </dsp:nvSpPr>
      <dsp:spPr>
        <a:xfrm>
          <a:off x="287301" y="218154"/>
          <a:ext cx="522366" cy="5223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132723-8ECA-4CF0-911D-D2831E4CCA8E}">
      <dsp:nvSpPr>
        <dsp:cNvPr id="0" name=""/>
        <dsp:cNvSpPr/>
      </dsp:nvSpPr>
      <dsp:spPr>
        <a:xfrm>
          <a:off x="1096968" y="4458"/>
          <a:ext cx="5054862" cy="949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516" tIns="100516" rIns="100516" bIns="10051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AD8232 – ECG Module</a:t>
          </a:r>
          <a:br>
            <a:rPr lang="en-US" sz="1600" kern="1200"/>
          </a:br>
          <a:r>
            <a:rPr lang="en-US" sz="1600" kern="1200"/>
            <a:t>Captured clean PQRST waveform with ~98% accuracy compared to clinical ECG</a:t>
          </a:r>
        </a:p>
      </dsp:txBody>
      <dsp:txXfrm>
        <a:off x="1096968" y="4458"/>
        <a:ext cx="5054862" cy="949756"/>
      </dsp:txXfrm>
    </dsp:sp>
    <dsp:sp modelId="{1F2F2F94-54A4-407D-9A08-90DCD81A81DC}">
      <dsp:nvSpPr>
        <dsp:cNvPr id="0" name=""/>
        <dsp:cNvSpPr/>
      </dsp:nvSpPr>
      <dsp:spPr>
        <a:xfrm>
          <a:off x="0" y="1191654"/>
          <a:ext cx="6151830" cy="949756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E8D04A-E3AE-4A78-8D93-7CA3D6557D84}">
      <dsp:nvSpPr>
        <dsp:cNvPr id="0" name=""/>
        <dsp:cNvSpPr/>
      </dsp:nvSpPr>
      <dsp:spPr>
        <a:xfrm>
          <a:off x="287301" y="1405350"/>
          <a:ext cx="522366" cy="5223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7061E7-847F-4F05-B2A8-3191D7581A53}">
      <dsp:nvSpPr>
        <dsp:cNvPr id="0" name=""/>
        <dsp:cNvSpPr/>
      </dsp:nvSpPr>
      <dsp:spPr>
        <a:xfrm>
          <a:off x="1096968" y="1191654"/>
          <a:ext cx="5054862" cy="949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516" tIns="100516" rIns="100516" bIns="10051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MAX30100 – SpO₂ &amp; Heart Rate</a:t>
          </a:r>
          <a:br>
            <a:rPr lang="en-US" sz="1600" kern="1200"/>
          </a:br>
          <a:r>
            <a:rPr lang="en-US" sz="1600" kern="1200"/>
            <a:t>SpO₂ accuracy: ~97%, Heart rate variation: ±2 bpm</a:t>
          </a:r>
        </a:p>
      </dsp:txBody>
      <dsp:txXfrm>
        <a:off x="1096968" y="1191654"/>
        <a:ext cx="5054862" cy="949756"/>
      </dsp:txXfrm>
    </dsp:sp>
    <dsp:sp modelId="{67327BD6-4593-4143-A3E6-130C19E2A152}">
      <dsp:nvSpPr>
        <dsp:cNvPr id="0" name=""/>
        <dsp:cNvSpPr/>
      </dsp:nvSpPr>
      <dsp:spPr>
        <a:xfrm>
          <a:off x="0" y="2378850"/>
          <a:ext cx="6151830" cy="949756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65899F-3531-4E0B-A68E-075E099D821E}">
      <dsp:nvSpPr>
        <dsp:cNvPr id="0" name=""/>
        <dsp:cNvSpPr/>
      </dsp:nvSpPr>
      <dsp:spPr>
        <a:xfrm>
          <a:off x="287301" y="2592545"/>
          <a:ext cx="522366" cy="5223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8C8F25-C380-4039-8D1C-EE41B1AD3BCA}">
      <dsp:nvSpPr>
        <dsp:cNvPr id="0" name=""/>
        <dsp:cNvSpPr/>
      </dsp:nvSpPr>
      <dsp:spPr>
        <a:xfrm>
          <a:off x="1096968" y="2378850"/>
          <a:ext cx="5054862" cy="949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516" tIns="100516" rIns="100516" bIns="10051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DS18B20 – Temperature Sensor</a:t>
          </a:r>
          <a:br>
            <a:rPr lang="en-US" sz="1600" kern="1200"/>
          </a:br>
          <a:r>
            <a:rPr lang="en-US" sz="1600" kern="1200"/>
            <a:t>Deviation: ±0.2°C compared to a digital thermometer</a:t>
          </a:r>
        </a:p>
      </dsp:txBody>
      <dsp:txXfrm>
        <a:off x="1096968" y="2378850"/>
        <a:ext cx="5054862" cy="949756"/>
      </dsp:txXfrm>
    </dsp:sp>
    <dsp:sp modelId="{AF924283-473F-41DE-BDA9-4DABD43C0039}">
      <dsp:nvSpPr>
        <dsp:cNvPr id="0" name=""/>
        <dsp:cNvSpPr/>
      </dsp:nvSpPr>
      <dsp:spPr>
        <a:xfrm>
          <a:off x="0" y="3566046"/>
          <a:ext cx="6151830" cy="949756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D5AA86-2E63-4058-9A3B-042F7D35B7A3}">
      <dsp:nvSpPr>
        <dsp:cNvPr id="0" name=""/>
        <dsp:cNvSpPr/>
      </dsp:nvSpPr>
      <dsp:spPr>
        <a:xfrm>
          <a:off x="287301" y="3779741"/>
          <a:ext cx="522366" cy="52236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8A05DF-F4FC-4973-AB8B-7863CC12118E}">
      <dsp:nvSpPr>
        <dsp:cNvPr id="0" name=""/>
        <dsp:cNvSpPr/>
      </dsp:nvSpPr>
      <dsp:spPr>
        <a:xfrm>
          <a:off x="1096968" y="3566046"/>
          <a:ext cx="5054862" cy="949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516" tIns="100516" rIns="100516" bIns="10051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MPU6050 – Motion Sensor</a:t>
          </a:r>
          <a:br>
            <a:rPr lang="en-US" sz="1600" kern="1200"/>
          </a:br>
          <a:r>
            <a:rPr lang="en-US" sz="1600" kern="1200"/>
            <a:t>Detected falls and activity changes with ~95% accuracy</a:t>
          </a:r>
        </a:p>
      </dsp:txBody>
      <dsp:txXfrm>
        <a:off x="1096968" y="3566046"/>
        <a:ext cx="5054862" cy="949756"/>
      </dsp:txXfrm>
    </dsp:sp>
    <dsp:sp modelId="{EF7FAC09-8F72-46A6-8006-6E2B04248622}">
      <dsp:nvSpPr>
        <dsp:cNvPr id="0" name=""/>
        <dsp:cNvSpPr/>
      </dsp:nvSpPr>
      <dsp:spPr>
        <a:xfrm>
          <a:off x="0" y="4753242"/>
          <a:ext cx="6151830" cy="949756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F93C84-40BE-4342-BE26-45D769027DFE}">
      <dsp:nvSpPr>
        <dsp:cNvPr id="0" name=""/>
        <dsp:cNvSpPr/>
      </dsp:nvSpPr>
      <dsp:spPr>
        <a:xfrm>
          <a:off x="287301" y="4966937"/>
          <a:ext cx="522366" cy="52236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BD599E-2E6A-48B4-8F20-37C7D740B6E1}">
      <dsp:nvSpPr>
        <dsp:cNvPr id="0" name=""/>
        <dsp:cNvSpPr/>
      </dsp:nvSpPr>
      <dsp:spPr>
        <a:xfrm>
          <a:off x="1096968" y="4753242"/>
          <a:ext cx="5054862" cy="949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516" tIns="100516" rIns="100516" bIns="10051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Wireless Transmission</a:t>
          </a:r>
          <a:br>
            <a:rPr lang="en-US" sz="1600" kern="1200"/>
          </a:br>
          <a:r>
            <a:rPr lang="en-US" sz="1600" kern="1200"/>
            <a:t>Stable up to 15–20 meters, latency ~200 ms, &lt;1% data loss</a:t>
          </a:r>
        </a:p>
      </dsp:txBody>
      <dsp:txXfrm>
        <a:off x="1096968" y="4753242"/>
        <a:ext cx="5054862" cy="9497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66D3AB-5CC9-4C17-A060-8DDEBE843739}">
      <dsp:nvSpPr>
        <dsp:cNvPr id="0" name=""/>
        <dsp:cNvSpPr/>
      </dsp:nvSpPr>
      <dsp:spPr>
        <a:xfrm>
          <a:off x="0" y="4154"/>
          <a:ext cx="5566263" cy="355504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F26EA4-884B-4BCD-AC2A-5E2098405574}">
      <dsp:nvSpPr>
        <dsp:cNvPr id="0" name=""/>
        <dsp:cNvSpPr/>
      </dsp:nvSpPr>
      <dsp:spPr>
        <a:xfrm>
          <a:off x="107539" y="84143"/>
          <a:ext cx="195718" cy="1955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A2E92F-D7F8-4262-A8A9-490739598C9A}">
      <dsp:nvSpPr>
        <dsp:cNvPr id="0" name=""/>
        <dsp:cNvSpPr/>
      </dsp:nvSpPr>
      <dsp:spPr>
        <a:xfrm>
          <a:off x="410798" y="4154"/>
          <a:ext cx="5051279" cy="544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612" tIns="57612" rIns="57612" bIns="5761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 dirty="0"/>
            <a:t>Cloud Integration:</a:t>
          </a:r>
          <a:br>
            <a:rPr lang="en-US" sz="1400" b="0" i="0" kern="1200" baseline="0" dirty="0"/>
          </a:br>
          <a:r>
            <a:rPr lang="en-US" sz="1400" b="0" i="0" kern="1200" baseline="0" dirty="0"/>
            <a:t>Enable remote storage and access of patient data via cloud platforms</a:t>
          </a:r>
          <a:endParaRPr lang="en-US" sz="1400" kern="1200" dirty="0"/>
        </a:p>
      </dsp:txBody>
      <dsp:txXfrm>
        <a:off x="410798" y="4154"/>
        <a:ext cx="5051279" cy="544365"/>
      </dsp:txXfrm>
    </dsp:sp>
    <dsp:sp modelId="{500CB9E6-08C4-445C-85E3-526C6FD824DC}">
      <dsp:nvSpPr>
        <dsp:cNvPr id="0" name=""/>
        <dsp:cNvSpPr/>
      </dsp:nvSpPr>
      <dsp:spPr>
        <a:xfrm>
          <a:off x="0" y="684611"/>
          <a:ext cx="5566263" cy="355504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0F2EA4-AC20-423B-8140-5ACFA0B8186F}">
      <dsp:nvSpPr>
        <dsp:cNvPr id="0" name=""/>
        <dsp:cNvSpPr/>
      </dsp:nvSpPr>
      <dsp:spPr>
        <a:xfrm>
          <a:off x="107539" y="764600"/>
          <a:ext cx="195718" cy="1955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37B29B-FC2C-4145-B56B-6F409930C84E}">
      <dsp:nvSpPr>
        <dsp:cNvPr id="0" name=""/>
        <dsp:cNvSpPr/>
      </dsp:nvSpPr>
      <dsp:spPr>
        <a:xfrm>
          <a:off x="410798" y="684611"/>
          <a:ext cx="5051279" cy="544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612" tIns="57612" rIns="57612" bIns="5761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AI-Based Health Predictions:</a:t>
          </a:r>
          <a:br>
            <a:rPr lang="en-US" sz="1400" b="0" i="0" kern="1200" baseline="0"/>
          </a:br>
          <a:r>
            <a:rPr lang="en-US" sz="1400" b="0" i="0" kern="1200" baseline="0"/>
            <a:t>Use machine learning to detect early signs of diseases like arrhythmia</a:t>
          </a:r>
          <a:endParaRPr lang="en-US" sz="1400" kern="1200"/>
        </a:p>
      </dsp:txBody>
      <dsp:txXfrm>
        <a:off x="410798" y="684611"/>
        <a:ext cx="5051279" cy="544365"/>
      </dsp:txXfrm>
    </dsp:sp>
    <dsp:sp modelId="{FD9EA6D3-B4D3-414D-8FE5-251EF9F9EE4D}">
      <dsp:nvSpPr>
        <dsp:cNvPr id="0" name=""/>
        <dsp:cNvSpPr/>
      </dsp:nvSpPr>
      <dsp:spPr>
        <a:xfrm>
          <a:off x="0" y="1365068"/>
          <a:ext cx="5566263" cy="355504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BA89E6-C6F3-4EBA-84BE-F8F3FEB8BEA1}">
      <dsp:nvSpPr>
        <dsp:cNvPr id="0" name=""/>
        <dsp:cNvSpPr/>
      </dsp:nvSpPr>
      <dsp:spPr>
        <a:xfrm>
          <a:off x="107539" y="1445057"/>
          <a:ext cx="195718" cy="1955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8CDD30-53E1-4F11-8925-0298BAC625E8}">
      <dsp:nvSpPr>
        <dsp:cNvPr id="0" name=""/>
        <dsp:cNvSpPr/>
      </dsp:nvSpPr>
      <dsp:spPr>
        <a:xfrm>
          <a:off x="410798" y="1365068"/>
          <a:ext cx="5051279" cy="544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612" tIns="57612" rIns="57612" bIns="5761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Battery Optimization:</a:t>
          </a:r>
          <a:br>
            <a:rPr lang="en-US" sz="1400" b="0" i="0" kern="1200" baseline="0"/>
          </a:br>
          <a:r>
            <a:rPr lang="en-US" sz="1400" b="0" i="0" kern="1200" baseline="0"/>
            <a:t>Improve power efficiency for longer continuous wearable use</a:t>
          </a:r>
          <a:endParaRPr lang="en-US" sz="1400" kern="1200"/>
        </a:p>
      </dsp:txBody>
      <dsp:txXfrm>
        <a:off x="410798" y="1365068"/>
        <a:ext cx="5051279" cy="544365"/>
      </dsp:txXfrm>
    </dsp:sp>
    <dsp:sp modelId="{F5428AC9-1A5B-4466-AD7C-22CE6E202582}">
      <dsp:nvSpPr>
        <dsp:cNvPr id="0" name=""/>
        <dsp:cNvSpPr/>
      </dsp:nvSpPr>
      <dsp:spPr>
        <a:xfrm>
          <a:off x="0" y="2045525"/>
          <a:ext cx="5566263" cy="355504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A9D8DB-63AD-4F6F-A987-3D18B961DE1B}">
      <dsp:nvSpPr>
        <dsp:cNvPr id="0" name=""/>
        <dsp:cNvSpPr/>
      </dsp:nvSpPr>
      <dsp:spPr>
        <a:xfrm>
          <a:off x="107539" y="2125514"/>
          <a:ext cx="195718" cy="19552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227AAC-324D-4D0E-AEE2-CA2962C4C180}">
      <dsp:nvSpPr>
        <dsp:cNvPr id="0" name=""/>
        <dsp:cNvSpPr/>
      </dsp:nvSpPr>
      <dsp:spPr>
        <a:xfrm>
          <a:off x="410798" y="2045525"/>
          <a:ext cx="5051279" cy="544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612" tIns="57612" rIns="57612" bIns="5761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Custom Mobile App:</a:t>
          </a:r>
          <a:br>
            <a:rPr lang="en-US" sz="1400" b="0" i="0" kern="1200" baseline="0"/>
          </a:br>
          <a:r>
            <a:rPr lang="en-US" sz="1400" b="0" i="0" kern="1200" baseline="0"/>
            <a:t>Develop a dedicated Android/iOS app with real-time graphs and notifications</a:t>
          </a:r>
          <a:endParaRPr lang="en-US" sz="1400" kern="1200"/>
        </a:p>
      </dsp:txBody>
      <dsp:txXfrm>
        <a:off x="410798" y="2045525"/>
        <a:ext cx="5051279" cy="544365"/>
      </dsp:txXfrm>
    </dsp:sp>
    <dsp:sp modelId="{B1E27FED-6AC8-4AA7-963B-1C137709565B}">
      <dsp:nvSpPr>
        <dsp:cNvPr id="0" name=""/>
        <dsp:cNvSpPr/>
      </dsp:nvSpPr>
      <dsp:spPr>
        <a:xfrm>
          <a:off x="0" y="2725982"/>
          <a:ext cx="5566263" cy="355504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CB0DC5-04AF-4B24-99BD-9CF81632FE49}">
      <dsp:nvSpPr>
        <dsp:cNvPr id="0" name=""/>
        <dsp:cNvSpPr/>
      </dsp:nvSpPr>
      <dsp:spPr>
        <a:xfrm>
          <a:off x="107539" y="2805971"/>
          <a:ext cx="195718" cy="19552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CD4F8D-C6CB-4578-B01F-6ADE9C10E9D5}">
      <dsp:nvSpPr>
        <dsp:cNvPr id="0" name=""/>
        <dsp:cNvSpPr/>
      </dsp:nvSpPr>
      <dsp:spPr>
        <a:xfrm>
          <a:off x="410798" y="2725982"/>
          <a:ext cx="5051279" cy="544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612" tIns="57612" rIns="57612" bIns="57612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Miniaturization &amp; Enclosure:</a:t>
          </a:r>
          <a:br>
            <a:rPr lang="en-US" sz="1400" b="0" i="0" kern="1200" baseline="0"/>
          </a:br>
          <a:r>
            <a:rPr lang="en-US" sz="1400" b="0" i="0" kern="1200" baseline="0"/>
            <a:t>Design a compact, wearable casing for practical daily use</a:t>
          </a:r>
          <a:endParaRPr lang="en-US" sz="1400" kern="1200"/>
        </a:p>
      </dsp:txBody>
      <dsp:txXfrm>
        <a:off x="410798" y="2725982"/>
        <a:ext cx="5051279" cy="5443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7/7/2025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256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58756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19493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7/7/2025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66144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31051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5117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7/7/2025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24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7/7/2025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76578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7/7/2025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06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98906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28734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7/7/2025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366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9" name="Picture 48" descr="A green and purple lines&#10;&#10;Description automatically generated">
            <a:extLst>
              <a:ext uri="{FF2B5EF4-FFF2-40B4-BE49-F238E27FC236}">
                <a16:creationId xmlns:a16="http://schemas.microsoft.com/office/drawing/2014/main" id="{F087AB45-70E8-2EA1-473C-1306805E73E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9623" r="-1" b="-1"/>
          <a:stretch>
            <a:fillRect/>
          </a:stretch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1BA78F-32E5-DE42-FA6C-421D226CE0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9238" y="1145080"/>
            <a:ext cx="9090476" cy="2179601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Smart Health Tracking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D64FD0-AD03-40AE-461F-3DB682757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99029" y="3774105"/>
            <a:ext cx="6190895" cy="1633040"/>
          </a:xfrm>
        </p:spPr>
        <p:txBody>
          <a:bodyPr anchor="t">
            <a:normAutofit/>
          </a:bodyPr>
          <a:lstStyle/>
          <a:p>
            <a:pPr algn="ctr"/>
            <a:r>
              <a:rPr lang="en-US" b="1">
                <a:solidFill>
                  <a:srgbClr val="FFFFFF"/>
                </a:solidFill>
              </a:rPr>
              <a:t>By:</a:t>
            </a:r>
            <a:r>
              <a:rPr lang="en-US">
                <a:solidFill>
                  <a:srgbClr val="FFFFFF"/>
                </a:solidFill>
              </a:rPr>
              <a:t> 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Awais Asghar, 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Muhammad Ashar Javid, 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Muhammad Hammad Sarwar</a:t>
            </a: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25A2CBEC-4F23-437D-9D03-9968C9B79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94120" y="-1094120"/>
            <a:ext cx="1085312" cy="327355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8356" y="353329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52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54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6264A856-A4F6-4068-9AC3-7B38A00DA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2983E8C-44FB-463B-B6B0-B53E96ACCD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16AD7FCC-3422-42C3-A2AD-69ADFEA6E3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C4ECA670-C540-4DCE-8F03-EC843D518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ECB6083-DDE0-460C-987E-E64587630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Graphic 12">
              <a:extLst>
                <a:ext uri="{FF2B5EF4-FFF2-40B4-BE49-F238E27FC236}">
                  <a16:creationId xmlns:a16="http://schemas.microsoft.com/office/drawing/2014/main" id="{378004C4-6786-473C-BB2A-AAA6EF1151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455376B6-DAB5-4A34-A8BE-15DE02CAF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Graphic 15">
              <a:extLst>
                <a:ext uri="{FF2B5EF4-FFF2-40B4-BE49-F238E27FC236}">
                  <a16:creationId xmlns:a16="http://schemas.microsoft.com/office/drawing/2014/main" id="{EC2A85A1-668E-48DF-A484-FADE64BE6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D16C5EE-54EB-4800-8860-E622EEDE84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24623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83E6F-C07C-72FD-6BB2-6BD28C254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638176"/>
            <a:ext cx="4266544" cy="2861770"/>
          </a:xfrm>
        </p:spPr>
        <p:txBody>
          <a:bodyPr anchor="b">
            <a:normAutofit/>
          </a:bodyPr>
          <a:lstStyle/>
          <a:p>
            <a:r>
              <a:rPr lang="en-US" dirty="0"/>
              <a:t>Testing &amp; Results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A8ACC11-312F-F464-2B96-CFC6EBCE82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4825418"/>
              </p:ext>
            </p:extLst>
          </p:nvPr>
        </p:nvGraphicFramePr>
        <p:xfrm>
          <a:off x="5402620" y="497732"/>
          <a:ext cx="6151831" cy="5707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0747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6" name="Rectangle 2055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97C953-81F2-5366-8EE8-CA35B6D3D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5566263" cy="1455091"/>
          </a:xfrm>
        </p:spPr>
        <p:txBody>
          <a:bodyPr>
            <a:normAutofit/>
          </a:bodyPr>
          <a:lstStyle/>
          <a:p>
            <a:r>
              <a:rPr lang="en-US" dirty="0"/>
              <a:t>Future Work</a:t>
            </a:r>
          </a:p>
        </p:txBody>
      </p:sp>
      <p:sp>
        <p:nvSpPr>
          <p:cNvPr id="2058" name="Freeform: Shape 2057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060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061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62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063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4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5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6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051" name="Picture 3" descr="The Many Benefits Of Employees Designing The Future Of Work">
            <a:extLst>
              <a:ext uri="{FF2B5EF4-FFF2-40B4-BE49-F238E27FC236}">
                <a16:creationId xmlns:a16="http://schemas.microsoft.com/office/drawing/2014/main" id="{CD812516-4597-7055-CC6E-245487370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06" r="9157" b="-1"/>
          <a:stretch>
            <a:fillRect/>
          </a:stretch>
        </p:blipFill>
        <p:spPr bwMode="auto">
          <a:xfrm>
            <a:off x="6531789" y="10"/>
            <a:ext cx="566021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8" name="Freeform: Shape 2067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70" name="Group 2069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071" name="Freeform: Shape 2070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072" name="Freeform: Shape 2071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073" name="Freeform: Shape 2072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074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5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6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7" name="Freeform: Shape 2076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33" name="Rectangle 1">
            <a:extLst>
              <a:ext uri="{FF2B5EF4-FFF2-40B4-BE49-F238E27FC236}">
                <a16:creationId xmlns:a16="http://schemas.microsoft.com/office/drawing/2014/main" id="{36DC09C7-7805-BB54-7CD9-ECFDF70924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3485208"/>
              </p:ext>
            </p:extLst>
          </p:nvPr>
        </p:nvGraphicFramePr>
        <p:xfrm>
          <a:off x="525717" y="2796427"/>
          <a:ext cx="5566263" cy="3274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73178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FBC62-2343-3C6D-2D7E-E70391E68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5566263" cy="1455091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80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42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44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F4F182AB-AF8E-D01E-119A-F3BEC828A3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5717" y="2796427"/>
            <a:ext cx="5566263" cy="327450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Successfully developed a </a:t>
            </a: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wearable, real-time health monitoring system</a:t>
            </a:r>
            <a:r>
              <a:rPr lang="en-US" altLang="en-US" sz="1700" b="1">
                <a:latin typeface="Arial" panose="020B0604020202020204" pitchFamily="34" charset="0"/>
              </a:rPr>
              <a:t>. 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Accurately tracks: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ECG (heart activity)</a:t>
            </a:r>
            <a:endParaRPr lang="en-US" altLang="en-US" sz="1700">
              <a:latin typeface="Arial" panose="020B0604020202020204" pitchFamily="34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SpO₂ &amp; Heart Rate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Body Temperature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Motion &amp; Fall Detection</a:t>
            </a:r>
            <a:endParaRPr kumimoji="0" lang="en-US" altLang="en-US" sz="17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Validated through </a:t>
            </a: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real-patient testing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, showing reliable and accurate results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sz="1700"/>
              <a:t>Enables </a:t>
            </a:r>
            <a:r>
              <a:rPr lang="en-US" sz="1700" b="1"/>
              <a:t>early detection</a:t>
            </a:r>
            <a:r>
              <a:rPr lang="en-US" sz="1700"/>
              <a:t>, </a:t>
            </a:r>
            <a:r>
              <a:rPr lang="en-US" sz="1700" b="1"/>
              <a:t>remote monitoring</a:t>
            </a:r>
            <a:r>
              <a:rPr lang="en-US" sz="1700"/>
              <a:t>, and </a:t>
            </a:r>
            <a:r>
              <a:rPr lang="en-US" sz="1700" b="1"/>
              <a:t>improved accessibility</a:t>
            </a:r>
            <a:endParaRPr kumimoji="0" lang="en-US" altLang="en-US" sz="17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 descr="A picture of an electromagnetic radiation">
            <a:extLst>
              <a:ext uri="{FF2B5EF4-FFF2-40B4-BE49-F238E27FC236}">
                <a16:creationId xmlns:a16="http://schemas.microsoft.com/office/drawing/2014/main" id="{9E55492E-55A9-EAF1-0C6F-A4F0C48F4FE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307" r="22396" b="2"/>
          <a:stretch>
            <a:fillRect/>
          </a:stretch>
        </p:blipFill>
        <p:spPr>
          <a:xfrm>
            <a:off x="6531789" y="10"/>
            <a:ext cx="5660211" cy="6857990"/>
          </a:xfrm>
          <a:prstGeom prst="rect">
            <a:avLst/>
          </a:prstGeom>
        </p:spPr>
      </p:pic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5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6667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01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06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07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8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112" name="Rectangle 111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073E01-A2BF-ADBD-7506-F03C8059E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9502" y="1512041"/>
            <a:ext cx="3922557" cy="99839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5400" dirty="0"/>
              <a:t>Thank You</a:t>
            </a:r>
          </a:p>
        </p:txBody>
      </p:sp>
      <p:grpSp>
        <p:nvGrpSpPr>
          <p:cNvPr id="113" name="Graphic 78">
            <a:extLst>
              <a:ext uri="{FF2B5EF4-FFF2-40B4-BE49-F238E27FC236}">
                <a16:creationId xmlns:a16="http://schemas.microsoft.com/office/drawing/2014/main" id="{674FBD09-398F-4886-8D52-3CCAB16ED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657951" y="971370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8" name="Graphic 78">
              <a:extLst>
                <a:ext uri="{FF2B5EF4-FFF2-40B4-BE49-F238E27FC236}">
                  <a16:creationId xmlns:a16="http://schemas.microsoft.com/office/drawing/2014/main" id="{794E9BAB-B9ED-4E72-B558-1E4B87537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4" name="Graphic 78">
              <a:extLst>
                <a:ext uri="{FF2B5EF4-FFF2-40B4-BE49-F238E27FC236}">
                  <a16:creationId xmlns:a16="http://schemas.microsoft.com/office/drawing/2014/main" id="{809A1029-A1BA-4EF8-959B-2AF852A34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5" name="Graphic 78">
                <a:extLst>
                  <a:ext uri="{FF2B5EF4-FFF2-40B4-BE49-F238E27FC236}">
                    <a16:creationId xmlns:a16="http://schemas.microsoft.com/office/drawing/2014/main" id="{1618CAAA-B087-4302-8144-EFDD1D9FDB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Graphic 78">
                <a:extLst>
                  <a:ext uri="{FF2B5EF4-FFF2-40B4-BE49-F238E27FC236}">
                    <a16:creationId xmlns:a16="http://schemas.microsoft.com/office/drawing/2014/main" id="{D71D93E1-AEA4-4F92-BA99-24786C8A1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Graphic 78">
                <a:extLst>
                  <a:ext uri="{FF2B5EF4-FFF2-40B4-BE49-F238E27FC236}">
                    <a16:creationId xmlns:a16="http://schemas.microsoft.com/office/drawing/2014/main" id="{CE7112A6-6EAE-4620-B089-30D687AA0A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Graphic 78">
                <a:extLst>
                  <a:ext uri="{FF2B5EF4-FFF2-40B4-BE49-F238E27FC236}">
                    <a16:creationId xmlns:a16="http://schemas.microsoft.com/office/drawing/2014/main" id="{6F45DEA9-D350-4D7C-B408-D0250EE30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338715E0-D7EE-6EEB-AB45-C81FE5B21B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89795" y="2851111"/>
            <a:ext cx="3400637" cy="3400637"/>
          </a:xfrm>
          <a:prstGeom prst="rect">
            <a:avLst/>
          </a:prstGeom>
        </p:spPr>
      </p:pic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11E84B46-9597-410B-A51F-E2E0F2FAF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6006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D4FD378-E29E-4996-A8B0-11E2368A6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10732601" y="535113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7BA59DF4-225D-4521-9655-5F0DF52E4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C5295146-5EA5-417D-AAEE-F59000BC67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3768FE2E-63BB-4E2F-8744-A188E6C6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22" name="Graphic 12">
              <a:extLst>
                <a:ext uri="{FF2B5EF4-FFF2-40B4-BE49-F238E27FC236}">
                  <a16:creationId xmlns:a16="http://schemas.microsoft.com/office/drawing/2014/main" id="{4641D6CE-B3E9-440C-BAAE-6F6968AAA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Graphic 15">
              <a:extLst>
                <a:ext uri="{FF2B5EF4-FFF2-40B4-BE49-F238E27FC236}">
                  <a16:creationId xmlns:a16="http://schemas.microsoft.com/office/drawing/2014/main" id="{8D02F1DC-8FDC-4424-8750-42EE6CB9F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Graphic 15">
              <a:extLst>
                <a:ext uri="{FF2B5EF4-FFF2-40B4-BE49-F238E27FC236}">
                  <a16:creationId xmlns:a16="http://schemas.microsoft.com/office/drawing/2014/main" id="{2BB6A551-D864-43F8-B270-809C68AE3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B57277C8-A482-4AA3-AFA6-7F211CE35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92924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9DB582-BBDB-D342-FABF-B143CC0D2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5786818" cy="1455091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7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41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43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" name="Rectangle 2">
            <a:extLst>
              <a:ext uri="{FF2B5EF4-FFF2-40B4-BE49-F238E27FC236}">
                <a16:creationId xmlns:a16="http://schemas.microsoft.com/office/drawing/2014/main" id="{16A87333-1D2C-B2CF-D974-16AF80EE61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5717" y="2796427"/>
            <a:ext cx="5786818" cy="327450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Millions suffer from 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undiagnosed or late-detected health conditions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especially in remote areas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Cardiovascular issues, low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SpO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₂, fever, and inactivity often go 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unmonitored in real time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Traditional monitoring systems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are: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Bulky and non-portable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Limited to hospital or clinical settings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Lack real-time alerting and data tracking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Expensive and impractical for long-term use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7" name="Graphic 6" descr="Heart Organ">
            <a:extLst>
              <a:ext uri="{FF2B5EF4-FFF2-40B4-BE49-F238E27FC236}">
                <a16:creationId xmlns:a16="http://schemas.microsoft.com/office/drawing/2014/main" id="{6F9ADDD4-B26E-5892-9FF4-E8ECCB09A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377929"/>
            <a:ext cx="5660211" cy="5660211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4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29322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598572-442E-7DA6-9353-159DCE599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4663649" cy="1455091"/>
          </a:xfrm>
        </p:spPr>
        <p:txBody>
          <a:bodyPr>
            <a:normAutofit/>
          </a:bodyPr>
          <a:lstStyle/>
          <a:p>
            <a:r>
              <a:rPr lang="en-US" dirty="0"/>
              <a:t>Project Overview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1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42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44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D476E7F7-55B1-A561-03F4-BCE6C6BD7C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5717" y="2796427"/>
            <a:ext cx="5915451" cy="324895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Project Monitors: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ECG (heart activity)</a:t>
            </a:r>
            <a:endParaRPr lang="en-US" sz="1600" dirty="0"/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1" dirty="0" err="1"/>
              <a:t>SpO</a:t>
            </a:r>
            <a:r>
              <a:rPr lang="en-US" sz="1600" b="1" dirty="0"/>
              <a:t>₂ and Heart Rate</a:t>
            </a:r>
            <a:endParaRPr lang="en-US" sz="1600" dirty="0"/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Body Temperature</a:t>
            </a:r>
            <a:endParaRPr lang="en-US" sz="1600" dirty="0"/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Motion and Fall Detection</a:t>
            </a:r>
            <a:endParaRPr lang="en-US" sz="160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Built with </a:t>
            </a:r>
            <a:r>
              <a:rPr lang="en-US" sz="1600" b="1" dirty="0"/>
              <a:t>ESP32/Arduino</a:t>
            </a:r>
            <a:r>
              <a:rPr lang="en-US" sz="1600" dirty="0"/>
              <a:t> using </a:t>
            </a:r>
            <a:r>
              <a:rPr lang="en-US" sz="1600" b="1" dirty="0"/>
              <a:t>embedded C/C++</a:t>
            </a:r>
            <a:endParaRPr lang="en-US" sz="160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Sends data via </a:t>
            </a:r>
            <a:r>
              <a:rPr lang="en-US" sz="1600" b="1" dirty="0"/>
              <a:t>Bluetooth/Wi-Fi</a:t>
            </a:r>
            <a:r>
              <a:rPr lang="en-US" sz="1600" dirty="0"/>
              <a:t> to mobile or desktop app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Provides </a:t>
            </a:r>
            <a:r>
              <a:rPr lang="en-US" sz="1600" b="1" dirty="0"/>
              <a:t>instant alerts</a:t>
            </a:r>
            <a:r>
              <a:rPr lang="en-US" sz="1600" dirty="0"/>
              <a:t> on abnormal readings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Designed for </a:t>
            </a:r>
            <a:r>
              <a:rPr lang="en-US" sz="1600" b="1" dirty="0"/>
              <a:t>portability, affordability, and continuous use</a:t>
            </a:r>
            <a:endParaRPr lang="en-US" sz="1600" dirty="0"/>
          </a:p>
        </p:txBody>
      </p:sp>
      <p:pic>
        <p:nvPicPr>
          <p:cNvPr id="8" name="Graphic 7" descr="Heart with Pulse">
            <a:extLst>
              <a:ext uri="{FF2B5EF4-FFF2-40B4-BE49-F238E27FC236}">
                <a16:creationId xmlns:a16="http://schemas.microsoft.com/office/drawing/2014/main" id="{4038C0BB-79F6-601F-4D90-F24469E12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3780" y="553415"/>
            <a:ext cx="5660211" cy="5660211"/>
          </a:xfrm>
          <a:prstGeom prst="rect">
            <a:avLst/>
          </a:prstGeom>
        </p:spPr>
      </p:pic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5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61085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C19E7E-2F56-AC4F-6C7E-1E509B66A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5566263" cy="1455091"/>
          </a:xfrm>
        </p:spPr>
        <p:txBody>
          <a:bodyPr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4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03F32-DFA2-BB1F-600E-ABECCB9F3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796427"/>
            <a:ext cx="5566263" cy="3274503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dirty="0"/>
              <a:t>Sensor Selection &amp; Integration</a:t>
            </a:r>
          </a:p>
          <a:p>
            <a:pPr marL="457200" indent="-457200">
              <a:buAutoNum type="arabicPeriod"/>
            </a:pPr>
            <a:r>
              <a:rPr lang="en-US" dirty="0"/>
              <a:t>Data Acquisition &amp; Processing</a:t>
            </a:r>
          </a:p>
          <a:p>
            <a:pPr marL="457200" indent="-457200">
              <a:buAutoNum type="arabicPeriod"/>
            </a:pPr>
            <a:r>
              <a:rPr lang="en-US" dirty="0"/>
              <a:t>Wireless Communication</a:t>
            </a:r>
          </a:p>
          <a:p>
            <a:pPr marL="457200" indent="-457200">
              <a:buAutoNum type="arabicPeriod"/>
            </a:pPr>
            <a:r>
              <a:rPr lang="en-US" dirty="0"/>
              <a:t>User Interface &amp; Alerts</a:t>
            </a:r>
          </a:p>
          <a:p>
            <a:pPr marL="457200" indent="-457200">
              <a:buAutoNum type="arabicPeriod"/>
            </a:pPr>
            <a:r>
              <a:rPr lang="en-US" dirty="0"/>
              <a:t>Testing &amp; Calibration</a:t>
            </a:r>
          </a:p>
        </p:txBody>
      </p:sp>
      <p:pic>
        <p:nvPicPr>
          <p:cNvPr id="5" name="Picture 4" descr="An abstract design with lines and financial symbols">
            <a:extLst>
              <a:ext uri="{FF2B5EF4-FFF2-40B4-BE49-F238E27FC236}">
                <a16:creationId xmlns:a16="http://schemas.microsoft.com/office/drawing/2014/main" id="{A9498110-CC27-BFDA-0EFA-E1185BEA21A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112" r="23003"/>
          <a:stretch>
            <a:fillRect/>
          </a:stretch>
        </p:blipFill>
        <p:spPr>
          <a:xfrm>
            <a:off x="6531789" y="10"/>
            <a:ext cx="5660211" cy="6857990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6696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30DB6-C8AC-B814-1B6E-A61B23E74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Selection &amp; Integration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023BEC4-F2EF-1039-7AED-7D3181C1D80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5717" y="2521885"/>
          <a:ext cx="10077557" cy="3549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1711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BA541-DEF0-E0F8-31BC-E379FF64A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FB200133-DA06-FD09-CB5F-11BCBBBBC01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5717" y="2521885"/>
          <a:ext cx="10077557" cy="3549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977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F420BC5C-C418-4843-B04B-6918968D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DCE7DA-3559-059C-64B8-F37564814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1" y="976160"/>
            <a:ext cx="4767930" cy="1848734"/>
          </a:xfrm>
        </p:spPr>
        <p:txBody>
          <a:bodyPr>
            <a:normAutofit/>
          </a:bodyPr>
          <a:lstStyle/>
          <a:p>
            <a:r>
              <a:rPr lang="en-US" dirty="0"/>
              <a:t>Communication System</a:t>
            </a: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13E5F285-BD95-4989-B20B-778990159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1839951" cy="1423657"/>
          </a:xfrm>
          <a:custGeom>
            <a:avLst/>
            <a:gdLst>
              <a:gd name="connsiteX0" fmla="*/ 0 w 2331138"/>
              <a:gd name="connsiteY0" fmla="*/ 0 h 3352676"/>
              <a:gd name="connsiteX1" fmla="*/ 2331138 w 2331138"/>
              <a:gd name="connsiteY1" fmla="*/ 0 h 3352676"/>
              <a:gd name="connsiteX2" fmla="*/ 2331138 w 2331138"/>
              <a:gd name="connsiteY2" fmla="*/ 3352676 h 3352676"/>
              <a:gd name="connsiteX3" fmla="*/ 2097210 w 2331138"/>
              <a:gd name="connsiteY3" fmla="*/ 3226228 h 3352676"/>
              <a:gd name="connsiteX4" fmla="*/ 214881 w 2331138"/>
              <a:gd name="connsiteY4" fmla="*/ 1176738 h 3352676"/>
              <a:gd name="connsiteX5" fmla="*/ 1129 w 2331138"/>
              <a:gd name="connsiteY5" fmla="*/ 67475 h 335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1138" h="3352676">
                <a:moveTo>
                  <a:pt x="0" y="0"/>
                </a:moveTo>
                <a:lnTo>
                  <a:pt x="2331138" y="0"/>
                </a:lnTo>
                <a:lnTo>
                  <a:pt x="2331138" y="3352676"/>
                </a:lnTo>
                <a:lnTo>
                  <a:pt x="2097210" y="3226228"/>
                </a:lnTo>
                <a:cubicBezTo>
                  <a:pt x="1273150" y="2744079"/>
                  <a:pt x="560886" y="2027200"/>
                  <a:pt x="214881" y="1176738"/>
                </a:cubicBezTo>
                <a:cubicBezTo>
                  <a:pt x="72781" y="827511"/>
                  <a:pt x="14297" y="430630"/>
                  <a:pt x="1129" y="67475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5" name="Graphic 78">
            <a:extLst>
              <a:ext uri="{FF2B5EF4-FFF2-40B4-BE49-F238E27FC236}">
                <a16:creationId xmlns:a16="http://schemas.microsoft.com/office/drawing/2014/main" id="{6C02F4BE-6538-4CAD-B506-5FEB41D3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4415" y="3039261"/>
            <a:ext cx="1020166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66" name="Graphic 78">
              <a:extLst>
                <a:ext uri="{FF2B5EF4-FFF2-40B4-BE49-F238E27FC236}">
                  <a16:creationId xmlns:a16="http://schemas.microsoft.com/office/drawing/2014/main" id="{3937246C-D7B5-4CC9-B979-0999DFD5B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7" name="Graphic 78">
              <a:extLst>
                <a:ext uri="{FF2B5EF4-FFF2-40B4-BE49-F238E27FC236}">
                  <a16:creationId xmlns:a16="http://schemas.microsoft.com/office/drawing/2014/main" id="{559392DF-C926-44F7-920D-C232D60C0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68" name="Graphic 78">
                <a:extLst>
                  <a:ext uri="{FF2B5EF4-FFF2-40B4-BE49-F238E27FC236}">
                    <a16:creationId xmlns:a16="http://schemas.microsoft.com/office/drawing/2014/main" id="{437FE2E3-579D-4AA7-8775-C78D1D5631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Graphic 78">
                <a:extLst>
                  <a:ext uri="{FF2B5EF4-FFF2-40B4-BE49-F238E27FC236}">
                    <a16:creationId xmlns:a16="http://schemas.microsoft.com/office/drawing/2014/main" id="{A6A05323-CAFA-4D34-83D6-3B23B02085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Graphic 78">
                <a:extLst>
                  <a:ext uri="{FF2B5EF4-FFF2-40B4-BE49-F238E27FC236}">
                    <a16:creationId xmlns:a16="http://schemas.microsoft.com/office/drawing/2014/main" id="{D49C45E0-CA07-4FD4-9097-BF313F498A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Graphic 78">
                <a:extLst>
                  <a:ext uri="{FF2B5EF4-FFF2-40B4-BE49-F238E27FC236}">
                    <a16:creationId xmlns:a16="http://schemas.microsoft.com/office/drawing/2014/main" id="{1EC741B7-EEE8-43D3-9F8E-C2B4DD1965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" name="Rectangle 4">
            <a:extLst>
              <a:ext uri="{FF2B5EF4-FFF2-40B4-BE49-F238E27FC236}">
                <a16:creationId xmlns:a16="http://schemas.microsoft.com/office/drawing/2014/main" id="{822EFC10-D0D2-A796-B1B0-515A1BC5BB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7871" y="3299404"/>
            <a:ext cx="4767930" cy="27457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Module: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Bluetooth (HC-05)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Function: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Sends real-time health data to mobile or PC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Reliable: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Low power, &lt;1% packet loss</a:t>
            </a:r>
          </a:p>
        </p:txBody>
      </p:sp>
      <p:pic>
        <p:nvPicPr>
          <p:cNvPr id="5" name="Picture 4" descr="Wi-Fi logo art">
            <a:extLst>
              <a:ext uri="{FF2B5EF4-FFF2-40B4-BE49-F238E27FC236}">
                <a16:creationId xmlns:a16="http://schemas.microsoft.com/office/drawing/2014/main" id="{A471957B-F440-EED6-B37B-0D57AEA38D9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656" r="14343" b="-1"/>
          <a:stretch>
            <a:fillRect/>
          </a:stretch>
        </p:blipFill>
        <p:spPr>
          <a:xfrm>
            <a:off x="5980742" y="565167"/>
            <a:ext cx="5654663" cy="5654663"/>
          </a:xfrm>
          <a:prstGeom prst="rect">
            <a:avLst/>
          </a:prstGeom>
        </p:spPr>
      </p:pic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6B6061A8-D267-4967-AF47-C3CC45138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899042" y="4951350"/>
            <a:ext cx="4292956" cy="1927671"/>
          </a:xfrm>
          <a:custGeom>
            <a:avLst/>
            <a:gdLst>
              <a:gd name="connsiteX0" fmla="*/ 0 w 4238069"/>
              <a:gd name="connsiteY0" fmla="*/ 0 h 1903025"/>
              <a:gd name="connsiteX1" fmla="*/ 113310 w 4238069"/>
              <a:gd name="connsiteY1" fmla="*/ 8960 h 1903025"/>
              <a:gd name="connsiteX2" fmla="*/ 291503 w 4238069"/>
              <a:gd name="connsiteY2" fmla="*/ 37000 h 1903025"/>
              <a:gd name="connsiteX3" fmla="*/ 3082930 w 4238069"/>
              <a:gd name="connsiteY3" fmla="*/ 1104916 h 1903025"/>
              <a:gd name="connsiteX4" fmla="*/ 3881548 w 4238069"/>
              <a:gd name="connsiteY4" fmla="*/ 1668276 h 1903025"/>
              <a:gd name="connsiteX5" fmla="*/ 4238069 w 4238069"/>
              <a:gd name="connsiteY5" fmla="*/ 1903025 h 1903025"/>
              <a:gd name="connsiteX6" fmla="*/ 0 w 4238069"/>
              <a:gd name="connsiteY6" fmla="*/ 1903025 h 190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8069" h="1903025">
                <a:moveTo>
                  <a:pt x="0" y="0"/>
                </a:moveTo>
                <a:lnTo>
                  <a:pt x="113310" y="8960"/>
                </a:lnTo>
                <a:cubicBezTo>
                  <a:pt x="173365" y="16155"/>
                  <a:pt x="232870" y="25632"/>
                  <a:pt x="291503" y="37000"/>
                </a:cubicBezTo>
                <a:cubicBezTo>
                  <a:pt x="1250780" y="222537"/>
                  <a:pt x="2264787" y="499636"/>
                  <a:pt x="3082930" y="1104916"/>
                </a:cubicBezTo>
                <a:cubicBezTo>
                  <a:pt x="3348371" y="1301283"/>
                  <a:pt x="3614239" y="1488349"/>
                  <a:pt x="3881548" y="1668276"/>
                </a:cubicBezTo>
                <a:lnTo>
                  <a:pt x="4238069" y="1903025"/>
                </a:lnTo>
                <a:lnTo>
                  <a:pt x="0" y="1903025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2DB770A-658D-4212-9BF2-236070D5D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447993" y="5742897"/>
            <a:ext cx="886141" cy="802496"/>
            <a:chOff x="10948005" y="3272152"/>
            <a:chExt cx="868640" cy="786648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A9B99195-76A3-4B90-8F45-BAEF05699C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1029419-581A-4B40-B3E3-BD5931F99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38F181C6-C3A7-463D-B837-E6FB1B080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79" name="Graphic 12">
              <a:extLst>
                <a:ext uri="{FF2B5EF4-FFF2-40B4-BE49-F238E27FC236}">
                  <a16:creationId xmlns:a16="http://schemas.microsoft.com/office/drawing/2014/main" id="{FB6F6AFA-67F5-4D3A-839B-6B3980B6F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Graphic 15">
              <a:extLst>
                <a:ext uri="{FF2B5EF4-FFF2-40B4-BE49-F238E27FC236}">
                  <a16:creationId xmlns:a16="http://schemas.microsoft.com/office/drawing/2014/main" id="{E9F49015-3756-46EC-AF1A-2F33219CB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Graphic 15">
              <a:extLst>
                <a:ext uri="{FF2B5EF4-FFF2-40B4-BE49-F238E27FC236}">
                  <a16:creationId xmlns:a16="http://schemas.microsoft.com/office/drawing/2014/main" id="{44C1E606-364B-4793-83A8-61AC96EDB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D62BB33-881E-4E43-A746-75C1E7C32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91720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38F2AF-A435-1648-6574-26E9A5791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5566263" cy="1455091"/>
          </a:xfrm>
        </p:spPr>
        <p:txBody>
          <a:bodyPr>
            <a:normAutofit/>
          </a:bodyPr>
          <a:lstStyle/>
          <a:p>
            <a:r>
              <a:rPr lang="en-US" dirty="0"/>
              <a:t>User Interface &amp; Alerts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9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40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42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BC65A-7DFD-2B3A-F95A-06417C877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796427"/>
            <a:ext cx="5566263" cy="327450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b="1" dirty="0"/>
              <a:t>Display Platforms:</a:t>
            </a:r>
            <a:r>
              <a:rPr lang="en-US" dirty="0"/>
              <a:t> Mobile phone, desktop/laptop, or serial plotter</a:t>
            </a:r>
          </a:p>
          <a:p>
            <a:r>
              <a:rPr lang="en-US" b="1" dirty="0"/>
              <a:t>Function: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Shows live data for ECG, </a:t>
            </a:r>
            <a:r>
              <a:rPr lang="en-US" dirty="0" err="1"/>
              <a:t>SpO</a:t>
            </a:r>
            <a:r>
              <a:rPr lang="en-US" dirty="0"/>
              <a:t>₂, Heart Rate, Temperature, and Motion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Highlights abnormal readings with alert messages</a:t>
            </a:r>
          </a:p>
        </p:txBody>
      </p:sp>
      <p:pic>
        <p:nvPicPr>
          <p:cNvPr id="5" name="Picture 4" descr="A close-up of a graph&#10;&#10;Description automatically generated">
            <a:extLst>
              <a:ext uri="{FF2B5EF4-FFF2-40B4-BE49-F238E27FC236}">
                <a16:creationId xmlns:a16="http://schemas.microsoft.com/office/drawing/2014/main" id="{52A93576-FF86-C04D-B63D-E576FB1DBAB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582" r="43992"/>
          <a:stretch>
            <a:fillRect/>
          </a:stretch>
        </p:blipFill>
        <p:spPr>
          <a:xfrm>
            <a:off x="6531789" y="10"/>
            <a:ext cx="5660211" cy="6857990"/>
          </a:xfrm>
          <a:prstGeom prst="rect">
            <a:avLst/>
          </a:prstGeom>
        </p:spPr>
      </p:pic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3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98745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530850-8DFE-C77B-98C2-920EE7CB6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909" y="2963706"/>
            <a:ext cx="4421731" cy="930588"/>
          </a:xfrm>
        </p:spPr>
        <p:txBody>
          <a:bodyPr anchor="t">
            <a:normAutofit/>
          </a:bodyPr>
          <a:lstStyle/>
          <a:p>
            <a:r>
              <a:rPr lang="en-US" dirty="0"/>
              <a:t>System Workflow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ED2C98F-B668-4CD9-862F-6BF4AE5D2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3976378" cy="127377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aphicFrame>
        <p:nvGraphicFramePr>
          <p:cNvPr id="35" name="Rectangle 1">
            <a:extLst>
              <a:ext uri="{FF2B5EF4-FFF2-40B4-BE49-F238E27FC236}">
                <a16:creationId xmlns:a16="http://schemas.microsoft.com/office/drawing/2014/main" id="{C7C8288D-34E2-2C7B-9816-C38577DDE7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0141885"/>
              </p:ext>
            </p:extLst>
          </p:nvPr>
        </p:nvGraphicFramePr>
        <p:xfrm>
          <a:off x="5068561" y="582842"/>
          <a:ext cx="6449246" cy="5487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1149467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Custom 101">
      <a:dk1>
        <a:sysClr val="windowText" lastClr="000000"/>
      </a:dk1>
      <a:lt1>
        <a:sysClr val="window" lastClr="FFFFFF"/>
      </a:lt1>
      <a:dk2>
        <a:srgbClr val="463443"/>
      </a:dk2>
      <a:lt2>
        <a:srgbClr val="F3F0E9"/>
      </a:lt2>
      <a:accent1>
        <a:srgbClr val="D45E5E"/>
      </a:accent1>
      <a:accent2>
        <a:srgbClr val="D49D8C"/>
      </a:accent2>
      <a:accent3>
        <a:srgbClr val="BF873A"/>
      </a:accent3>
      <a:accent4>
        <a:srgbClr val="C05050"/>
      </a:accent4>
      <a:accent5>
        <a:srgbClr val="A89F68"/>
      </a:accent5>
      <a:accent6>
        <a:srgbClr val="8F6B8A"/>
      </a:accent6>
      <a:hlink>
        <a:srgbClr val="D75681"/>
      </a:hlink>
      <a:folHlink>
        <a:srgbClr val="6C9D92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627</Words>
  <Application>Microsoft Office PowerPoint</Application>
  <PresentationFormat>Widescreen</PresentationFormat>
  <Paragraphs>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Avenir Next LT Pro</vt:lpstr>
      <vt:lpstr>Avenir Next LT Pro Light</vt:lpstr>
      <vt:lpstr>Georgia Pro Semibold</vt:lpstr>
      <vt:lpstr>Wingdings</vt:lpstr>
      <vt:lpstr>RocaVTI</vt:lpstr>
      <vt:lpstr>Smart Health Tracking System</vt:lpstr>
      <vt:lpstr>Problem Statement</vt:lpstr>
      <vt:lpstr>Project Overview</vt:lpstr>
      <vt:lpstr>Methodology</vt:lpstr>
      <vt:lpstr>Sensor Selection &amp; Integration</vt:lpstr>
      <vt:lpstr>Data Processing</vt:lpstr>
      <vt:lpstr>Communication System</vt:lpstr>
      <vt:lpstr>User Interface &amp; Alerts</vt:lpstr>
      <vt:lpstr>System Workflow</vt:lpstr>
      <vt:lpstr>Testing &amp; Results</vt:lpstr>
      <vt:lpstr>Future Work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Health Tracking System</dc:title>
  <dc:creator>Awais Asghar</dc:creator>
  <cp:lastModifiedBy>Awais Asghar</cp:lastModifiedBy>
  <cp:revision>1</cp:revision>
  <dcterms:created xsi:type="dcterms:W3CDTF">2025-06-29T14:00:01Z</dcterms:created>
  <dcterms:modified xsi:type="dcterms:W3CDTF">2025-07-07T08:34:38Z</dcterms:modified>
</cp:coreProperties>
</file>