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  <p:sldId id="266" r:id="rId11"/>
    <p:sldId id="271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63FF5-470B-4D33-B4E9-E46D773C33E3}" v="40" dt="2025-07-07T09:21:06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3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6AD63FF5-470B-4D33-B4E9-E46D773C33E3}"/>
    <pc:docChg chg="undo custSel addSld delSld modSld sldOrd addMainMaster delMainMaster">
      <pc:chgData name="Awais Asghar" userId="4e531a22-1881-423e-b958-a671f924ba4b" providerId="ADAL" clId="{6AD63FF5-470B-4D33-B4E9-E46D773C33E3}" dt="2025-07-07T09:22:11.321" v="473" actId="207"/>
      <pc:docMkLst>
        <pc:docMk/>
      </pc:docMkLst>
      <pc:sldChg chg="addSp delSp modSp new mod setBg modClrScheme setClrOvrMap chgLayout">
        <pc:chgData name="Awais Asghar" userId="4e531a22-1881-423e-b958-a671f924ba4b" providerId="ADAL" clId="{6AD63FF5-470B-4D33-B4E9-E46D773C33E3}" dt="2025-06-29T14:05:58" v="26" actId="962"/>
        <pc:sldMkLst>
          <pc:docMk/>
          <pc:sldMk cId="4124623240" sldId="256"/>
        </pc:sldMkLst>
        <pc:spChg chg="mod">
          <ac:chgData name="Awais Asghar" userId="4e531a22-1881-423e-b958-a671f924ba4b" providerId="ADAL" clId="{6AD63FF5-470B-4D33-B4E9-E46D773C33E3}" dt="2025-06-29T14:05:58" v="26" actId="962"/>
          <ac:spMkLst>
            <pc:docMk/>
            <pc:sldMk cId="4124623240" sldId="256"/>
            <ac:spMk id="2" creationId="{531BA78F-32E5-DE42-FA6C-421D226CE0A5}"/>
          </ac:spMkLst>
        </pc:spChg>
        <pc:spChg chg="mo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3" creationId="{09D64FD0-AD03-40AE-461F-3DB682757F07}"/>
          </ac:spMkLst>
        </pc:spChg>
        <pc:spChg chg="add del">
          <ac:chgData name="Awais Asghar" userId="4e531a22-1881-423e-b958-a671f924ba4b" providerId="ADAL" clId="{6AD63FF5-470B-4D33-B4E9-E46D773C33E3}" dt="2025-06-29T14:05:23.874" v="17" actId="26606"/>
          <ac:spMkLst>
            <pc:docMk/>
            <pc:sldMk cId="4124623240" sldId="256"/>
            <ac:spMk id="5" creationId="{0EECA69B-4C2A-7F31-8019-E90DB3BD49CB}"/>
          </ac:spMkLst>
        </pc:spChg>
        <pc:spChg chg="add del">
          <ac:chgData name="Awais Asghar" userId="4e531a22-1881-423e-b958-a671f924ba4b" providerId="ADAL" clId="{6AD63FF5-470B-4D33-B4E9-E46D773C33E3}" dt="2025-06-29T14:05:23.874" v="17" actId="26606"/>
          <ac:spMkLst>
            <pc:docMk/>
            <pc:sldMk cId="4124623240" sldId="256"/>
            <ac:spMk id="7" creationId="{857DEAC1-B3AA-6569-0A44-A191DF2F3C67}"/>
          </ac:spMkLst>
        </pc:spChg>
        <pc:spChg chg="add del">
          <ac:chgData name="Awais Asghar" userId="4e531a22-1881-423e-b958-a671f924ba4b" providerId="ADAL" clId="{6AD63FF5-470B-4D33-B4E9-E46D773C33E3}" dt="2025-06-29T14:04:20.988" v="7" actId="26606"/>
          <ac:spMkLst>
            <pc:docMk/>
            <pc:sldMk cId="4124623240" sldId="256"/>
            <ac:spMk id="9" creationId="{7A875D55-4A80-43E9-38F6-27E3664939B0}"/>
          </ac:spMkLst>
        </pc:spChg>
        <pc:spChg chg="add del">
          <ac:chgData name="Awais Asghar" userId="4e531a22-1881-423e-b958-a671f924ba4b" providerId="ADAL" clId="{6AD63FF5-470B-4D33-B4E9-E46D773C33E3}" dt="2025-06-29T14:05:41.740" v="19" actId="26606"/>
          <ac:spMkLst>
            <pc:docMk/>
            <pc:sldMk cId="4124623240" sldId="256"/>
            <ac:spMk id="12" creationId="{744CAA32-F237-419C-A2DD-43C28D920D3C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15" creationId="{CB574A3D-9991-4D4A-91DF-0D0DE47DB31E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16" creationId="{CA22F210-7186-4074-94C5-FAD2C2EB15B2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17" creationId="{D5A56255-4961-41E1-887B-7319F23C909E}"/>
          </ac:spMkLst>
        </pc:spChg>
        <pc:spChg chg="add del">
          <ac:chgData name="Awais Asghar" userId="4e531a22-1881-423e-b958-a671f924ba4b" providerId="ADAL" clId="{6AD63FF5-470B-4D33-B4E9-E46D773C33E3}" dt="2025-06-29T14:04:31.944" v="9" actId="26606"/>
          <ac:spMkLst>
            <pc:docMk/>
            <pc:sldMk cId="4124623240" sldId="256"/>
            <ac:spMk id="18" creationId="{A5D0B0D3-D735-4619-AA45-B57B791E1744}"/>
          </ac:spMkLst>
        </pc:spChg>
        <pc:spChg chg="add del">
          <ac:chgData name="Awais Asghar" userId="4e531a22-1881-423e-b958-a671f924ba4b" providerId="ADAL" clId="{6AD63FF5-470B-4D33-B4E9-E46D773C33E3}" dt="2025-06-29T14:04:31.944" v="9" actId="26606"/>
          <ac:spMkLst>
            <pc:docMk/>
            <pc:sldMk cId="4124623240" sldId="256"/>
            <ac:spMk id="19" creationId="{3D505D40-32E9-4C48-81F8-AD80433BE6B7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22" creationId="{7ED93057-B056-4D1D-B0DA-F1619DAAF5A1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23" creationId="{F5B41592-BC5E-4AE2-8CA7-91C73FD8F744}"/>
          </ac:spMkLst>
        </pc:spChg>
        <pc:spChg chg="add del">
          <ac:chgData name="Awais Asghar" userId="4e531a22-1881-423e-b958-a671f924ba4b" providerId="ADAL" clId="{6AD63FF5-470B-4D33-B4E9-E46D773C33E3}" dt="2025-06-29T14:04:47.927" v="15" actId="26606"/>
          <ac:spMkLst>
            <pc:docMk/>
            <pc:sldMk cId="4124623240" sldId="256"/>
            <ac:spMk id="30" creationId="{7A875D55-4A80-43E9-38F6-27E3664939B0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33" creationId="{2293296F-4C3A-4530-98F5-F83646ACE913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41" creationId="{AE6FDE22-1F54-452D-A9BA-1BE9FDB53450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42" creationId="{E24727BA-2777-4823-88E1-1B4B61968504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43" creationId="{2AB0E0E5-A956-4B80-A317-E670B96CB03B}"/>
          </ac:spMkLst>
        </pc:spChg>
        <pc:spChg chg="ad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48" creationId="{A5D0B0D3-D735-4619-AA45-B57B791E1744}"/>
          </ac:spMkLst>
        </pc:spChg>
        <pc:spChg chg="ad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50" creationId="{25A2CBEC-4F23-437D-9D03-9968C9B79790}"/>
          </ac:spMkLst>
        </pc:spChg>
        <pc:spChg chg="ad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58" creationId="{6264A856-A4F6-4068-9AC3-7B38A00DA75A}"/>
          </ac:spMkLst>
        </pc:spChg>
        <pc:grpChg chg="add del">
          <ac:chgData name="Awais Asghar" userId="4e531a22-1881-423e-b958-a671f924ba4b" providerId="ADAL" clId="{6AD63FF5-470B-4D33-B4E9-E46D773C33E3}" dt="2025-06-29T14:04:31.944" v="9" actId="26606"/>
          <ac:grpSpMkLst>
            <pc:docMk/>
            <pc:sldMk cId="4124623240" sldId="256"/>
            <ac:grpSpMk id="11" creationId="{DBBA0A0D-8F6A-400A-9E49-8C008E2C7DB1}"/>
          </ac:grpSpMkLst>
        </pc:grpChg>
        <pc:grpChg chg="add del">
          <ac:chgData name="Awais Asghar" userId="4e531a22-1881-423e-b958-a671f924ba4b" providerId="ADAL" clId="{6AD63FF5-470B-4D33-B4E9-E46D773C33E3}" dt="2025-06-29T14:04:31.944" v="9" actId="26606"/>
          <ac:grpSpMkLst>
            <pc:docMk/>
            <pc:sldMk cId="4124623240" sldId="256"/>
            <ac:grpSpMk id="21" creationId="{C507BF36-B92B-4CAC-BCA7-8364B51E1F09}"/>
          </ac:grpSpMkLst>
        </pc:grpChg>
        <pc:grpChg chg="add del">
          <ac:chgData name="Awais Asghar" userId="4e531a22-1881-423e-b958-a671f924ba4b" providerId="ADAL" clId="{6AD63FF5-470B-4D33-B4E9-E46D773C33E3}" dt="2025-06-29T14:05:54.389" v="23" actId="26606"/>
          <ac:grpSpMkLst>
            <pc:docMk/>
            <pc:sldMk cId="4124623240" sldId="256"/>
            <ac:grpSpMk id="25" creationId="{B42A1F82-CCEE-4C0C-A877-4479E6E697D6}"/>
          </ac:grpSpMkLst>
        </pc:grpChg>
        <pc:grpChg chg="add del">
          <ac:chgData name="Awais Asghar" userId="4e531a22-1881-423e-b958-a671f924ba4b" providerId="ADAL" clId="{6AD63FF5-470B-4D33-B4E9-E46D773C33E3}" dt="2025-06-29T14:05:54.389" v="23" actId="26606"/>
          <ac:grpSpMkLst>
            <pc:docMk/>
            <pc:sldMk cId="4124623240" sldId="256"/>
            <ac:grpSpMk id="34" creationId="{3914D2BD-3C47-433D-81FE-DC6C39595F0E}"/>
          </ac:grpSpMkLst>
        </pc:grpChg>
        <pc:grpChg chg="add">
          <ac:chgData name="Awais Asghar" userId="4e531a22-1881-423e-b958-a671f924ba4b" providerId="ADAL" clId="{6AD63FF5-470B-4D33-B4E9-E46D773C33E3}" dt="2025-06-29T14:05:54.511" v="24" actId="26606"/>
          <ac:grpSpMkLst>
            <pc:docMk/>
            <pc:sldMk cId="4124623240" sldId="256"/>
            <ac:grpSpMk id="51" creationId="{DBBA0A0D-8F6A-400A-9E49-8C008E2C7DB1}"/>
          </ac:grpSpMkLst>
        </pc:grpChg>
        <pc:grpChg chg="add">
          <ac:chgData name="Awais Asghar" userId="4e531a22-1881-423e-b958-a671f924ba4b" providerId="ADAL" clId="{6AD63FF5-470B-4D33-B4E9-E46D773C33E3}" dt="2025-06-29T14:05:54.511" v="24" actId="26606"/>
          <ac:grpSpMkLst>
            <pc:docMk/>
            <pc:sldMk cId="4124623240" sldId="256"/>
            <ac:grpSpMk id="59" creationId="{C2983E8C-44FB-463B-B6B0-B53E96ACCD72}"/>
          </ac:grpSpMkLst>
        </pc:grpChg>
        <pc:picChg chg="add del">
          <ac:chgData name="Awais Asghar" userId="4e531a22-1881-423e-b958-a671f924ba4b" providerId="ADAL" clId="{6AD63FF5-470B-4D33-B4E9-E46D773C33E3}" dt="2025-06-29T14:04:20.988" v="7" actId="26606"/>
          <ac:picMkLst>
            <pc:docMk/>
            <pc:sldMk cId="4124623240" sldId="256"/>
            <ac:picMk id="4" creationId="{2D78468B-F9D5-0F07-F639-2C6E97190D54}"/>
          </ac:picMkLst>
        </pc:picChg>
        <pc:picChg chg="add del">
          <ac:chgData name="Awais Asghar" userId="4e531a22-1881-423e-b958-a671f924ba4b" providerId="ADAL" clId="{6AD63FF5-470B-4D33-B4E9-E46D773C33E3}" dt="2025-06-29T14:05:23.874" v="17" actId="26606"/>
          <ac:picMkLst>
            <pc:docMk/>
            <pc:sldMk cId="4124623240" sldId="256"/>
            <ac:picMk id="6" creationId="{2D55E62C-0E29-9E84-7C82-CAFE23865612}"/>
          </ac:picMkLst>
        </pc:picChg>
        <pc:picChg chg="add del">
          <ac:chgData name="Awais Asghar" userId="4e531a22-1881-423e-b958-a671f924ba4b" providerId="ADAL" clId="{6AD63FF5-470B-4D33-B4E9-E46D773C33E3}" dt="2025-06-29T14:05:41.740" v="19" actId="26606"/>
          <ac:picMkLst>
            <pc:docMk/>
            <pc:sldMk cId="4124623240" sldId="256"/>
            <ac:picMk id="14" creationId="{05DB7188-4026-CA6C-9C3D-C20A04A0F82A}"/>
          </ac:picMkLst>
        </pc:picChg>
        <pc:picChg chg="add del">
          <ac:chgData name="Awais Asghar" userId="4e531a22-1881-423e-b958-a671f924ba4b" providerId="ADAL" clId="{6AD63FF5-470B-4D33-B4E9-E46D773C33E3}" dt="2025-06-29T14:04:31.944" v="9" actId="26606"/>
          <ac:picMkLst>
            <pc:docMk/>
            <pc:sldMk cId="4124623240" sldId="256"/>
            <ac:picMk id="20" creationId="{9DD82A42-8ECD-69D5-BB92-DED8D00340A9}"/>
          </ac:picMkLst>
        </pc:picChg>
        <pc:picChg chg="add del">
          <ac:chgData name="Awais Asghar" userId="4e531a22-1881-423e-b958-a671f924ba4b" providerId="ADAL" clId="{6AD63FF5-470B-4D33-B4E9-E46D773C33E3}" dt="2025-06-29T14:05:44.876" v="21" actId="26606"/>
          <ac:picMkLst>
            <pc:docMk/>
            <pc:sldMk cId="4124623240" sldId="256"/>
            <ac:picMk id="24" creationId="{C46B1E8E-E390-8A2D-7C89-B586429CB3D9}"/>
          </ac:picMkLst>
        </pc:picChg>
        <pc:picChg chg="add del">
          <ac:chgData name="Awais Asghar" userId="4e531a22-1881-423e-b958-a671f924ba4b" providerId="ADAL" clId="{6AD63FF5-470B-4D33-B4E9-E46D773C33E3}" dt="2025-06-29T14:04:47.927" v="15" actId="26606"/>
          <ac:picMkLst>
            <pc:docMk/>
            <pc:sldMk cId="4124623240" sldId="256"/>
            <ac:picMk id="31" creationId="{2D78468B-F9D5-0F07-F639-2C6E97190D54}"/>
          </ac:picMkLst>
        </pc:picChg>
        <pc:picChg chg="add del">
          <ac:chgData name="Awais Asghar" userId="4e531a22-1881-423e-b958-a671f924ba4b" providerId="ADAL" clId="{6AD63FF5-470B-4D33-B4E9-E46D773C33E3}" dt="2025-06-29T14:05:54.389" v="23" actId="26606"/>
          <ac:picMkLst>
            <pc:docMk/>
            <pc:sldMk cId="4124623240" sldId="256"/>
            <ac:picMk id="44" creationId="{79AACDC3-3FFF-377B-824F-7E5A6A06CEAC}"/>
          </ac:picMkLst>
        </pc:picChg>
        <pc:picChg chg="add mod">
          <ac:chgData name="Awais Asghar" userId="4e531a22-1881-423e-b958-a671f924ba4b" providerId="ADAL" clId="{6AD63FF5-470B-4D33-B4E9-E46D773C33E3}" dt="2025-06-29T14:05:57.995" v="25" actId="27614"/>
          <ac:picMkLst>
            <pc:docMk/>
            <pc:sldMk cId="4124623240" sldId="256"/>
            <ac:picMk id="49" creationId="{F087AB45-70E8-2EA1-473C-1306805E73EC}"/>
          </ac:picMkLst>
        </pc:picChg>
        <pc:cxnChg chg="add del">
          <ac:chgData name="Awais Asghar" userId="4e531a22-1881-423e-b958-a671f924ba4b" providerId="ADAL" clId="{6AD63FF5-470B-4D33-B4E9-E46D773C33E3}" dt="2025-06-29T14:05:41.740" v="19" actId="26606"/>
          <ac:cxnSpMkLst>
            <pc:docMk/>
            <pc:sldMk cId="4124623240" sldId="256"/>
            <ac:cxnSpMk id="10" creationId="{118E06E4-607B-144B-382B-AD3D06B1EE8C}"/>
          </ac:cxnSpMkLst>
        </pc:cxnChg>
        <pc:cxnChg chg="add del">
          <ac:chgData name="Awais Asghar" userId="4e531a22-1881-423e-b958-a671f924ba4b" providerId="ADAL" clId="{6AD63FF5-470B-4D33-B4E9-E46D773C33E3}" dt="2025-06-29T14:05:41.740" v="19" actId="26606"/>
          <ac:cxnSpMkLst>
            <pc:docMk/>
            <pc:sldMk cId="4124623240" sldId="256"/>
            <ac:cxnSpMk id="13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6AD63FF5-470B-4D33-B4E9-E46D773C33E3}" dt="2025-06-29T14:15:25.919" v="118" actId="1076"/>
        <pc:sldMkLst>
          <pc:docMk/>
          <pc:sldMk cId="1729322507" sldId="257"/>
        </pc:sldMkLst>
        <pc:spChg chg="mod">
          <ac:chgData name="Awais Asghar" userId="4e531a22-1881-423e-b958-a671f924ba4b" providerId="ADAL" clId="{6AD63FF5-470B-4D33-B4E9-E46D773C33E3}" dt="2025-06-29T14:15:21.907" v="117" actId="14100"/>
          <ac:spMkLst>
            <pc:docMk/>
            <pc:sldMk cId="1729322507" sldId="257"/>
            <ac:spMk id="2" creationId="{0A9DB582-BBDB-D342-FABF-B143CC0D29EE}"/>
          </ac:spMkLst>
        </pc:spChg>
        <pc:spChg chg="del mod">
          <ac:chgData name="Awais Asghar" userId="4e531a22-1881-423e-b958-a671f924ba4b" providerId="ADAL" clId="{6AD63FF5-470B-4D33-B4E9-E46D773C33E3}" dt="2025-06-29T14:14:43.585" v="109"/>
          <ac:spMkLst>
            <pc:docMk/>
            <pc:sldMk cId="1729322507" sldId="257"/>
            <ac:spMk id="3" creationId="{880C8086-6620-3BC8-A1AC-CC63246F70A6}"/>
          </ac:spMkLst>
        </pc:spChg>
        <pc:spChg chg="add del">
          <ac:chgData name="Awais Asghar" userId="4e531a22-1881-423e-b958-a671f924ba4b" providerId="ADAL" clId="{6AD63FF5-470B-4D33-B4E9-E46D773C33E3}" dt="2025-06-29T14:14:07.498" v="107"/>
          <ac:spMkLst>
            <pc:docMk/>
            <pc:sldMk cId="1729322507" sldId="257"/>
            <ac:spMk id="4" creationId="{8759334F-F54D-2607-4F82-F3B8B01321D9}"/>
          </ac:spMkLst>
        </pc:spChg>
        <pc:spChg chg="add del mod">
          <ac:chgData name="Awais Asghar" userId="4e531a22-1881-423e-b958-a671f924ba4b" providerId="ADAL" clId="{6AD63FF5-470B-4D33-B4E9-E46D773C33E3}" dt="2025-06-29T14:15:16.377" v="116" actId="14100"/>
          <ac:spMkLst>
            <pc:docMk/>
            <pc:sldMk cId="1729322507" sldId="257"/>
            <ac:spMk id="5" creationId="{16A87333-1D2C-B2CF-D974-16AF80EE615D}"/>
          </ac:spMkLst>
        </pc:spChg>
        <pc:spChg chg="add del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22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34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35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5:01.099" v="111" actId="26606"/>
          <ac:spMkLst>
            <pc:docMk/>
            <pc:sldMk cId="1729322507" sldId="257"/>
            <ac:spMk id="36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5:01.099" v="111" actId="26606"/>
          <ac:spMkLst>
            <pc:docMk/>
            <pc:sldMk cId="1729322507" sldId="257"/>
            <ac:spMk id="38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39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6-29T14:15:01.099" v="111" actId="26606"/>
          <ac:spMkLst>
            <pc:docMk/>
            <pc:sldMk cId="1729322507" sldId="257"/>
            <ac:spMk id="48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6-29T14:15:04.532" v="114" actId="26606"/>
          <ac:spMkLst>
            <pc:docMk/>
            <pc:sldMk cId="1729322507" sldId="257"/>
            <ac:spMk id="59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5:04.532" v="114" actId="26606"/>
          <ac:spMkLst>
            <pc:docMk/>
            <pc:sldMk cId="1729322507" sldId="257"/>
            <ac:spMk id="60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5:04.532" v="114" actId="26606"/>
          <ac:spMkLst>
            <pc:docMk/>
            <pc:sldMk cId="1729322507" sldId="257"/>
            <ac:spMk id="67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14" creationId="{61BBAB6F-65E6-4E2B-B363-6AB27C84E0C1}"/>
          </ac:grpSpMkLst>
        </pc:grpChg>
        <pc:grpChg chg="mod replId">
          <ac:chgData name="Awais Asghar" userId="4e531a22-1881-423e-b958-a671f924ba4b" providerId="ADAL" clId="{6AD63FF5-470B-4D33-B4E9-E46D773C33E3}" dt="2025-06-29T14:15:04.532" v="114" actId="26606"/>
          <ac:grpSpMkLst>
            <pc:docMk/>
            <pc:sldMk cId="1729322507" sldId="257"/>
            <ac:grpSpMk id="16" creationId="{ADC9AB5D-88A1-4FA9-B467-E8EF8FFE5B5D}"/>
          </ac:grpSpMkLst>
        </pc:grpChg>
        <pc:grpChg chg="add del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24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37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15:01.099" v="111" actId="26606"/>
          <ac:grpSpMkLst>
            <pc:docMk/>
            <pc:sldMk cId="1729322507" sldId="257"/>
            <ac:grpSpMk id="40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47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6-29T14:15:01.099" v="111" actId="26606"/>
          <ac:grpSpMkLst>
            <pc:docMk/>
            <pc:sldMk cId="1729322507" sldId="257"/>
            <ac:grpSpMk id="50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6-29T14:15:04.532" v="114" actId="26606"/>
          <ac:grpSpMkLst>
            <pc:docMk/>
            <pc:sldMk cId="1729322507" sldId="257"/>
            <ac:grpSpMk id="61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15:04.532" v="114" actId="26606"/>
          <ac:grpSpMkLst>
            <pc:docMk/>
            <pc:sldMk cId="1729322507" sldId="257"/>
            <ac:grpSpMk id="68" creationId="{13D9BC31-B57D-4933-AD83-94F462D4C2F9}"/>
          </ac:grpSpMkLst>
        </pc:grpChg>
        <pc:graphicFrameChg chg="add del">
          <ac:chgData name="Awais Asghar" userId="4e531a22-1881-423e-b958-a671f924ba4b" providerId="ADAL" clId="{6AD63FF5-470B-4D33-B4E9-E46D773C33E3}" dt="2025-06-29T14:15:04.532" v="114" actId="26606"/>
          <ac:graphicFrameMkLst>
            <pc:docMk/>
            <pc:sldMk cId="1729322507" sldId="257"/>
            <ac:graphicFrameMk id="33" creationId="{EE7D1CBC-A4F0-15B2-6454-26073937DBA9}"/>
          </ac:graphicFrameMkLst>
        </pc:graphicFrameChg>
        <pc:picChg chg="add mod ord">
          <ac:chgData name="Awais Asghar" userId="4e531a22-1881-423e-b958-a671f924ba4b" providerId="ADAL" clId="{6AD63FF5-470B-4D33-B4E9-E46D773C33E3}" dt="2025-06-29T14:15:25.919" v="118" actId="1076"/>
          <ac:picMkLst>
            <pc:docMk/>
            <pc:sldMk cId="1729322507" sldId="257"/>
            <ac:picMk id="7" creationId="{6F9ADDD4-B26E-5892-9FF4-E8ECCB09A793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6-29T14:19:25.779" v="153" actId="14100"/>
        <pc:sldMkLst>
          <pc:docMk/>
          <pc:sldMk cId="2161085114" sldId="258"/>
        </pc:sldMkLst>
        <pc:spChg chg="mod">
          <ac:chgData name="Awais Asghar" userId="4e531a22-1881-423e-b958-a671f924ba4b" providerId="ADAL" clId="{6AD63FF5-470B-4D33-B4E9-E46D773C33E3}" dt="2025-06-29T14:07:06.328" v="39" actId="26606"/>
          <ac:spMkLst>
            <pc:docMk/>
            <pc:sldMk cId="2161085114" sldId="258"/>
            <ac:spMk id="2" creationId="{02598572-442E-7DA6-9353-159DCE5992E3}"/>
          </ac:spMkLst>
        </pc:spChg>
        <pc:spChg chg="del">
          <ac:chgData name="Awais Asghar" userId="4e531a22-1881-423e-b958-a671f924ba4b" providerId="ADAL" clId="{6AD63FF5-470B-4D33-B4E9-E46D773C33E3}" dt="2025-06-29T14:06:57.800" v="38"/>
          <ac:spMkLst>
            <pc:docMk/>
            <pc:sldMk cId="2161085114" sldId="258"/>
            <ac:spMk id="3" creationId="{4D0D9ABC-326D-F10B-D57F-768EB5284CF6}"/>
          </ac:spMkLst>
        </pc:spChg>
        <pc:spChg chg="add mod">
          <ac:chgData name="Awais Asghar" userId="4e531a22-1881-423e-b958-a671f924ba4b" providerId="ADAL" clId="{6AD63FF5-470B-4D33-B4E9-E46D773C33E3}" dt="2025-06-29T14:19:25.779" v="153" actId="14100"/>
          <ac:spMkLst>
            <pc:docMk/>
            <pc:sldMk cId="2161085114" sldId="258"/>
            <ac:spMk id="4" creationId="{D476E7F7-55B1-A561-03F4-BCE6C6BD7C67}"/>
          </ac:spMkLst>
        </pc:spChg>
        <pc:spChg chg="add del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11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13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23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37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39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49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15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25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41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51" creationId="{13D9BC31-B57D-4933-AD83-94F462D4C2F9}"/>
          </ac:grpSpMkLst>
        </pc:grpChg>
        <pc:picChg chg="add">
          <ac:chgData name="Awais Asghar" userId="4e531a22-1881-423e-b958-a671f924ba4b" providerId="ADAL" clId="{6AD63FF5-470B-4D33-B4E9-E46D773C33E3}" dt="2025-06-29T14:07:06.328" v="39" actId="26606"/>
          <ac:picMkLst>
            <pc:docMk/>
            <pc:sldMk cId="2161085114" sldId="258"/>
            <ac:picMk id="8" creationId="{4038C0BB-79F6-601F-4D90-F24469E126EC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6-29T14:31:30.781" v="238" actId="26606"/>
        <pc:sldMkLst>
          <pc:docMk/>
          <pc:sldMk cId="2698745165" sldId="259"/>
        </pc:sldMkLst>
        <pc:spChg chg="mod">
          <ac:chgData name="Awais Asghar" userId="4e531a22-1881-423e-b958-a671f924ba4b" providerId="ADAL" clId="{6AD63FF5-470B-4D33-B4E9-E46D773C33E3}" dt="2025-06-29T14:31:14.779" v="235"/>
          <ac:spMkLst>
            <pc:docMk/>
            <pc:sldMk cId="2698745165" sldId="259"/>
            <ac:spMk id="2" creationId="{8E38F2AF-A435-1648-6574-26E9A5791899}"/>
          </ac:spMkLst>
        </pc:spChg>
        <pc:spChg chg="mo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3" creationId="{CEBBC65A-7DFD-2B3A-F95A-06417C87761A}"/>
          </ac:spMkLst>
        </pc:spChg>
        <pc:spChg chg="add del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9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11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21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35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37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47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13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23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39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49" creationId="{13D9BC31-B57D-4933-AD83-94F462D4C2F9}"/>
          </ac:grpSpMkLst>
        </pc:grpChg>
        <pc:picChg chg="add mod">
          <ac:chgData name="Awais Asghar" userId="4e531a22-1881-423e-b958-a671f924ba4b" providerId="ADAL" clId="{6AD63FF5-470B-4D33-B4E9-E46D773C33E3}" dt="2025-06-29T14:08:21.582" v="78" actId="27614"/>
          <ac:picMkLst>
            <pc:docMk/>
            <pc:sldMk cId="2698745165" sldId="259"/>
            <ac:picMk id="5" creationId="{52A93576-FF86-C04D-B63D-E576FB1DBAB5}"/>
          </ac:picMkLst>
        </pc:picChg>
      </pc:sldChg>
      <pc:sldChg chg="addSp delSp modSp new mod ord">
        <pc:chgData name="Awais Asghar" userId="4e531a22-1881-423e-b958-a671f924ba4b" providerId="ADAL" clId="{6AD63FF5-470B-4D33-B4E9-E46D773C33E3}" dt="2025-06-29T14:29:40.903" v="233"/>
        <pc:sldMkLst>
          <pc:docMk/>
          <pc:sldMk cId="255977680" sldId="260"/>
        </pc:sldMkLst>
        <pc:spChg chg="mod">
          <ac:chgData name="Awais Asghar" userId="4e531a22-1881-423e-b958-a671f924ba4b" providerId="ADAL" clId="{6AD63FF5-470B-4D33-B4E9-E46D773C33E3}" dt="2025-06-29T14:08:31.616" v="81"/>
          <ac:spMkLst>
            <pc:docMk/>
            <pc:sldMk cId="255977680" sldId="260"/>
            <ac:spMk id="2" creationId="{54FBA541-DEF0-E0F8-31BC-E379FF64AB1B}"/>
          </ac:spMkLst>
        </pc:spChg>
        <pc:spChg chg="del">
          <ac:chgData name="Awais Asghar" userId="4e531a22-1881-423e-b958-a671f924ba4b" providerId="ADAL" clId="{6AD63FF5-470B-4D33-B4E9-E46D773C33E3}" dt="2025-06-29T14:08:36.763" v="82"/>
          <ac:spMkLst>
            <pc:docMk/>
            <pc:sldMk cId="255977680" sldId="260"/>
            <ac:spMk id="3" creationId="{29DA03D2-1219-6E88-13B8-7059D56AF7AB}"/>
          </ac:spMkLst>
        </pc:spChg>
        <pc:spChg chg="add del mod">
          <ac:chgData name="Awais Asghar" userId="4e531a22-1881-423e-b958-a671f924ba4b" providerId="ADAL" clId="{6AD63FF5-470B-4D33-B4E9-E46D773C33E3}" dt="2025-06-29T14:08:50.072" v="83" actId="26606"/>
          <ac:spMkLst>
            <pc:docMk/>
            <pc:sldMk cId="255977680" sldId="260"/>
            <ac:spMk id="4" creationId="{9160108D-7E66-2F85-5279-619E3E220A29}"/>
          </ac:spMkLst>
        </pc:spChg>
        <pc:graphicFrameChg chg="add">
          <ac:chgData name="Awais Asghar" userId="4e531a22-1881-423e-b958-a671f924ba4b" providerId="ADAL" clId="{6AD63FF5-470B-4D33-B4E9-E46D773C33E3}" dt="2025-06-29T14:08:50.072" v="83" actId="26606"/>
          <ac:graphicFrameMkLst>
            <pc:docMk/>
            <pc:sldMk cId="255977680" sldId="260"/>
            <ac:graphicFrameMk id="6" creationId="{FB200133-DA06-FD09-CB5F-11BCBBBBC019}"/>
          </ac:graphicFrameMkLst>
        </pc:graphicFrameChg>
      </pc:sldChg>
      <pc:sldChg chg="addSp delSp modSp new mod ord setBg">
        <pc:chgData name="Awais Asghar" userId="4e531a22-1881-423e-b958-a671f924ba4b" providerId="ADAL" clId="{6AD63FF5-470B-4D33-B4E9-E46D773C33E3}" dt="2025-06-29T14:29:34.360" v="231" actId="26606"/>
        <pc:sldMkLst>
          <pc:docMk/>
          <pc:sldMk cId="3891720006" sldId="261"/>
        </pc:sldMkLst>
        <pc:spChg chg="mo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2" creationId="{61DCE7DA-3559-059C-64B8-F375648140EA}"/>
          </ac:spMkLst>
        </pc:spChg>
        <pc:spChg chg="del mod">
          <ac:chgData name="Awais Asghar" userId="4e531a22-1881-423e-b958-a671f924ba4b" providerId="ADAL" clId="{6AD63FF5-470B-4D33-B4E9-E46D773C33E3}" dt="2025-06-29T14:26:36.391" v="195"/>
          <ac:spMkLst>
            <pc:docMk/>
            <pc:sldMk cId="3891720006" sldId="261"/>
            <ac:spMk id="3" creationId="{3D23FC41-3BA8-F743-4E50-AC1534F112C1}"/>
          </ac:spMkLst>
        </pc:spChg>
        <pc:spChg chg="add del">
          <ac:chgData name="Awais Asghar" userId="4e531a22-1881-423e-b958-a671f924ba4b" providerId="ADAL" clId="{6AD63FF5-470B-4D33-B4E9-E46D773C33E3}" dt="2025-06-29T14:26:34.958" v="193"/>
          <ac:spMkLst>
            <pc:docMk/>
            <pc:sldMk cId="3891720006" sldId="261"/>
            <ac:spMk id="4" creationId="{7BE490A5-A03D-48DD-97B8-1711C0476E8A}"/>
          </ac:spMkLst>
        </pc:spChg>
        <pc:spChg chg="add del mod">
          <ac:chgData name="Awais Asghar" userId="4e531a22-1881-423e-b958-a671f924ba4b" providerId="ADAL" clId="{6AD63FF5-470B-4D33-B4E9-E46D773C33E3}" dt="2025-06-29T14:27:55.137" v="217"/>
          <ac:spMkLst>
            <pc:docMk/>
            <pc:sldMk cId="3891720006" sldId="261"/>
            <ac:spMk id="6" creationId="{F7D2043A-2526-5A9F-8A2B-84DD4BE05068}"/>
          </ac:spMkLst>
        </pc:spChg>
        <pc:spChg chg="add del">
          <ac:chgData name="Awais Asghar" userId="4e531a22-1881-423e-b958-a671f924ba4b" providerId="ADAL" clId="{6AD63FF5-470B-4D33-B4E9-E46D773C33E3}" dt="2025-06-29T14:27:53.281" v="215"/>
          <ac:spMkLst>
            <pc:docMk/>
            <pc:sldMk cId="3891720006" sldId="261"/>
            <ac:spMk id="7" creationId="{06CC49A7-A4F3-A7FC-5507-23B1E5043955}"/>
          </ac:spMkLst>
        </pc:spChg>
        <pc:spChg chg="add mo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8" creationId="{822EFC10-D0D2-A796-B1B0-515A1BC5BBF9}"/>
          </ac:spMkLst>
        </pc:spChg>
        <pc:spChg chg="add del">
          <ac:chgData name="Awais Asghar" userId="4e531a22-1881-423e-b958-a671f924ba4b" providerId="ADAL" clId="{6AD63FF5-470B-4D33-B4E9-E46D773C33E3}" dt="2025-06-29T14:28:11.310" v="224" actId="26606"/>
          <ac:spMkLst>
            <pc:docMk/>
            <pc:sldMk cId="3891720006" sldId="261"/>
            <ac:spMk id="9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28:11.310" v="224" actId="26606"/>
          <ac:spMkLst>
            <pc:docMk/>
            <pc:sldMk cId="3891720006" sldId="261"/>
            <ac:spMk id="11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28:11.310" v="224" actId="26606"/>
          <ac:spMkLst>
            <pc:docMk/>
            <pc:sldMk cId="3891720006" sldId="261"/>
            <ac:spMk id="21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35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37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47" creationId="{D5B4F0F5-BE58-4EC0-B650-A71A07437CDD}"/>
          </ac:spMkLst>
        </pc:spChg>
        <pc:spChg chg="ad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61" creationId="{F420BC5C-C418-4843-B04B-6918968D0982}"/>
          </ac:spMkLst>
        </pc:spChg>
        <pc:spChg chg="ad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63" creationId="{13E5F285-BD95-4989-B20B-77899015947C}"/>
          </ac:spMkLst>
        </pc:spChg>
        <pc:spChg chg="ad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73" creationId="{6B6061A8-D267-4967-AF47-C3CC45138582}"/>
          </ac:spMkLst>
        </pc:spChg>
        <pc:grpChg chg="add del">
          <ac:chgData name="Awais Asghar" userId="4e531a22-1881-423e-b958-a671f924ba4b" providerId="ADAL" clId="{6AD63FF5-470B-4D33-B4E9-E46D773C33E3}" dt="2025-06-29T14:28:11.310" v="224" actId="26606"/>
          <ac:grpSpMkLst>
            <pc:docMk/>
            <pc:sldMk cId="3891720006" sldId="261"/>
            <ac:grpSpMk id="13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28:11.310" v="224" actId="26606"/>
          <ac:grpSpMkLst>
            <pc:docMk/>
            <pc:sldMk cId="3891720006" sldId="261"/>
            <ac:grpSpMk id="23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39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49" creationId="{E700C1F5-B637-45FE-96CC-270D263A597B}"/>
          </ac:grpSpMkLst>
        </pc:grpChg>
        <pc:grpChg chg="add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65" creationId="{6C02F4BE-6538-4CAD-B506-5FEB41D378BC}"/>
          </ac:grpSpMkLst>
        </pc:grpChg>
        <pc:grpChg chg="add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75" creationId="{12DB770A-658D-4212-9BF2-236070D5D7A4}"/>
          </ac:grpSpMkLst>
        </pc:grpChg>
        <pc:picChg chg="add mod ord">
          <ac:chgData name="Awais Asghar" userId="4e531a22-1881-423e-b958-a671f924ba4b" providerId="ADAL" clId="{6AD63FF5-470B-4D33-B4E9-E46D773C33E3}" dt="2025-06-29T14:29:34.360" v="231" actId="26606"/>
          <ac:picMkLst>
            <pc:docMk/>
            <pc:sldMk cId="3891720006" sldId="261"/>
            <ac:picMk id="5" creationId="{A471957B-F440-EED6-B37B-0D57AEA38D99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7-07T08:19:29.742" v="246" actId="1076"/>
        <pc:sldMkLst>
          <pc:docMk/>
          <pc:sldMk cId="3931149467" sldId="262"/>
        </pc:sldMkLst>
        <pc:spChg chg="mod">
          <ac:chgData name="Awais Asghar" userId="4e531a22-1881-423e-b958-a671f924ba4b" providerId="ADAL" clId="{6AD63FF5-470B-4D33-B4E9-E46D773C33E3}" dt="2025-07-07T08:19:29.742" v="246" actId="1076"/>
          <ac:spMkLst>
            <pc:docMk/>
            <pc:sldMk cId="3931149467" sldId="262"/>
            <ac:spMk id="2" creationId="{8D530850-8DFE-C77B-98C2-920EE7CB68C2}"/>
          </ac:spMkLst>
        </pc:spChg>
        <pc:spChg chg="del">
          <ac:chgData name="Awais Asghar" userId="4e531a22-1881-423e-b958-a671f924ba4b" providerId="ADAL" clId="{6AD63FF5-470B-4D33-B4E9-E46D773C33E3}" dt="2025-07-07T08:18:43.249" v="240"/>
          <ac:spMkLst>
            <pc:docMk/>
            <pc:sldMk cId="3931149467" sldId="262"/>
            <ac:spMk id="3" creationId="{D327F18A-7C71-C3A2-3A5C-6267B6C5A5AB}"/>
          </ac:spMkLst>
        </pc:spChg>
        <pc:spChg chg="add del mod">
          <ac:chgData name="Awais Asghar" userId="4e531a22-1881-423e-b958-a671f924ba4b" providerId="ADAL" clId="{6AD63FF5-470B-4D33-B4E9-E46D773C33E3}" dt="2025-07-07T08:19:04.703" v="243" actId="26606"/>
          <ac:spMkLst>
            <pc:docMk/>
            <pc:sldMk cId="3931149467" sldId="262"/>
            <ac:spMk id="4" creationId="{89B0DCCD-83D0-9FB6-0753-9F9F963C5AD7}"/>
          </ac:spMkLst>
        </pc:spChg>
        <pc:spChg chg="add del">
          <ac:chgData name="Awais Asghar" userId="4e531a22-1881-423e-b958-a671f924ba4b" providerId="ADAL" clId="{6AD63FF5-470B-4D33-B4E9-E46D773C33E3}" dt="2025-07-07T08:19:04.578" v="242" actId="26606"/>
          <ac:spMkLst>
            <pc:docMk/>
            <pc:sldMk cId="3931149467" sldId="262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19:04.578" v="242" actId="26606"/>
          <ac:spMkLst>
            <pc:docMk/>
            <pc:sldMk cId="3931149467" sldId="262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19:04.578" v="242" actId="26606"/>
          <ac:spMkLst>
            <pc:docMk/>
            <pc:sldMk cId="3931149467" sldId="262"/>
            <ac:spMk id="22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7-07T08:19:04.703" v="243" actId="26606"/>
          <ac:spMkLst>
            <pc:docMk/>
            <pc:sldMk cId="3931149467" sldId="262"/>
            <ac:spMk id="33" creationId="{142D98E1-37D2-4470-BF74-845E897954C6}"/>
          </ac:spMkLst>
        </pc:spChg>
        <pc:spChg chg="add">
          <ac:chgData name="Awais Asghar" userId="4e531a22-1881-423e-b958-a671f924ba4b" providerId="ADAL" clId="{6AD63FF5-470B-4D33-B4E9-E46D773C33E3}" dt="2025-07-07T08:19:04.703" v="243" actId="26606"/>
          <ac:spMkLst>
            <pc:docMk/>
            <pc:sldMk cId="3931149467" sldId="262"/>
            <ac:spMk id="34" creationId="{3ED2C98F-B668-4CD9-862F-6BF4AE5D2743}"/>
          </ac:spMkLst>
        </pc:spChg>
        <pc:grpChg chg="add del">
          <ac:chgData name="Awais Asghar" userId="4e531a22-1881-423e-b958-a671f924ba4b" providerId="ADAL" clId="{6AD63FF5-470B-4D33-B4E9-E46D773C33E3}" dt="2025-07-07T08:19:04.578" v="242" actId="26606"/>
          <ac:grpSpMkLst>
            <pc:docMk/>
            <pc:sldMk cId="3931149467" sldId="262"/>
            <ac:grpSpMk id="14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19:04.578" v="242" actId="26606"/>
          <ac:grpSpMkLst>
            <pc:docMk/>
            <pc:sldMk cId="3931149467" sldId="262"/>
            <ac:grpSpMk id="24" creationId="{13D9BC31-B57D-4933-AD83-94F462D4C2F9}"/>
          </ac:grpSpMkLst>
        </pc:grpChg>
        <pc:graphicFrameChg chg="add">
          <ac:chgData name="Awais Asghar" userId="4e531a22-1881-423e-b958-a671f924ba4b" providerId="ADAL" clId="{6AD63FF5-470B-4D33-B4E9-E46D773C33E3}" dt="2025-07-07T08:19:04.703" v="243" actId="26606"/>
          <ac:graphicFrameMkLst>
            <pc:docMk/>
            <pc:sldMk cId="3931149467" sldId="262"/>
            <ac:graphicFrameMk id="35" creationId="{C7C8288D-34E2-2C7B-9816-C38577DDE756}"/>
          </ac:graphicFrameMkLst>
        </pc:graphicFrameChg>
        <pc:picChg chg="add del">
          <ac:chgData name="Awais Asghar" userId="4e531a22-1881-423e-b958-a671f924ba4b" providerId="ADAL" clId="{6AD63FF5-470B-4D33-B4E9-E46D773C33E3}" dt="2025-07-07T08:19:04.578" v="242" actId="26606"/>
          <ac:picMkLst>
            <pc:docMk/>
            <pc:sldMk cId="3931149467" sldId="262"/>
            <ac:picMk id="6" creationId="{D8E2DF53-546A-5C83-6AA6-3047CD332E17}"/>
          </ac:picMkLst>
        </pc:picChg>
      </pc:sldChg>
      <pc:sldChg chg="addSp modSp new mod ord setBg">
        <pc:chgData name="Awais Asghar" userId="4e531a22-1881-423e-b958-a671f924ba4b" providerId="ADAL" clId="{6AD63FF5-470B-4D33-B4E9-E46D773C33E3}" dt="2025-06-29T14:31:40.001" v="239" actId="20577"/>
        <pc:sldMkLst>
          <pc:docMk/>
          <pc:sldMk cId="216696527" sldId="263"/>
        </pc:sldMkLst>
        <pc:spChg chg="mo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2" creationId="{0FC19E7E-2F56-AC4F-6C7E-1E509B66A797}"/>
          </ac:spMkLst>
        </pc:spChg>
        <pc:spChg chg="mod">
          <ac:chgData name="Awais Asghar" userId="4e531a22-1881-423e-b958-a671f924ba4b" providerId="ADAL" clId="{6AD63FF5-470B-4D33-B4E9-E46D773C33E3}" dt="2025-06-29T14:31:40.001" v="239" actId="20577"/>
          <ac:spMkLst>
            <pc:docMk/>
            <pc:sldMk cId="216696527" sldId="263"/>
            <ac:spMk id="3" creationId="{2F503F32-DFA2-BB1F-600E-ABECCB9F3FEE}"/>
          </ac:spMkLst>
        </pc:spChg>
        <pc:spChg chg="ad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9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11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21" creationId="{55820E42-2F9D-41EF-B67F-522A133B3373}"/>
          </ac:spMkLst>
        </pc:spChg>
        <pc:grpChg chg="add">
          <ac:chgData name="Awais Asghar" userId="4e531a22-1881-423e-b958-a671f924ba4b" providerId="ADAL" clId="{6AD63FF5-470B-4D33-B4E9-E46D773C33E3}" dt="2025-06-29T14:21:38.967" v="172" actId="26606"/>
          <ac:grpSpMkLst>
            <pc:docMk/>
            <pc:sldMk cId="216696527" sldId="263"/>
            <ac:grpSpMk id="13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21:38.967" v="172" actId="26606"/>
          <ac:grpSpMkLst>
            <pc:docMk/>
            <pc:sldMk cId="216696527" sldId="263"/>
            <ac:grpSpMk id="23" creationId="{13D9BC31-B57D-4933-AD83-94F462D4C2F9}"/>
          </ac:grpSpMkLst>
        </pc:grpChg>
        <pc:picChg chg="add">
          <ac:chgData name="Awais Asghar" userId="4e531a22-1881-423e-b958-a671f924ba4b" providerId="ADAL" clId="{6AD63FF5-470B-4D33-B4E9-E46D773C33E3}" dt="2025-06-29T14:21:38.967" v="172" actId="26606"/>
          <ac:picMkLst>
            <pc:docMk/>
            <pc:sldMk cId="216696527" sldId="263"/>
            <ac:picMk id="5" creationId="{A9498110-CC27-BFDA-0EFA-E1185BEA21A7}"/>
          </ac:picMkLst>
        </pc:picChg>
      </pc:sldChg>
      <pc:sldChg chg="addSp delSp modSp new mod">
        <pc:chgData name="Awais Asghar" userId="4e531a22-1881-423e-b958-a671f924ba4b" providerId="ADAL" clId="{6AD63FF5-470B-4D33-B4E9-E46D773C33E3}" dt="2025-06-29T14:24:07.765" v="187" actId="26606"/>
        <pc:sldMkLst>
          <pc:docMk/>
          <pc:sldMk cId="1051711275" sldId="264"/>
        </pc:sldMkLst>
        <pc:spChg chg="mod">
          <ac:chgData name="Awais Asghar" userId="4e531a22-1881-423e-b958-a671f924ba4b" providerId="ADAL" clId="{6AD63FF5-470B-4D33-B4E9-E46D773C33E3}" dt="2025-06-29T14:22:45.018" v="177" actId="20577"/>
          <ac:spMkLst>
            <pc:docMk/>
            <pc:sldMk cId="1051711275" sldId="264"/>
            <ac:spMk id="2" creationId="{13930DB6-C8AC-B814-1B6E-A61B23E74055}"/>
          </ac:spMkLst>
        </pc:spChg>
        <pc:spChg chg="del mod">
          <ac:chgData name="Awais Asghar" userId="4e531a22-1881-423e-b958-a671f924ba4b" providerId="ADAL" clId="{6AD63FF5-470B-4D33-B4E9-E46D773C33E3}" dt="2025-06-29T14:24:07.765" v="187" actId="26606"/>
          <ac:spMkLst>
            <pc:docMk/>
            <pc:sldMk cId="1051711275" sldId="264"/>
            <ac:spMk id="3" creationId="{D365BB41-53D4-B1A8-CB7A-2778E4ACFFB5}"/>
          </ac:spMkLst>
        </pc:spChg>
        <pc:graphicFrameChg chg="add">
          <ac:chgData name="Awais Asghar" userId="4e531a22-1881-423e-b958-a671f924ba4b" providerId="ADAL" clId="{6AD63FF5-470B-4D33-B4E9-E46D773C33E3}" dt="2025-06-29T14:24:07.765" v="187" actId="26606"/>
          <ac:graphicFrameMkLst>
            <pc:docMk/>
            <pc:sldMk cId="1051711275" sldId="264"/>
            <ac:graphicFrameMk id="5" creationId="{8023BEC4-F2EF-1039-7AED-7D3181C1D80B}"/>
          </ac:graphicFrameMkLst>
        </pc:graphicFrameChg>
      </pc:sldChg>
      <pc:sldChg chg="addSp delSp modSp new del mod setBg">
        <pc:chgData name="Awais Asghar" userId="4e531a22-1881-423e-b958-a671f924ba4b" providerId="ADAL" clId="{6AD63FF5-470B-4D33-B4E9-E46D773C33E3}" dt="2025-07-07T08:23:21.207" v="267" actId="47"/>
        <pc:sldMkLst>
          <pc:docMk/>
          <pc:sldMk cId="720650306" sldId="265"/>
        </pc:sldMkLst>
        <pc:spChg chg="mod">
          <ac:chgData name="Awais Asghar" userId="4e531a22-1881-423e-b958-a671f924ba4b" providerId="ADAL" clId="{6AD63FF5-470B-4D33-B4E9-E46D773C33E3}" dt="2025-07-07T08:22:05.900" v="262" actId="26606"/>
          <ac:spMkLst>
            <pc:docMk/>
            <pc:sldMk cId="720650306" sldId="265"/>
            <ac:spMk id="2" creationId="{37883E6F-C07C-72FD-6BB2-6BD28C254483}"/>
          </ac:spMkLst>
        </pc:spChg>
        <pc:spChg chg="del mod">
          <ac:chgData name="Awais Asghar" userId="4e531a22-1881-423e-b958-a671f924ba4b" providerId="ADAL" clId="{6AD63FF5-470B-4D33-B4E9-E46D773C33E3}" dt="2025-07-07T08:22:05.900" v="262" actId="26606"/>
          <ac:spMkLst>
            <pc:docMk/>
            <pc:sldMk cId="720650306" sldId="265"/>
            <ac:spMk id="3" creationId="{1B084940-5BB0-4C67-460D-A2F2DCD81E8D}"/>
          </ac:spMkLst>
        </pc:spChg>
        <pc:spChg chg="add">
          <ac:chgData name="Awais Asghar" userId="4e531a22-1881-423e-b958-a671f924ba4b" providerId="ADAL" clId="{6AD63FF5-470B-4D33-B4E9-E46D773C33E3}" dt="2025-07-07T08:22:05.900" v="262" actId="26606"/>
          <ac:spMkLst>
            <pc:docMk/>
            <pc:sldMk cId="720650306" sldId="265"/>
            <ac:spMk id="9" creationId="{142D98E1-37D2-4470-BF74-845E897954C6}"/>
          </ac:spMkLst>
        </pc:spChg>
        <pc:spChg chg="add del">
          <ac:chgData name="Awais Asghar" userId="4e531a22-1881-423e-b958-a671f924ba4b" providerId="ADAL" clId="{6AD63FF5-470B-4D33-B4E9-E46D773C33E3}" dt="2025-07-07T08:22:05.833" v="261" actId="26606"/>
          <ac:spMkLst>
            <pc:docMk/>
            <pc:sldMk cId="720650306" sldId="265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22:05.833" v="261" actId="26606"/>
          <ac:spMkLst>
            <pc:docMk/>
            <pc:sldMk cId="720650306" sldId="265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22:05.833" v="261" actId="26606"/>
          <ac:spMkLst>
            <pc:docMk/>
            <pc:sldMk cId="720650306" sldId="265"/>
            <ac:spMk id="22" creationId="{55820E42-2F9D-41EF-B67F-522A133B3373}"/>
          </ac:spMkLst>
        </pc:spChg>
        <pc:grpChg chg="add">
          <ac:chgData name="Awais Asghar" userId="4e531a22-1881-423e-b958-a671f924ba4b" providerId="ADAL" clId="{6AD63FF5-470B-4D33-B4E9-E46D773C33E3}" dt="2025-07-07T08:22:05.900" v="262" actId="26606"/>
          <ac:grpSpMkLst>
            <pc:docMk/>
            <pc:sldMk cId="720650306" sldId="265"/>
            <ac:grpSpMk id="11" creationId="{91868ACA-CC8C-4FA4-8E32-6DB1C7DA9E27}"/>
          </ac:grpSpMkLst>
        </pc:grpChg>
        <pc:grpChg chg="add del">
          <ac:chgData name="Awais Asghar" userId="4e531a22-1881-423e-b958-a671f924ba4b" providerId="ADAL" clId="{6AD63FF5-470B-4D33-B4E9-E46D773C33E3}" dt="2025-07-07T08:22:05.833" v="261" actId="26606"/>
          <ac:grpSpMkLst>
            <pc:docMk/>
            <pc:sldMk cId="720650306" sldId="265"/>
            <ac:grpSpMk id="14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22:05.833" v="261" actId="26606"/>
          <ac:grpSpMkLst>
            <pc:docMk/>
            <pc:sldMk cId="720650306" sldId="265"/>
            <ac:grpSpMk id="24" creationId="{13D9BC31-B57D-4933-AD83-94F462D4C2F9}"/>
          </ac:grpSpMkLst>
        </pc:grpChg>
        <pc:graphicFrameChg chg="add mod">
          <ac:chgData name="Awais Asghar" userId="4e531a22-1881-423e-b958-a671f924ba4b" providerId="ADAL" clId="{6AD63FF5-470B-4D33-B4E9-E46D773C33E3}" dt="2025-07-07T08:22:22.887" v="263" actId="12100"/>
          <ac:graphicFrameMkLst>
            <pc:docMk/>
            <pc:sldMk cId="720650306" sldId="265"/>
            <ac:graphicFrameMk id="5" creationId="{4A8ACC11-312F-F464-2B96-CFC6EBCE8212}"/>
          </ac:graphicFrameMkLst>
        </pc:graphicFrameChg>
        <pc:picChg chg="add del">
          <ac:chgData name="Awais Asghar" userId="4e531a22-1881-423e-b958-a671f924ba4b" providerId="ADAL" clId="{6AD63FF5-470B-4D33-B4E9-E46D773C33E3}" dt="2025-07-07T08:22:05.833" v="261" actId="26606"/>
          <ac:picMkLst>
            <pc:docMk/>
            <pc:sldMk cId="720650306" sldId="265"/>
            <ac:picMk id="7" creationId="{E3CF91E8-811A-997E-4319-6C44D63B1E8F}"/>
          </ac:picMkLst>
        </pc:picChg>
      </pc:sldChg>
      <pc:sldChg chg="delSp modSp add mod setBg delDesignElem">
        <pc:chgData name="Awais Asghar" userId="4e531a22-1881-423e-b958-a671f924ba4b" providerId="ADAL" clId="{6AD63FF5-470B-4D33-B4E9-E46D773C33E3}" dt="2025-07-07T09:18:02.334" v="399" actId="21"/>
        <pc:sldMkLst>
          <pc:docMk/>
          <pc:sldMk cId="3010747689" sldId="266"/>
        </pc:sldMkLst>
        <pc:spChg chg="mod">
          <ac:chgData name="Awais Asghar" userId="4e531a22-1881-423e-b958-a671f924ba4b" providerId="ADAL" clId="{6AD63FF5-470B-4D33-B4E9-E46D773C33E3}" dt="2025-07-07T09:18:02.334" v="399" actId="21"/>
          <ac:spMkLst>
            <pc:docMk/>
            <pc:sldMk cId="3010747689" sldId="266"/>
            <ac:spMk id="2" creationId="{37883E6F-C07C-72FD-6BB2-6BD28C254483}"/>
          </ac:spMkLst>
        </pc:spChg>
        <pc:spChg chg="del">
          <ac:chgData name="Awais Asghar" userId="4e531a22-1881-423e-b958-a671f924ba4b" providerId="ADAL" clId="{6AD63FF5-470B-4D33-B4E9-E46D773C33E3}" dt="2025-07-07T08:22:36.894" v="265"/>
          <ac:spMkLst>
            <pc:docMk/>
            <pc:sldMk cId="3010747689" sldId="266"/>
            <ac:spMk id="9" creationId="{142D98E1-37D2-4470-BF74-845E897954C6}"/>
          </ac:spMkLst>
        </pc:spChg>
        <pc:grpChg chg="del">
          <ac:chgData name="Awais Asghar" userId="4e531a22-1881-423e-b958-a671f924ba4b" providerId="ADAL" clId="{6AD63FF5-470B-4D33-B4E9-E46D773C33E3}" dt="2025-07-07T08:22:36.894" v="265"/>
          <ac:grpSpMkLst>
            <pc:docMk/>
            <pc:sldMk cId="3010747689" sldId="266"/>
            <ac:grpSpMk id="11" creationId="{91868ACA-CC8C-4FA4-8E32-6DB1C7DA9E27}"/>
          </ac:grpSpMkLst>
        </pc:grpChg>
        <pc:graphicFrameChg chg="modGraphic">
          <ac:chgData name="Awais Asghar" userId="4e531a22-1881-423e-b958-a671f924ba4b" providerId="ADAL" clId="{6AD63FF5-470B-4D33-B4E9-E46D773C33E3}" dt="2025-07-07T08:22:50.564" v="266" actId="26606"/>
          <ac:graphicFrameMkLst>
            <pc:docMk/>
            <pc:sldMk cId="3010747689" sldId="266"/>
            <ac:graphicFrameMk id="5" creationId="{4A8ACC11-312F-F464-2B96-CFC6EBCE8212}"/>
          </ac:graphicFrameMkLst>
        </pc:graphicFrameChg>
      </pc:sldChg>
      <pc:sldChg chg="addSp delSp modSp new mod ord setBg">
        <pc:chgData name="Awais Asghar" userId="4e531a22-1881-423e-b958-a671f924ba4b" providerId="ADAL" clId="{6AD63FF5-470B-4D33-B4E9-E46D773C33E3}" dt="2025-07-07T09:16:33.743" v="397"/>
        <pc:sldMkLst>
          <pc:docMk/>
          <pc:sldMk cId="3073178647" sldId="267"/>
        </pc:sldMkLst>
        <pc:spChg chg="mod">
          <ac:chgData name="Awais Asghar" userId="4e531a22-1881-423e-b958-a671f924ba4b" providerId="ADAL" clId="{6AD63FF5-470B-4D33-B4E9-E46D773C33E3}" dt="2025-07-07T08:25:56.274" v="276" actId="26606"/>
          <ac:spMkLst>
            <pc:docMk/>
            <pc:sldMk cId="3073178647" sldId="267"/>
            <ac:spMk id="2" creationId="{A597C953-81F2-5366-8EE8-CA35B6D3D82D}"/>
          </ac:spMkLst>
        </pc:spChg>
        <pc:spChg chg="del">
          <ac:chgData name="Awais Asghar" userId="4e531a22-1881-423e-b958-a671f924ba4b" providerId="ADAL" clId="{6AD63FF5-470B-4D33-B4E9-E46D773C33E3}" dt="2025-07-07T08:23:59.486" v="270"/>
          <ac:spMkLst>
            <pc:docMk/>
            <pc:sldMk cId="3073178647" sldId="267"/>
            <ac:spMk id="3" creationId="{FCA3DA41-363F-36BD-39B0-E791176C07C2}"/>
          </ac:spMkLst>
        </pc:spChg>
        <pc:spChg chg="add del mod">
          <ac:chgData name="Awais Asghar" userId="4e531a22-1881-423e-b958-a671f924ba4b" providerId="ADAL" clId="{6AD63FF5-470B-4D33-B4E9-E46D773C33E3}" dt="2025-07-07T08:24:51.871" v="272" actId="26606"/>
          <ac:spMkLst>
            <pc:docMk/>
            <pc:sldMk cId="3073178647" sldId="267"/>
            <ac:spMk id="4" creationId="{06C776BF-33E0-E494-7E55-CD7C3D84E615}"/>
          </ac:spMkLst>
        </pc:spChg>
        <pc:spChg chg="add del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2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7-07T08:25:56.274" v="276" actId="26606"/>
          <ac:spMkLst>
            <pc:docMk/>
            <pc:sldMk cId="3073178647" sldId="267"/>
            <ac:spMk id="38" creationId="{142D98E1-37D2-4470-BF74-845E897954C6}"/>
          </ac:spMkLst>
        </pc:spChg>
        <pc:spChg chg="add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056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058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068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14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24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7-07T08:25:56.274" v="276" actId="26606"/>
          <ac:grpSpMkLst>
            <pc:docMk/>
            <pc:sldMk cId="3073178647" sldId="267"/>
            <ac:grpSpMk id="40" creationId="{91868ACA-CC8C-4FA4-8E32-6DB1C7DA9E27}"/>
          </ac:grpSpMkLst>
        </pc:grpChg>
        <pc:grpChg chg="add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2060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2070" creationId="{13D9BC31-B57D-4933-AD83-94F462D4C2F9}"/>
          </ac:grpSpMkLst>
        </pc:grpChg>
        <pc:graphicFrameChg chg="add mod ord modGraphic">
          <ac:chgData name="Awais Asghar" userId="4e531a22-1881-423e-b958-a671f924ba4b" providerId="ADAL" clId="{6AD63FF5-470B-4D33-B4E9-E46D773C33E3}" dt="2025-07-07T08:28:25.185" v="285" actId="12100"/>
          <ac:graphicFrameMkLst>
            <pc:docMk/>
            <pc:sldMk cId="3073178647" sldId="267"/>
            <ac:graphicFrameMk id="33" creationId="{36DC09C7-7805-BB54-7CD9-ECFDF7092446}"/>
          </ac:graphicFrameMkLst>
        </pc:graphicFrameChg>
        <pc:picChg chg="add del">
          <ac:chgData name="Awais Asghar" userId="4e531a22-1881-423e-b958-a671f924ba4b" providerId="ADAL" clId="{6AD63FF5-470B-4D33-B4E9-E46D773C33E3}" dt="2025-07-07T08:27:16.960" v="279" actId="478"/>
          <ac:picMkLst>
            <pc:docMk/>
            <pc:sldMk cId="3073178647" sldId="267"/>
            <ac:picMk id="6" creationId="{AC92CE59-9303-862E-CBF2-E1DFD4988751}"/>
          </ac:picMkLst>
        </pc:picChg>
        <pc:picChg chg="add mod">
          <ac:chgData name="Awais Asghar" userId="4e531a22-1881-423e-b958-a671f924ba4b" providerId="ADAL" clId="{6AD63FF5-470B-4D33-B4E9-E46D773C33E3}" dt="2025-07-07T08:27:46.773" v="283" actId="26606"/>
          <ac:picMkLst>
            <pc:docMk/>
            <pc:sldMk cId="3073178647" sldId="267"/>
            <ac:picMk id="2051" creationId="{CD812516-4597-7055-CC6E-245487370549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7-07T08:34:28.903" v="384" actId="26606"/>
        <pc:sldMkLst>
          <pc:docMk/>
          <pc:sldMk cId="286667102" sldId="268"/>
        </pc:sldMkLst>
        <pc:spChg chg="mo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2" creationId="{854FBC62-2343-3C6D-2D7E-E70391E68983}"/>
          </ac:spMkLst>
        </pc:spChg>
        <pc:spChg chg="del">
          <ac:chgData name="Awais Asghar" userId="4e531a22-1881-423e-b958-a671f924ba4b" providerId="ADAL" clId="{6AD63FF5-470B-4D33-B4E9-E46D773C33E3}" dt="2025-07-07T08:29:24.449" v="288"/>
          <ac:spMkLst>
            <pc:docMk/>
            <pc:sldMk cId="286667102" sldId="268"/>
            <ac:spMk id="3" creationId="{6292E0AB-3F2E-651B-9F54-1035B6F4AE51}"/>
          </ac:spMkLst>
        </pc:spChg>
        <pc:spChg chg="add mo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4" creationId="{F4F182AB-AF8E-D01E-119A-F3BEC828A377}"/>
          </ac:spMkLst>
        </pc:spChg>
        <pc:spChg chg="add del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11" creationId="{F420BC5C-C418-4843-B04B-6918968D0982}"/>
          </ac:spMkLst>
        </pc:spChg>
        <pc:spChg chg="add del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13" creationId="{13E5F285-BD95-4989-B20B-77899015947C}"/>
          </ac:spMkLst>
        </pc:spChg>
        <pc:spChg chg="add del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23" creationId="{6B6061A8-D267-4967-AF47-C3CC45138582}"/>
          </ac:spMkLst>
        </pc:spChg>
        <pc:spChg chg="add del">
          <ac:chgData name="Awais Asghar" userId="4e531a22-1881-423e-b958-a671f924ba4b" providerId="ADAL" clId="{6AD63FF5-470B-4D33-B4E9-E46D773C33E3}" dt="2025-07-07T08:34:27.108" v="381" actId="26606"/>
          <ac:spMkLst>
            <pc:docMk/>
            <pc:sldMk cId="286667102" sldId="268"/>
            <ac:spMk id="37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34:27.108" v="381" actId="26606"/>
          <ac:spMkLst>
            <pc:docMk/>
            <pc:sldMk cId="286667102" sldId="268"/>
            <ac:spMk id="39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34:27.108" v="381" actId="26606"/>
          <ac:spMkLst>
            <pc:docMk/>
            <pc:sldMk cId="286667102" sldId="268"/>
            <ac:spMk id="49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7-07T08:34:28.860" v="383" actId="26606"/>
          <ac:spMkLst>
            <pc:docMk/>
            <pc:sldMk cId="286667102" sldId="268"/>
            <ac:spMk id="60" creationId="{F420BC5C-C418-4843-B04B-6918968D0982}"/>
          </ac:spMkLst>
        </pc:spChg>
        <pc:spChg chg="add del">
          <ac:chgData name="Awais Asghar" userId="4e531a22-1881-423e-b958-a671f924ba4b" providerId="ADAL" clId="{6AD63FF5-470B-4D33-B4E9-E46D773C33E3}" dt="2025-07-07T08:34:28.860" v="383" actId="26606"/>
          <ac:spMkLst>
            <pc:docMk/>
            <pc:sldMk cId="286667102" sldId="268"/>
            <ac:spMk id="61" creationId="{13E5F285-BD95-4989-B20B-77899015947C}"/>
          </ac:spMkLst>
        </pc:spChg>
        <pc:spChg chg="add del">
          <ac:chgData name="Awais Asghar" userId="4e531a22-1881-423e-b958-a671f924ba4b" providerId="ADAL" clId="{6AD63FF5-470B-4D33-B4E9-E46D773C33E3}" dt="2025-07-07T08:34:28.860" v="383" actId="26606"/>
          <ac:spMkLst>
            <pc:docMk/>
            <pc:sldMk cId="286667102" sldId="268"/>
            <ac:spMk id="68" creationId="{6B6061A8-D267-4967-AF47-C3CC45138582}"/>
          </ac:spMkLst>
        </pc:spChg>
        <pc:spChg chg="ad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78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79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81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15" creationId="{6C02F4BE-6538-4CAD-B506-5FEB41D378BC}"/>
          </ac:grpSpMkLst>
        </pc:grpChg>
        <pc:grpChg chg="add del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25" creationId="{12DB770A-658D-4212-9BF2-236070D5D7A4}"/>
          </ac:grpSpMkLst>
        </pc:grpChg>
        <pc:grpChg chg="add del">
          <ac:chgData name="Awais Asghar" userId="4e531a22-1881-423e-b958-a671f924ba4b" providerId="ADAL" clId="{6AD63FF5-470B-4D33-B4E9-E46D773C33E3}" dt="2025-07-07T08:34:27.108" v="381" actId="26606"/>
          <ac:grpSpMkLst>
            <pc:docMk/>
            <pc:sldMk cId="286667102" sldId="268"/>
            <ac:grpSpMk id="41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34:27.108" v="381" actId="26606"/>
          <ac:grpSpMkLst>
            <pc:docMk/>
            <pc:sldMk cId="286667102" sldId="268"/>
            <ac:grpSpMk id="51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7-07T08:34:28.860" v="383" actId="26606"/>
          <ac:grpSpMkLst>
            <pc:docMk/>
            <pc:sldMk cId="286667102" sldId="268"/>
            <ac:grpSpMk id="62" creationId="{6C02F4BE-6538-4CAD-B506-5FEB41D378BC}"/>
          </ac:grpSpMkLst>
        </pc:grpChg>
        <pc:grpChg chg="add del">
          <ac:chgData name="Awais Asghar" userId="4e531a22-1881-423e-b958-a671f924ba4b" providerId="ADAL" clId="{6AD63FF5-470B-4D33-B4E9-E46D773C33E3}" dt="2025-07-07T08:34:28.860" v="383" actId="26606"/>
          <ac:grpSpMkLst>
            <pc:docMk/>
            <pc:sldMk cId="286667102" sldId="268"/>
            <ac:grpSpMk id="69" creationId="{12DB770A-658D-4212-9BF2-236070D5D7A4}"/>
          </ac:grpSpMkLst>
        </pc:grpChg>
        <pc:grpChg chg="add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80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82" creationId="{13D9BC31-B57D-4933-AD83-94F462D4C2F9}"/>
          </ac:grpSpMkLst>
        </pc:grpChg>
        <pc:picChg chg="add mod">
          <ac:chgData name="Awais Asghar" userId="4e531a22-1881-423e-b958-a671f924ba4b" providerId="ADAL" clId="{6AD63FF5-470B-4D33-B4E9-E46D773C33E3}" dt="2025-07-07T08:34:28.903" v="384" actId="26606"/>
          <ac:picMkLst>
            <pc:docMk/>
            <pc:sldMk cId="286667102" sldId="268"/>
            <ac:picMk id="5" creationId="{9E55492E-55A9-EAF1-0C6F-A4F0C48F4FED}"/>
          </ac:picMkLst>
        </pc:picChg>
        <pc:picChg chg="add del mod">
          <ac:chgData name="Awais Asghar" userId="4e531a22-1881-423e-b958-a671f924ba4b" providerId="ADAL" clId="{6AD63FF5-470B-4D33-B4E9-E46D773C33E3}" dt="2025-07-07T08:34:15.104" v="378" actId="478"/>
          <ac:picMkLst>
            <pc:docMk/>
            <pc:sldMk cId="286667102" sldId="268"/>
            <ac:picMk id="8" creationId="{4C499CB3-A333-216A-A4FA-42F81B45FB49}"/>
          </ac:picMkLst>
        </pc:picChg>
      </pc:sldChg>
      <pc:sldChg chg="addSp delSp modSp new mod setBg addAnim">
        <pc:chgData name="Awais Asghar" userId="4e531a22-1881-423e-b958-a671f924ba4b" providerId="ADAL" clId="{6AD63FF5-470B-4D33-B4E9-E46D773C33E3}" dt="2025-07-07T08:33:17.575" v="367" actId="1076"/>
        <pc:sldMkLst>
          <pc:docMk/>
          <pc:sldMk cId="2892924438" sldId="269"/>
        </pc:sldMkLst>
        <pc:spChg chg="mod">
          <ac:chgData name="Awais Asghar" userId="4e531a22-1881-423e-b958-a671f924ba4b" providerId="ADAL" clId="{6AD63FF5-470B-4D33-B4E9-E46D773C33E3}" dt="2025-07-07T08:33:17.575" v="367" actId="1076"/>
          <ac:spMkLst>
            <pc:docMk/>
            <pc:sldMk cId="2892924438" sldId="269"/>
            <ac:spMk id="2" creationId="{EB073E01-A2BF-ADBD-7506-F03C8059E13A}"/>
          </ac:spMkLst>
        </pc:spChg>
        <pc:spChg chg="del">
          <ac:chgData name="Awais Asghar" userId="4e531a22-1881-423e-b958-a671f924ba4b" providerId="ADAL" clId="{6AD63FF5-470B-4D33-B4E9-E46D773C33E3}" dt="2025-07-07T08:31:50.055" v="349" actId="478"/>
          <ac:spMkLst>
            <pc:docMk/>
            <pc:sldMk cId="2892924438" sldId="269"/>
            <ac:spMk id="3" creationId="{05FCAAA8-4553-1249-9C4F-BF4595B06805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9" creationId="{435959F4-53DA-47FF-BC24-1E5B75C69876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20" creationId="{59226104-0061-4319-8237-9C001BF85D49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30" creationId="{A5D0B0D3-D735-4619-AA45-B57B791E1744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40" creationId="{752C2BA4-3BBE-4D22-A0D9-8D2A7B8F1C71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42" creationId="{82AA7049-B18D-49D6-AD7D-DBB9E19FBB78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54" creationId="{435959F4-53DA-47FF-BC24-1E5B75C69876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65" creationId="{59226104-0061-4319-8237-9C001BF85D49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75" creationId="{A5D0B0D3-D735-4619-AA45-B57B791E1744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77" creationId="{3D505D40-32E9-4C48-81F8-AD80433BE6B7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96" creationId="{435959F4-53DA-47FF-BC24-1E5B75C69876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105" creationId="{59226104-0061-4319-8237-9C001BF85D49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112" creationId="{E20BB609-EF92-42DB-836C-0699A590B5CF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119" creationId="{11E84B46-9597-410B-A51F-E2E0F2FAFB5B}"/>
          </ac:spMkLst>
        </pc:s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11" creationId="{A7CF83E8-F6F0-41E3-B580-7412A04DDFB5}"/>
          </ac:grpSpMkLst>
        </pc:gr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22" creationId="{51B01909-73B8-4486-A749-C643B1D7E361}"/>
          </ac:grpSpMkLst>
        </pc:gr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32" creationId="{06B4C967-D337-479B-87CA-7587B7FCFF5E}"/>
          </ac:grpSpMkLst>
        </pc:gr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44" creationId="{3850DB66-16D1-4953-A6E3-FCA3DC5F276F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56" creationId="{A7CF83E8-F6F0-41E3-B580-7412A04DDFB5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67" creationId="{51B01909-73B8-4486-A749-C643B1D7E361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79" creationId="{C507BF36-B92B-4CAC-BCA7-8364B51E1F09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87" creationId="{3D4FD378-E29E-4996-A8B0-11E2368A6E83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88" creationId="{DBBA0A0D-8F6A-400A-9E49-8C008E2C7DB1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97" creationId="{A7CF83E8-F6F0-41E3-B580-7412A04DDFB5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106" creationId="{51B01909-73B8-4486-A749-C643B1D7E361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113" creationId="{674FBD09-398F-4886-8D52-3CCAB16ED12F}"/>
          </ac:grpSpMkLst>
        </pc:grpChg>
        <pc:picChg chg="add mod">
          <ac:chgData name="Awais Asghar" userId="4e531a22-1881-423e-b958-a671f924ba4b" providerId="ADAL" clId="{6AD63FF5-470B-4D33-B4E9-E46D773C33E3}" dt="2025-07-07T08:32:31.232" v="355" actId="26606"/>
          <ac:picMkLst>
            <pc:docMk/>
            <pc:sldMk cId="2892924438" sldId="269"/>
            <ac:picMk id="6" creationId="{338715E0-D7EE-6EEB-AB45-C81FE5B21BE5}"/>
          </ac:picMkLst>
        </pc:picChg>
      </pc:sldChg>
      <pc:sldChg chg="addSp delSp modSp add mod setBg">
        <pc:chgData name="Awais Asghar" userId="4e531a22-1881-423e-b958-a671f924ba4b" providerId="ADAL" clId="{6AD63FF5-470B-4D33-B4E9-E46D773C33E3}" dt="2025-07-07T09:18:06.394" v="409" actId="20577"/>
        <pc:sldMkLst>
          <pc:docMk/>
          <pc:sldMk cId="154978794" sldId="270"/>
        </pc:sldMkLst>
        <pc:spChg chg="mod">
          <ac:chgData name="Awais Asghar" userId="4e531a22-1881-423e-b958-a671f924ba4b" providerId="ADAL" clId="{6AD63FF5-470B-4D33-B4E9-E46D773C33E3}" dt="2025-07-07T09:18:06.394" v="409" actId="20577"/>
          <ac:spMkLst>
            <pc:docMk/>
            <pc:sldMk cId="154978794" sldId="270"/>
            <ac:spMk id="2" creationId="{37883E6F-C07C-72FD-6BB2-6BD28C254483}"/>
          </ac:spMkLst>
        </pc:spChg>
        <pc:spChg chg="add del mod">
          <ac:chgData name="Awais Asghar" userId="4e531a22-1881-423e-b958-a671f924ba4b" providerId="ADAL" clId="{6AD63FF5-470B-4D33-B4E9-E46D773C33E3}" dt="2025-07-07T08:50:19.509" v="387" actId="478"/>
          <ac:spMkLst>
            <pc:docMk/>
            <pc:sldMk cId="154978794" sldId="270"/>
            <ac:spMk id="4" creationId="{512B7AFB-8F02-B685-6253-DE4813FBAD8D}"/>
          </ac:spMkLst>
        </pc:spChg>
        <pc:spChg chg="add">
          <ac:chgData name="Awais Asghar" userId="4e531a22-1881-423e-b958-a671f924ba4b" providerId="ADAL" clId="{6AD63FF5-470B-4D33-B4E9-E46D773C33E3}" dt="2025-07-07T09:16:07.954" v="394" actId="26606"/>
          <ac:spMkLst>
            <pc:docMk/>
            <pc:sldMk cId="154978794" sldId="270"/>
            <ac:spMk id="12" creationId="{435959F4-53DA-47FF-BC24-1E5B75C69876}"/>
          </ac:spMkLst>
        </pc:spChg>
        <pc:spChg chg="add">
          <ac:chgData name="Awais Asghar" userId="4e531a22-1881-423e-b958-a671f924ba4b" providerId="ADAL" clId="{6AD63FF5-470B-4D33-B4E9-E46D773C33E3}" dt="2025-07-07T09:16:07.954" v="394" actId="26606"/>
          <ac:spMkLst>
            <pc:docMk/>
            <pc:sldMk cId="154978794" sldId="270"/>
            <ac:spMk id="23" creationId="{59226104-0061-4319-8237-9C001BF85D49}"/>
          </ac:spMkLst>
        </pc:spChg>
        <pc:spChg chg="add">
          <ac:chgData name="Awais Asghar" userId="4e531a22-1881-423e-b958-a671f924ba4b" providerId="ADAL" clId="{6AD63FF5-470B-4D33-B4E9-E46D773C33E3}" dt="2025-07-07T09:16:07.954" v="394" actId="26606"/>
          <ac:spMkLst>
            <pc:docMk/>
            <pc:sldMk cId="154978794" sldId="270"/>
            <ac:spMk id="33" creationId="{A5D0B0D3-D735-4619-AA45-B57B791E1744}"/>
          </ac:spMkLst>
        </pc:spChg>
        <pc:spChg chg="add">
          <ac:chgData name="Awais Asghar" userId="4e531a22-1881-423e-b958-a671f924ba4b" providerId="ADAL" clId="{6AD63FF5-470B-4D33-B4E9-E46D773C33E3}" dt="2025-07-07T09:16:07.954" v="394" actId="26606"/>
          <ac:spMkLst>
            <pc:docMk/>
            <pc:sldMk cId="154978794" sldId="270"/>
            <ac:spMk id="35" creationId="{3D505D40-32E9-4C48-81F8-AD80433BE6B7}"/>
          </ac:spMkLst>
        </pc:spChg>
        <pc:grpChg chg="add">
          <ac:chgData name="Awais Asghar" userId="4e531a22-1881-423e-b958-a671f924ba4b" providerId="ADAL" clId="{6AD63FF5-470B-4D33-B4E9-E46D773C33E3}" dt="2025-07-07T09:16:07.954" v="394" actId="26606"/>
          <ac:grpSpMkLst>
            <pc:docMk/>
            <pc:sldMk cId="154978794" sldId="270"/>
            <ac:grpSpMk id="14" creationId="{A7CF83E8-F6F0-41E3-B580-7412A04DDFB5}"/>
          </ac:grpSpMkLst>
        </pc:grpChg>
        <pc:grpChg chg="add">
          <ac:chgData name="Awais Asghar" userId="4e531a22-1881-423e-b958-a671f924ba4b" providerId="ADAL" clId="{6AD63FF5-470B-4D33-B4E9-E46D773C33E3}" dt="2025-07-07T09:16:07.954" v="394" actId="26606"/>
          <ac:grpSpMkLst>
            <pc:docMk/>
            <pc:sldMk cId="154978794" sldId="270"/>
            <ac:grpSpMk id="25" creationId="{51B01909-73B8-4486-A749-C643B1D7E361}"/>
          </ac:grpSpMkLst>
        </pc:grpChg>
        <pc:grpChg chg="add">
          <ac:chgData name="Awais Asghar" userId="4e531a22-1881-423e-b958-a671f924ba4b" providerId="ADAL" clId="{6AD63FF5-470B-4D33-B4E9-E46D773C33E3}" dt="2025-07-07T09:16:07.954" v="394" actId="26606"/>
          <ac:grpSpMkLst>
            <pc:docMk/>
            <pc:sldMk cId="154978794" sldId="270"/>
            <ac:grpSpMk id="37" creationId="{C507BF36-B92B-4CAC-BCA7-8364B51E1F09}"/>
          </ac:grpSpMkLst>
        </pc:grpChg>
        <pc:grpChg chg="add">
          <ac:chgData name="Awais Asghar" userId="4e531a22-1881-423e-b958-a671f924ba4b" providerId="ADAL" clId="{6AD63FF5-470B-4D33-B4E9-E46D773C33E3}" dt="2025-07-07T09:16:07.954" v="394" actId="26606"/>
          <ac:grpSpMkLst>
            <pc:docMk/>
            <pc:sldMk cId="154978794" sldId="270"/>
            <ac:grpSpMk id="46" creationId="{DBBA0A0D-8F6A-400A-9E49-8C008E2C7DB1}"/>
          </ac:grpSpMkLst>
        </pc:grpChg>
        <pc:graphicFrameChg chg="del">
          <ac:chgData name="Awais Asghar" userId="4e531a22-1881-423e-b958-a671f924ba4b" providerId="ADAL" clId="{6AD63FF5-470B-4D33-B4E9-E46D773C33E3}" dt="2025-07-07T08:50:16.206" v="386" actId="478"/>
          <ac:graphicFrameMkLst>
            <pc:docMk/>
            <pc:sldMk cId="154978794" sldId="270"/>
            <ac:graphicFrameMk id="5" creationId="{4A8ACC11-312F-F464-2B96-CFC6EBCE8212}"/>
          </ac:graphicFrameMkLst>
        </pc:graphicFrameChg>
        <pc:picChg chg="add mod modCrop">
          <ac:chgData name="Awais Asghar" userId="4e531a22-1881-423e-b958-a671f924ba4b" providerId="ADAL" clId="{6AD63FF5-470B-4D33-B4E9-E46D773C33E3}" dt="2025-07-07T09:16:07.954" v="394" actId="26606"/>
          <ac:picMkLst>
            <pc:docMk/>
            <pc:sldMk cId="154978794" sldId="270"/>
            <ac:picMk id="7" creationId="{296D5D1D-88DC-2D26-1530-ED4FF584323E}"/>
          </ac:picMkLst>
        </pc:picChg>
      </pc:sldChg>
      <pc:sldChg chg="addSp delSp modSp add del mod setBg delDesignElem">
        <pc:chgData name="Awais Asghar" userId="4e531a22-1881-423e-b958-a671f924ba4b" providerId="ADAL" clId="{6AD63FF5-470B-4D33-B4E9-E46D773C33E3}" dt="2025-07-07T08:34:08.837" v="377" actId="47"/>
        <pc:sldMkLst>
          <pc:docMk/>
          <pc:sldMk cId="2724057218" sldId="270"/>
        </pc:sldMkLst>
        <pc:spChg chg="mod">
          <ac:chgData name="Awais Asghar" userId="4e531a22-1881-423e-b958-a671f924ba4b" providerId="ADAL" clId="{6AD63FF5-470B-4D33-B4E9-E46D773C33E3}" dt="2025-07-07T08:33:54.005" v="374" actId="20577"/>
          <ac:spMkLst>
            <pc:docMk/>
            <pc:sldMk cId="2724057218" sldId="270"/>
            <ac:spMk id="3" creationId="{CEBBC65A-7DFD-2B3A-F95A-06417C87761A}"/>
          </ac:spMkLst>
        </pc:spChg>
        <pc:spChg chg="add">
          <ac:chgData name="Awais Asghar" userId="4e531a22-1881-423e-b958-a671f924ba4b" providerId="ADAL" clId="{6AD63FF5-470B-4D33-B4E9-E46D773C33E3}" dt="2025-07-07T08:33:59.942" v="376" actId="26606"/>
          <ac:spMkLst>
            <pc:docMk/>
            <pc:sldMk cId="2724057218" sldId="270"/>
            <ac:spMk id="9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8:33:59.942" v="376" actId="26606"/>
          <ac:spMkLst>
            <pc:docMk/>
            <pc:sldMk cId="2724057218" sldId="270"/>
            <ac:spMk id="11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8:33:59.942" v="376" actId="26606"/>
          <ac:spMkLst>
            <pc:docMk/>
            <pc:sldMk cId="2724057218" sldId="270"/>
            <ac:spMk id="21" creationId="{55820E42-2F9D-41EF-B67F-522A133B3373}"/>
          </ac:spMkLst>
        </pc:spChg>
        <pc:spChg chg="del">
          <ac:chgData name="Awais Asghar" userId="4e531a22-1881-423e-b958-a671f924ba4b" providerId="ADAL" clId="{6AD63FF5-470B-4D33-B4E9-E46D773C33E3}" dt="2025-07-07T08:33:37.182" v="369"/>
          <ac:spMkLst>
            <pc:docMk/>
            <pc:sldMk cId="2724057218" sldId="270"/>
            <ac:spMk id="35" creationId="{2F9C493A-9F03-49B4-B3FB-19CE5AC115BE}"/>
          </ac:spMkLst>
        </pc:spChg>
        <pc:spChg chg="del">
          <ac:chgData name="Awais Asghar" userId="4e531a22-1881-423e-b958-a671f924ba4b" providerId="ADAL" clId="{6AD63FF5-470B-4D33-B4E9-E46D773C33E3}" dt="2025-07-07T08:33:37.182" v="369"/>
          <ac:spMkLst>
            <pc:docMk/>
            <pc:sldMk cId="2724057218" sldId="270"/>
            <ac:spMk id="37" creationId="{90A46C7D-C1BB-49B8-8D37-39742820E964}"/>
          </ac:spMkLst>
        </pc:spChg>
        <pc:spChg chg="del">
          <ac:chgData name="Awais Asghar" userId="4e531a22-1881-423e-b958-a671f924ba4b" providerId="ADAL" clId="{6AD63FF5-470B-4D33-B4E9-E46D773C33E3}" dt="2025-07-07T08:33:37.182" v="369"/>
          <ac:spMkLst>
            <pc:docMk/>
            <pc:sldMk cId="2724057218" sldId="270"/>
            <ac:spMk id="47" creationId="{55820E42-2F9D-41EF-B67F-522A133B3373}"/>
          </ac:spMkLst>
        </pc:spChg>
        <pc:grpChg chg="add">
          <ac:chgData name="Awais Asghar" userId="4e531a22-1881-423e-b958-a671f924ba4b" providerId="ADAL" clId="{6AD63FF5-470B-4D33-B4E9-E46D773C33E3}" dt="2025-07-07T08:33:59.942" v="376" actId="26606"/>
          <ac:grpSpMkLst>
            <pc:docMk/>
            <pc:sldMk cId="2724057218" sldId="270"/>
            <ac:grpSpMk id="13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8:33:59.942" v="376" actId="26606"/>
          <ac:grpSpMkLst>
            <pc:docMk/>
            <pc:sldMk cId="2724057218" sldId="270"/>
            <ac:grpSpMk id="23" creationId="{13D9BC31-B57D-4933-AD83-94F462D4C2F9}"/>
          </ac:grpSpMkLst>
        </pc:grpChg>
        <pc:grpChg chg="del">
          <ac:chgData name="Awais Asghar" userId="4e531a22-1881-423e-b958-a671f924ba4b" providerId="ADAL" clId="{6AD63FF5-470B-4D33-B4E9-E46D773C33E3}" dt="2025-07-07T08:33:37.182" v="369"/>
          <ac:grpSpMkLst>
            <pc:docMk/>
            <pc:sldMk cId="2724057218" sldId="270"/>
            <ac:grpSpMk id="39" creationId="{61BBAB6F-65E6-4E2B-B363-6AB27C84E0C1}"/>
          </ac:grpSpMkLst>
        </pc:grpChg>
        <pc:grpChg chg="del">
          <ac:chgData name="Awais Asghar" userId="4e531a22-1881-423e-b958-a671f924ba4b" providerId="ADAL" clId="{6AD63FF5-470B-4D33-B4E9-E46D773C33E3}" dt="2025-07-07T08:33:37.182" v="369"/>
          <ac:grpSpMkLst>
            <pc:docMk/>
            <pc:sldMk cId="2724057218" sldId="270"/>
            <ac:grpSpMk id="49" creationId="{13D9BC31-B57D-4933-AD83-94F462D4C2F9}"/>
          </ac:grpSpMkLst>
        </pc:grpChg>
        <pc:picChg chg="del">
          <ac:chgData name="Awais Asghar" userId="4e531a22-1881-423e-b958-a671f924ba4b" providerId="ADAL" clId="{6AD63FF5-470B-4D33-B4E9-E46D773C33E3}" dt="2025-07-07T08:33:55.519" v="375" actId="478"/>
          <ac:picMkLst>
            <pc:docMk/>
            <pc:sldMk cId="2724057218" sldId="270"/>
            <ac:picMk id="5" creationId="{52A93576-FF86-C04D-B63D-E576FB1DBAB5}"/>
          </ac:picMkLst>
        </pc:picChg>
        <pc:picChg chg="add">
          <ac:chgData name="Awais Asghar" userId="4e531a22-1881-423e-b958-a671f924ba4b" providerId="ADAL" clId="{6AD63FF5-470B-4D33-B4E9-E46D773C33E3}" dt="2025-07-07T08:33:59.942" v="376" actId="26606"/>
          <ac:picMkLst>
            <pc:docMk/>
            <pc:sldMk cId="2724057218" sldId="270"/>
            <ac:picMk id="6" creationId="{4437D1E2-8ACA-1F80-F9FC-224C3B5FE9B9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7-07T09:22:11.321" v="473" actId="207"/>
        <pc:sldMkLst>
          <pc:docMk/>
          <pc:sldMk cId="3379494144" sldId="271"/>
        </pc:sldMkLst>
        <pc:spChg chg="mod">
          <ac:chgData name="Awais Asghar" userId="4e531a22-1881-423e-b958-a671f924ba4b" providerId="ADAL" clId="{6AD63FF5-470B-4D33-B4E9-E46D773C33E3}" dt="2025-07-07T09:20:15.144" v="425" actId="26606"/>
          <ac:spMkLst>
            <pc:docMk/>
            <pc:sldMk cId="3379494144" sldId="271"/>
            <ac:spMk id="2" creationId="{683C9E36-9855-53BD-8FAC-C29D76D75360}"/>
          </ac:spMkLst>
        </pc:spChg>
        <pc:spChg chg="del">
          <ac:chgData name="Awais Asghar" userId="4e531a22-1881-423e-b958-a671f924ba4b" providerId="ADAL" clId="{6AD63FF5-470B-4D33-B4E9-E46D773C33E3}" dt="2025-07-07T09:18:23.422" v="418"/>
          <ac:spMkLst>
            <pc:docMk/>
            <pc:sldMk cId="3379494144" sldId="271"/>
            <ac:spMk id="3" creationId="{AD24733F-E61F-0CB8-3012-74C6430D3B58}"/>
          </ac:spMkLst>
        </pc:spChg>
        <pc:spChg chg="add mod">
          <ac:chgData name="Awais Asghar" userId="4e531a22-1881-423e-b958-a671f924ba4b" providerId="ADAL" clId="{6AD63FF5-470B-4D33-B4E9-E46D773C33E3}" dt="2025-07-07T09:22:11.321" v="473" actId="207"/>
          <ac:spMkLst>
            <pc:docMk/>
            <pc:sldMk cId="3379494144" sldId="271"/>
            <ac:spMk id="4" creationId="{C2B46327-3552-4EB1-EAEB-1A59BB9C46BD}"/>
          </ac:spMkLst>
        </pc:spChg>
        <pc:spChg chg="add del">
          <ac:chgData name="Awais Asghar" userId="4e531a22-1881-423e-b958-a671f924ba4b" providerId="ADAL" clId="{6AD63FF5-470B-4D33-B4E9-E46D773C33E3}" dt="2025-07-07T09:18:45.333" v="420" actId="478"/>
          <ac:spMkLst>
            <pc:docMk/>
            <pc:sldMk cId="3379494144" sldId="271"/>
            <ac:spMk id="5" creationId="{8C832034-F9AD-7DE5-F26A-99573EEB8C88}"/>
          </ac:spMkLst>
        </pc:spChg>
        <pc:spChg chg="add del">
          <ac:chgData name="Awais Asghar" userId="4e531a22-1881-423e-b958-a671f924ba4b" providerId="ADAL" clId="{6AD63FF5-470B-4D33-B4E9-E46D773C33E3}" dt="2025-07-07T09:20:15.086" v="424" actId="26606"/>
          <ac:spMkLst>
            <pc:docMk/>
            <pc:sldMk cId="3379494144" sldId="271"/>
            <ac:spMk id="12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9:20:15.086" v="424" actId="26606"/>
          <ac:spMkLst>
            <pc:docMk/>
            <pc:sldMk cId="3379494144" sldId="271"/>
            <ac:spMk id="14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9:20:15.086" v="424" actId="26606"/>
          <ac:spMkLst>
            <pc:docMk/>
            <pc:sldMk cId="3379494144" sldId="271"/>
            <ac:spMk id="24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7-07T09:20:15.144" v="425" actId="26606"/>
          <ac:spMkLst>
            <pc:docMk/>
            <pc:sldMk cId="3379494144" sldId="271"/>
            <ac:spMk id="35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9:20:15.144" v="425" actId="26606"/>
          <ac:spMkLst>
            <pc:docMk/>
            <pc:sldMk cId="3379494144" sldId="271"/>
            <ac:spMk id="36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9:20:15.144" v="425" actId="26606"/>
          <ac:spMkLst>
            <pc:docMk/>
            <pc:sldMk cId="3379494144" sldId="271"/>
            <ac:spMk id="43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7-07T09:20:15.086" v="424" actId="26606"/>
          <ac:grpSpMkLst>
            <pc:docMk/>
            <pc:sldMk cId="3379494144" sldId="271"/>
            <ac:grpSpMk id="16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9:20:15.086" v="424" actId="26606"/>
          <ac:grpSpMkLst>
            <pc:docMk/>
            <pc:sldMk cId="3379494144" sldId="271"/>
            <ac:grpSpMk id="26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7-07T09:20:15.144" v="425" actId="26606"/>
          <ac:grpSpMkLst>
            <pc:docMk/>
            <pc:sldMk cId="3379494144" sldId="271"/>
            <ac:grpSpMk id="37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9:20:15.144" v="425" actId="26606"/>
          <ac:grpSpMkLst>
            <pc:docMk/>
            <pc:sldMk cId="3379494144" sldId="271"/>
            <ac:grpSpMk id="44" creationId="{13D9BC31-B57D-4933-AD83-94F462D4C2F9}"/>
          </ac:grpSpMkLst>
        </pc:grpChg>
        <pc:picChg chg="add mod modCrop">
          <ac:chgData name="Awais Asghar" userId="4e531a22-1881-423e-b958-a671f924ba4b" providerId="ADAL" clId="{6AD63FF5-470B-4D33-B4E9-E46D773C33E3}" dt="2025-07-07T09:20:51.438" v="430" actId="1076"/>
          <ac:picMkLst>
            <pc:docMk/>
            <pc:sldMk cId="3379494144" sldId="271"/>
            <ac:picMk id="7" creationId="{35404892-89DF-E25F-2788-48B7DC8CCEF3}"/>
          </ac:picMkLst>
        </pc:picChg>
      </pc:sldChg>
      <pc:sldMasterChg chg="add del addSldLayout delSldLayout">
        <pc:chgData name="Awais Asghar" userId="4e531a22-1881-423e-b958-a671f924ba4b" providerId="ADAL" clId="{6AD63FF5-470B-4D33-B4E9-E46D773C33E3}" dt="2025-06-29T14:05:54.511" v="24" actId="26606"/>
        <pc:sldMasterMkLst>
          <pc:docMk/>
          <pc:sldMasterMk cId="859794296" sldId="2147483648"/>
        </pc:sldMasterMkLst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327558330" sldId="2147483649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310140804" sldId="2147483650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3118652190" sldId="2147483651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422857549" sldId="2147483652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609153089" sldId="2147483653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3377787208" sldId="2147483654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3350606769" sldId="2147483655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620095877" sldId="2147483656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55258992" sldId="2147483657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984285755" sldId="2147483658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221770132" sldId="2147483659"/>
          </pc:sldLayoutMkLst>
        </pc:sldLayoutChg>
      </pc:sldMasterChg>
      <pc:sldMasterChg chg="add del replId addSldLayout delSldLayout">
        <pc:chgData name="Awais Asghar" userId="4e531a22-1881-423e-b958-a671f924ba4b" providerId="ADAL" clId="{6AD63FF5-470B-4D33-B4E9-E46D773C33E3}" dt="2025-06-29T14:05:23.874" v="17" actId="26606"/>
        <pc:sldMasterMkLst>
          <pc:docMk/>
          <pc:sldMasterMk cId="499157472" sldId="2147483660"/>
        </pc:sldMasterMkLst>
        <pc:sldLayoutChg chg="add del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1280980626" sldId="2147483661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4245439042" sldId="2147483662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013744235" sldId="2147483663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4109476543" sldId="2147483664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52473102" sldId="2147483665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2969338340" sldId="2147483666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50607116" sldId="2147483667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43530470" sldId="2147483668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2955948680" sldId="2147483669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1382604796" sldId="2147483670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1146703083" sldId="2147483671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5:41.740" v="19" actId="26606"/>
        <pc:sldMasterMkLst>
          <pc:docMk/>
          <pc:sldMasterMk cId="759568768" sldId="2147483673"/>
        </pc:sldMasterMkLst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1055449542" sldId="2147483662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2066011516" sldId="2147483663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1668064936" sldId="2147483664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2288430491" sldId="2147483665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4278144803" sldId="2147483666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229393774" sldId="2147483667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1955887689" sldId="2147483668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741368130" sldId="2147483669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958858736" sldId="2147483670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2538523381" sldId="2147483671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172633620" sldId="2147483672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4:47.927" v="15" actId="26606"/>
        <pc:sldMasterMkLst>
          <pc:docMk/>
          <pc:sldMasterMk cId="3968623822" sldId="2147483673"/>
        </pc:sldMasterMkLst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680674653" sldId="2147483662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645282197" sldId="2147483663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1178204700" sldId="2147483664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455596120" sldId="2147483665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3688759496" sldId="2147483666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3349829251" sldId="2147483667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1606580735" sldId="2147483668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679163291" sldId="2147483669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1079663762" sldId="2147483670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2753485936" sldId="2147483671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2778453674" sldId="2147483672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5:44.876" v="21" actId="26606"/>
        <pc:sldMasterMkLst>
          <pc:docMk/>
          <pc:sldMasterMk cId="3000172738" sldId="2147483712"/>
        </pc:sldMasterMkLst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777877865" sldId="2147483701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76079420" sldId="2147483702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929634359" sldId="2147483703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3208746735" sldId="2147483704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3996715356" sldId="2147483705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758505955" sldId="2147483706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355892077" sldId="2147483707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1499012555" sldId="2147483708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085299486" sldId="2147483709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766138880" sldId="2147483710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109238829" sldId="2147483711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4:31.944" v="9" actId="26606"/>
        <pc:sldMasterMkLst>
          <pc:docMk/>
          <pc:sldMasterMk cId="1727169754" sldId="2147483725"/>
        </pc:sldMasterMkLst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408114649" sldId="2147483714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696553872" sldId="2147483715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903461304" sldId="2147483716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415975883" sldId="2147483717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4175031354" sldId="2147483718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425484857" sldId="2147483719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953215153" sldId="2147483720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857850035" sldId="2147483721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4205281368" sldId="2147483722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405413392" sldId="2147483723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142227518" sldId="2147483724"/>
          </pc:sldLayoutMkLst>
        </pc:sldLayoutChg>
      </pc:sldMasterChg>
      <pc:sldMasterChg chg="add addSldLayout">
        <pc:chgData name="Awais Asghar" userId="4e531a22-1881-423e-b958-a671f924ba4b" providerId="ADAL" clId="{6AD63FF5-470B-4D33-B4E9-E46D773C33E3}" dt="2025-06-29T14:05:54.511" v="24" actId="26606"/>
        <pc:sldMasterMkLst>
          <pc:docMk/>
          <pc:sldMasterMk cId="4074366310" sldId="2147483725"/>
        </pc:sldMasterMkLst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694606108" sldId="2147483714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3398906217" sldId="2147483715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428734964" sldId="2147483716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358756610" sldId="2147483717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4176578846" sldId="2147483718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419493547" sldId="2147483719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22256096" sldId="2147483720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266144232" sldId="2147483721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131051480" sldId="2147483722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3595117676" sldId="2147483723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351024791" sldId="2147483724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5:54.389" v="23" actId="26606"/>
        <pc:sldMasterMkLst>
          <pc:docMk/>
          <pc:sldMasterMk cId="584436772" sldId="2147483751"/>
        </pc:sldMasterMkLst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3666585787" sldId="2147483740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1667761423" sldId="2147483741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57920158" sldId="2147483742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1522422775" sldId="2147483743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1477632740" sldId="2147483744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04213990" sldId="2147483745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966168668" sldId="2147483746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633263786" sldId="2147483747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3036661268" sldId="2147483748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860510593" sldId="2147483749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233364023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5" Type="http://schemas.openxmlformats.org/officeDocument/2006/relationships/image" Target="../media/image10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5" Type="http://schemas.openxmlformats.org/officeDocument/2006/relationships/image" Target="../media/image10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2D0BF-45C8-47AF-94CF-8F56651038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5AF69-3254-4993-8EEB-C7C1BA881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AD8232 – ECG Module</a:t>
          </a:r>
          <a:br>
            <a:rPr lang="en-US"/>
          </a:br>
          <a:r>
            <a:rPr lang="en-US"/>
            <a:t>Captures heart’s electrical activity and outputs analog waveform for PQRST detection.</a:t>
          </a:r>
        </a:p>
      </dgm:t>
    </dgm:pt>
    <dgm:pt modelId="{0634C9C1-1063-4D80-ABE7-910A000CC2FC}" type="parTrans" cxnId="{D3BECC37-1806-4301-A016-994F66CD98EA}">
      <dgm:prSet/>
      <dgm:spPr/>
      <dgm:t>
        <a:bodyPr/>
        <a:lstStyle/>
        <a:p>
          <a:endParaRPr lang="en-US"/>
        </a:p>
      </dgm:t>
    </dgm:pt>
    <dgm:pt modelId="{9C63A5D7-16A0-48C1-A75E-5AE1C073AA10}" type="sibTrans" cxnId="{D3BECC37-1806-4301-A016-994F66CD98EA}">
      <dgm:prSet/>
      <dgm:spPr/>
      <dgm:t>
        <a:bodyPr/>
        <a:lstStyle/>
        <a:p>
          <a:endParaRPr lang="en-US"/>
        </a:p>
      </dgm:t>
    </dgm:pt>
    <dgm:pt modelId="{812319AC-A407-4128-A882-141EA25C9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MAX30100 – SpO₂ &amp; Heart Rate Sensor</a:t>
          </a:r>
          <a:br>
            <a:rPr lang="en-US"/>
          </a:br>
          <a:r>
            <a:rPr lang="en-US"/>
            <a:t>Measures blood oxygen saturation and pulse using infrared and red light absorption.</a:t>
          </a:r>
        </a:p>
      </dgm:t>
    </dgm:pt>
    <dgm:pt modelId="{C6092AAC-C1F4-4A11-A2FC-1CAE246260EA}" type="parTrans" cxnId="{8CD3C8C6-91AB-4074-8182-4F079D9752B9}">
      <dgm:prSet/>
      <dgm:spPr/>
      <dgm:t>
        <a:bodyPr/>
        <a:lstStyle/>
        <a:p>
          <a:endParaRPr lang="en-US"/>
        </a:p>
      </dgm:t>
    </dgm:pt>
    <dgm:pt modelId="{CA48D8D9-0A7E-4993-AD7B-B93B8036347C}" type="sibTrans" cxnId="{8CD3C8C6-91AB-4074-8182-4F079D9752B9}">
      <dgm:prSet/>
      <dgm:spPr/>
      <dgm:t>
        <a:bodyPr/>
        <a:lstStyle/>
        <a:p>
          <a:endParaRPr lang="en-US"/>
        </a:p>
      </dgm:t>
    </dgm:pt>
    <dgm:pt modelId="{FB096E1F-5A8A-4D11-B513-9E35A24ED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DS18B20 – Digital Temperature Sensor</a:t>
          </a:r>
          <a:br>
            <a:rPr lang="en-US"/>
          </a:br>
          <a:r>
            <a:rPr lang="en-US"/>
            <a:t>Provides accurate body temperature readings with minimal wiring and high reliability.</a:t>
          </a:r>
        </a:p>
      </dgm:t>
    </dgm:pt>
    <dgm:pt modelId="{B59EBD4E-E66F-4BA8-AB64-E06464EE4915}" type="parTrans" cxnId="{C0234640-8160-47E4-A211-6DBBEAE83420}">
      <dgm:prSet/>
      <dgm:spPr/>
      <dgm:t>
        <a:bodyPr/>
        <a:lstStyle/>
        <a:p>
          <a:endParaRPr lang="en-US"/>
        </a:p>
      </dgm:t>
    </dgm:pt>
    <dgm:pt modelId="{77E37BA2-DEC9-4107-8EAD-CF97AFBA1C94}" type="sibTrans" cxnId="{C0234640-8160-47E4-A211-6DBBEAE83420}">
      <dgm:prSet/>
      <dgm:spPr/>
      <dgm:t>
        <a:bodyPr/>
        <a:lstStyle/>
        <a:p>
          <a:endParaRPr lang="en-US"/>
        </a:p>
      </dgm:t>
    </dgm:pt>
    <dgm:pt modelId="{3FDFEFB2-6565-4E46-97E0-B207E21F8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MPU6050 – Accelerometer &amp; Gyroscope</a:t>
          </a:r>
          <a:br>
            <a:rPr lang="en-US"/>
          </a:br>
          <a:r>
            <a:rPr lang="en-US"/>
            <a:t>Tracks physical activity and detects falls by measuring real-time motion and orientation.</a:t>
          </a:r>
        </a:p>
      </dgm:t>
    </dgm:pt>
    <dgm:pt modelId="{A9D2EA7B-4D9B-42C2-99FB-75811CBC1FC2}" type="parTrans" cxnId="{B6929EC9-27AB-4B04-A0AD-7266E621DB77}">
      <dgm:prSet/>
      <dgm:spPr/>
      <dgm:t>
        <a:bodyPr/>
        <a:lstStyle/>
        <a:p>
          <a:endParaRPr lang="en-US"/>
        </a:p>
      </dgm:t>
    </dgm:pt>
    <dgm:pt modelId="{A8514A53-DC9F-4EF5-9C85-9075BFF977F8}" type="sibTrans" cxnId="{B6929EC9-27AB-4B04-A0AD-7266E621DB77}">
      <dgm:prSet/>
      <dgm:spPr/>
      <dgm:t>
        <a:bodyPr/>
        <a:lstStyle/>
        <a:p>
          <a:endParaRPr lang="en-US"/>
        </a:p>
      </dgm:t>
    </dgm:pt>
    <dgm:pt modelId="{46475271-CC4A-4C81-AF0D-0A3F8C113F94}" type="pres">
      <dgm:prSet presAssocID="{65E2D0BF-45C8-47AF-94CF-8F56651038E5}" presName="root" presStyleCnt="0">
        <dgm:presLayoutVars>
          <dgm:dir/>
          <dgm:resizeHandles val="exact"/>
        </dgm:presLayoutVars>
      </dgm:prSet>
      <dgm:spPr/>
    </dgm:pt>
    <dgm:pt modelId="{059A9573-65FA-4C3E-B3AD-F2DD41B395CD}" type="pres">
      <dgm:prSet presAssocID="{3145AF69-3254-4993-8EEB-C7C1BA88185E}" presName="compNode" presStyleCnt="0"/>
      <dgm:spPr/>
    </dgm:pt>
    <dgm:pt modelId="{3C8028D5-B5D9-4126-9AF8-2EC91B9F8FE7}" type="pres">
      <dgm:prSet presAssocID="{3145AF69-3254-4993-8EEB-C7C1BA88185E}" presName="bgRect" presStyleLbl="bgShp" presStyleIdx="0" presStyleCnt="4"/>
      <dgm:spPr/>
    </dgm:pt>
    <dgm:pt modelId="{F172E51A-8C04-473D-9098-380BDF840918}" type="pres">
      <dgm:prSet presAssocID="{3145AF69-3254-4993-8EEB-C7C1BA881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BC647328-3596-48B6-A6B8-971344E54450}" type="pres">
      <dgm:prSet presAssocID="{3145AF69-3254-4993-8EEB-C7C1BA88185E}" presName="spaceRect" presStyleCnt="0"/>
      <dgm:spPr/>
    </dgm:pt>
    <dgm:pt modelId="{A0240691-9B1B-422F-9BE3-74C9A84584B7}" type="pres">
      <dgm:prSet presAssocID="{3145AF69-3254-4993-8EEB-C7C1BA88185E}" presName="parTx" presStyleLbl="revTx" presStyleIdx="0" presStyleCnt="4">
        <dgm:presLayoutVars>
          <dgm:chMax val="0"/>
          <dgm:chPref val="0"/>
        </dgm:presLayoutVars>
      </dgm:prSet>
      <dgm:spPr/>
    </dgm:pt>
    <dgm:pt modelId="{40D28689-E725-465F-867C-014090AC53BE}" type="pres">
      <dgm:prSet presAssocID="{9C63A5D7-16A0-48C1-A75E-5AE1C073AA10}" presName="sibTrans" presStyleCnt="0"/>
      <dgm:spPr/>
    </dgm:pt>
    <dgm:pt modelId="{79F10355-CCA7-47CE-9B86-8EC8FDA4A3C9}" type="pres">
      <dgm:prSet presAssocID="{812319AC-A407-4128-A882-141EA25C9833}" presName="compNode" presStyleCnt="0"/>
      <dgm:spPr/>
    </dgm:pt>
    <dgm:pt modelId="{A40A3F63-1FE0-4E7B-8CA5-7A6EC1E64113}" type="pres">
      <dgm:prSet presAssocID="{812319AC-A407-4128-A882-141EA25C9833}" presName="bgRect" presStyleLbl="bgShp" presStyleIdx="1" presStyleCnt="4"/>
      <dgm:spPr/>
    </dgm:pt>
    <dgm:pt modelId="{DCB0CD94-92D9-4182-B9AF-53379AA8F72D}" type="pres">
      <dgm:prSet presAssocID="{812319AC-A407-4128-A882-141EA25C98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D3C2940-6C66-4CED-B661-1D2F64E8E2E4}" type="pres">
      <dgm:prSet presAssocID="{812319AC-A407-4128-A882-141EA25C9833}" presName="spaceRect" presStyleCnt="0"/>
      <dgm:spPr/>
    </dgm:pt>
    <dgm:pt modelId="{314D41AF-D053-4A42-BFA6-ACED9BB7938E}" type="pres">
      <dgm:prSet presAssocID="{812319AC-A407-4128-A882-141EA25C9833}" presName="parTx" presStyleLbl="revTx" presStyleIdx="1" presStyleCnt="4">
        <dgm:presLayoutVars>
          <dgm:chMax val="0"/>
          <dgm:chPref val="0"/>
        </dgm:presLayoutVars>
      </dgm:prSet>
      <dgm:spPr/>
    </dgm:pt>
    <dgm:pt modelId="{4D0A825E-4E5C-4C3F-8867-17C57CD5B358}" type="pres">
      <dgm:prSet presAssocID="{CA48D8D9-0A7E-4993-AD7B-B93B8036347C}" presName="sibTrans" presStyleCnt="0"/>
      <dgm:spPr/>
    </dgm:pt>
    <dgm:pt modelId="{B467E1AA-4EFC-40D6-BE6B-80E1609FE257}" type="pres">
      <dgm:prSet presAssocID="{FB096E1F-5A8A-4D11-B513-9E35A24ED174}" presName="compNode" presStyleCnt="0"/>
      <dgm:spPr/>
    </dgm:pt>
    <dgm:pt modelId="{A5650DCD-E358-43F7-8653-E0D84480A68B}" type="pres">
      <dgm:prSet presAssocID="{FB096E1F-5A8A-4D11-B513-9E35A24ED174}" presName="bgRect" presStyleLbl="bgShp" presStyleIdx="2" presStyleCnt="4"/>
      <dgm:spPr/>
    </dgm:pt>
    <dgm:pt modelId="{1DE10CBD-FFA8-45D2-99B8-5DC4202EDABF}" type="pres">
      <dgm:prSet presAssocID="{FB096E1F-5A8A-4D11-B513-9E35A24ED1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EAB6BB9-568D-4732-9B5E-4FD5467EFCD4}" type="pres">
      <dgm:prSet presAssocID="{FB096E1F-5A8A-4D11-B513-9E35A24ED174}" presName="spaceRect" presStyleCnt="0"/>
      <dgm:spPr/>
    </dgm:pt>
    <dgm:pt modelId="{C92C8DEA-6EBC-43F1-A4CD-7A69658F1571}" type="pres">
      <dgm:prSet presAssocID="{FB096E1F-5A8A-4D11-B513-9E35A24ED174}" presName="parTx" presStyleLbl="revTx" presStyleIdx="2" presStyleCnt="4">
        <dgm:presLayoutVars>
          <dgm:chMax val="0"/>
          <dgm:chPref val="0"/>
        </dgm:presLayoutVars>
      </dgm:prSet>
      <dgm:spPr/>
    </dgm:pt>
    <dgm:pt modelId="{F5EEDB34-08B7-40BF-9498-B705947D790E}" type="pres">
      <dgm:prSet presAssocID="{77E37BA2-DEC9-4107-8EAD-CF97AFBA1C94}" presName="sibTrans" presStyleCnt="0"/>
      <dgm:spPr/>
    </dgm:pt>
    <dgm:pt modelId="{41FE22D4-B2B2-452F-93E6-C25A58DE1156}" type="pres">
      <dgm:prSet presAssocID="{3FDFEFB2-6565-4E46-97E0-B207E21F8003}" presName="compNode" presStyleCnt="0"/>
      <dgm:spPr/>
    </dgm:pt>
    <dgm:pt modelId="{9DA5A2B8-ED81-4C89-8705-7C4715F3D0EA}" type="pres">
      <dgm:prSet presAssocID="{3FDFEFB2-6565-4E46-97E0-B207E21F8003}" presName="bgRect" presStyleLbl="bgShp" presStyleIdx="3" presStyleCnt="4"/>
      <dgm:spPr/>
    </dgm:pt>
    <dgm:pt modelId="{BFE645C2-031A-4BFD-885A-5286F0BA5085}" type="pres">
      <dgm:prSet presAssocID="{3FDFEFB2-6565-4E46-97E0-B207E21F80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659264D0-5920-491E-9360-2F8D0551B3C8}" type="pres">
      <dgm:prSet presAssocID="{3FDFEFB2-6565-4E46-97E0-B207E21F8003}" presName="spaceRect" presStyleCnt="0"/>
      <dgm:spPr/>
    </dgm:pt>
    <dgm:pt modelId="{02FAEE7B-E793-4D0D-803F-D70AFB260905}" type="pres">
      <dgm:prSet presAssocID="{3FDFEFB2-6565-4E46-97E0-B207E21F80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FBE71A-86D7-4939-9B4C-8F70C94CCCB5}" type="presOf" srcId="{3145AF69-3254-4993-8EEB-C7C1BA88185E}" destId="{A0240691-9B1B-422F-9BE3-74C9A84584B7}" srcOrd="0" destOrd="0" presId="urn:microsoft.com/office/officeart/2018/2/layout/IconVerticalSolidList"/>
    <dgm:cxn modelId="{D0CBBA1D-3936-4B8E-8212-BA87EAA747B9}" type="presOf" srcId="{812319AC-A407-4128-A882-141EA25C9833}" destId="{314D41AF-D053-4A42-BFA6-ACED9BB7938E}" srcOrd="0" destOrd="0" presId="urn:microsoft.com/office/officeart/2018/2/layout/IconVerticalSolidList"/>
    <dgm:cxn modelId="{7033E11F-62AC-4DEB-9A1D-4FD4B869DB8A}" type="presOf" srcId="{65E2D0BF-45C8-47AF-94CF-8F56651038E5}" destId="{46475271-CC4A-4C81-AF0D-0A3F8C113F94}" srcOrd="0" destOrd="0" presId="urn:microsoft.com/office/officeart/2018/2/layout/IconVerticalSolidList"/>
    <dgm:cxn modelId="{D3BECC37-1806-4301-A016-994F66CD98EA}" srcId="{65E2D0BF-45C8-47AF-94CF-8F56651038E5}" destId="{3145AF69-3254-4993-8EEB-C7C1BA88185E}" srcOrd="0" destOrd="0" parTransId="{0634C9C1-1063-4D80-ABE7-910A000CC2FC}" sibTransId="{9C63A5D7-16A0-48C1-A75E-5AE1C073AA10}"/>
    <dgm:cxn modelId="{C0234640-8160-47E4-A211-6DBBEAE83420}" srcId="{65E2D0BF-45C8-47AF-94CF-8F56651038E5}" destId="{FB096E1F-5A8A-4D11-B513-9E35A24ED174}" srcOrd="2" destOrd="0" parTransId="{B59EBD4E-E66F-4BA8-AB64-E06464EE4915}" sibTransId="{77E37BA2-DEC9-4107-8EAD-CF97AFBA1C94}"/>
    <dgm:cxn modelId="{8667DA6B-59A0-45B5-84E3-0285BF0872CD}" type="presOf" srcId="{3FDFEFB2-6565-4E46-97E0-B207E21F8003}" destId="{02FAEE7B-E793-4D0D-803F-D70AFB260905}" srcOrd="0" destOrd="0" presId="urn:microsoft.com/office/officeart/2018/2/layout/IconVerticalSolidList"/>
    <dgm:cxn modelId="{C3218EBB-6795-4AED-8C70-8E7582585D82}" type="presOf" srcId="{FB096E1F-5A8A-4D11-B513-9E35A24ED174}" destId="{C92C8DEA-6EBC-43F1-A4CD-7A69658F1571}" srcOrd="0" destOrd="0" presId="urn:microsoft.com/office/officeart/2018/2/layout/IconVerticalSolidList"/>
    <dgm:cxn modelId="{8CD3C8C6-91AB-4074-8182-4F079D9752B9}" srcId="{65E2D0BF-45C8-47AF-94CF-8F56651038E5}" destId="{812319AC-A407-4128-A882-141EA25C9833}" srcOrd="1" destOrd="0" parTransId="{C6092AAC-C1F4-4A11-A2FC-1CAE246260EA}" sibTransId="{CA48D8D9-0A7E-4993-AD7B-B93B8036347C}"/>
    <dgm:cxn modelId="{B6929EC9-27AB-4B04-A0AD-7266E621DB77}" srcId="{65E2D0BF-45C8-47AF-94CF-8F56651038E5}" destId="{3FDFEFB2-6565-4E46-97E0-B207E21F8003}" srcOrd="3" destOrd="0" parTransId="{A9D2EA7B-4D9B-42C2-99FB-75811CBC1FC2}" sibTransId="{A8514A53-DC9F-4EF5-9C85-9075BFF977F8}"/>
    <dgm:cxn modelId="{67DBB9F1-B670-4817-AC9E-4AD48B3158EB}" type="presParOf" srcId="{46475271-CC4A-4C81-AF0D-0A3F8C113F94}" destId="{059A9573-65FA-4C3E-B3AD-F2DD41B395CD}" srcOrd="0" destOrd="0" presId="urn:microsoft.com/office/officeart/2018/2/layout/IconVerticalSolidList"/>
    <dgm:cxn modelId="{C774383B-14B0-42CC-9FDA-23F7BEACC644}" type="presParOf" srcId="{059A9573-65FA-4C3E-B3AD-F2DD41B395CD}" destId="{3C8028D5-B5D9-4126-9AF8-2EC91B9F8FE7}" srcOrd="0" destOrd="0" presId="urn:microsoft.com/office/officeart/2018/2/layout/IconVerticalSolidList"/>
    <dgm:cxn modelId="{B52058E6-C5E9-4220-83BC-79F3EC0DCE78}" type="presParOf" srcId="{059A9573-65FA-4C3E-B3AD-F2DD41B395CD}" destId="{F172E51A-8C04-473D-9098-380BDF840918}" srcOrd="1" destOrd="0" presId="urn:microsoft.com/office/officeart/2018/2/layout/IconVerticalSolidList"/>
    <dgm:cxn modelId="{4239E209-6128-4D5D-8973-917F6F2B26EE}" type="presParOf" srcId="{059A9573-65FA-4C3E-B3AD-F2DD41B395CD}" destId="{BC647328-3596-48B6-A6B8-971344E54450}" srcOrd="2" destOrd="0" presId="urn:microsoft.com/office/officeart/2018/2/layout/IconVerticalSolidList"/>
    <dgm:cxn modelId="{D679741D-65CC-46B7-B390-BADA450704B6}" type="presParOf" srcId="{059A9573-65FA-4C3E-B3AD-F2DD41B395CD}" destId="{A0240691-9B1B-422F-9BE3-74C9A84584B7}" srcOrd="3" destOrd="0" presId="urn:microsoft.com/office/officeart/2018/2/layout/IconVerticalSolidList"/>
    <dgm:cxn modelId="{CE99CB78-DCE6-473E-BBAE-503CAE809BFC}" type="presParOf" srcId="{46475271-CC4A-4C81-AF0D-0A3F8C113F94}" destId="{40D28689-E725-465F-867C-014090AC53BE}" srcOrd="1" destOrd="0" presId="urn:microsoft.com/office/officeart/2018/2/layout/IconVerticalSolidList"/>
    <dgm:cxn modelId="{9F064666-C86D-4F87-B6D1-0A8846D569DB}" type="presParOf" srcId="{46475271-CC4A-4C81-AF0D-0A3F8C113F94}" destId="{79F10355-CCA7-47CE-9B86-8EC8FDA4A3C9}" srcOrd="2" destOrd="0" presId="urn:microsoft.com/office/officeart/2018/2/layout/IconVerticalSolidList"/>
    <dgm:cxn modelId="{E6786A66-E415-4088-ADA3-307B135BFA9C}" type="presParOf" srcId="{79F10355-CCA7-47CE-9B86-8EC8FDA4A3C9}" destId="{A40A3F63-1FE0-4E7B-8CA5-7A6EC1E64113}" srcOrd="0" destOrd="0" presId="urn:microsoft.com/office/officeart/2018/2/layout/IconVerticalSolidList"/>
    <dgm:cxn modelId="{BDB83F2A-EAE1-4C78-ADC3-1B184E44E5AF}" type="presParOf" srcId="{79F10355-CCA7-47CE-9B86-8EC8FDA4A3C9}" destId="{DCB0CD94-92D9-4182-B9AF-53379AA8F72D}" srcOrd="1" destOrd="0" presId="urn:microsoft.com/office/officeart/2018/2/layout/IconVerticalSolidList"/>
    <dgm:cxn modelId="{557DDC19-5DB9-4FB5-8BA6-301674E3E318}" type="presParOf" srcId="{79F10355-CCA7-47CE-9B86-8EC8FDA4A3C9}" destId="{6D3C2940-6C66-4CED-B661-1D2F64E8E2E4}" srcOrd="2" destOrd="0" presId="urn:microsoft.com/office/officeart/2018/2/layout/IconVerticalSolidList"/>
    <dgm:cxn modelId="{7502C7EB-8431-4571-A8A7-EE78B1A08B34}" type="presParOf" srcId="{79F10355-CCA7-47CE-9B86-8EC8FDA4A3C9}" destId="{314D41AF-D053-4A42-BFA6-ACED9BB7938E}" srcOrd="3" destOrd="0" presId="urn:microsoft.com/office/officeart/2018/2/layout/IconVerticalSolidList"/>
    <dgm:cxn modelId="{EC99FAB8-26A1-44DA-A5D3-FA410F0C8687}" type="presParOf" srcId="{46475271-CC4A-4C81-AF0D-0A3F8C113F94}" destId="{4D0A825E-4E5C-4C3F-8867-17C57CD5B358}" srcOrd="3" destOrd="0" presId="urn:microsoft.com/office/officeart/2018/2/layout/IconVerticalSolidList"/>
    <dgm:cxn modelId="{09398BDF-7797-40E9-9ECF-805A528BE9AB}" type="presParOf" srcId="{46475271-CC4A-4C81-AF0D-0A3F8C113F94}" destId="{B467E1AA-4EFC-40D6-BE6B-80E1609FE257}" srcOrd="4" destOrd="0" presId="urn:microsoft.com/office/officeart/2018/2/layout/IconVerticalSolidList"/>
    <dgm:cxn modelId="{6FD5926C-97DA-4F53-B2A8-B3E396161419}" type="presParOf" srcId="{B467E1AA-4EFC-40D6-BE6B-80E1609FE257}" destId="{A5650DCD-E358-43F7-8653-E0D84480A68B}" srcOrd="0" destOrd="0" presId="urn:microsoft.com/office/officeart/2018/2/layout/IconVerticalSolidList"/>
    <dgm:cxn modelId="{9929B171-5AE2-42AC-91DD-DAB03B806289}" type="presParOf" srcId="{B467E1AA-4EFC-40D6-BE6B-80E1609FE257}" destId="{1DE10CBD-FFA8-45D2-99B8-5DC4202EDABF}" srcOrd="1" destOrd="0" presId="urn:microsoft.com/office/officeart/2018/2/layout/IconVerticalSolidList"/>
    <dgm:cxn modelId="{13AE7639-724E-4826-94F3-0428373D9425}" type="presParOf" srcId="{B467E1AA-4EFC-40D6-BE6B-80E1609FE257}" destId="{4EAB6BB9-568D-4732-9B5E-4FD5467EFCD4}" srcOrd="2" destOrd="0" presId="urn:microsoft.com/office/officeart/2018/2/layout/IconVerticalSolidList"/>
    <dgm:cxn modelId="{E27F0D4E-EC61-4D8F-B358-378201E748EB}" type="presParOf" srcId="{B467E1AA-4EFC-40D6-BE6B-80E1609FE257}" destId="{C92C8DEA-6EBC-43F1-A4CD-7A69658F1571}" srcOrd="3" destOrd="0" presId="urn:microsoft.com/office/officeart/2018/2/layout/IconVerticalSolidList"/>
    <dgm:cxn modelId="{1EC07BB8-0E4C-46C4-9FD2-80DE429327B5}" type="presParOf" srcId="{46475271-CC4A-4C81-AF0D-0A3F8C113F94}" destId="{F5EEDB34-08B7-40BF-9498-B705947D790E}" srcOrd="5" destOrd="0" presId="urn:microsoft.com/office/officeart/2018/2/layout/IconVerticalSolidList"/>
    <dgm:cxn modelId="{8634268E-64ED-4D18-A610-0D754FBD57ED}" type="presParOf" srcId="{46475271-CC4A-4C81-AF0D-0A3F8C113F94}" destId="{41FE22D4-B2B2-452F-93E6-C25A58DE1156}" srcOrd="6" destOrd="0" presId="urn:microsoft.com/office/officeart/2018/2/layout/IconVerticalSolidList"/>
    <dgm:cxn modelId="{F283075B-AF48-43F4-A49C-1A5AA5555C0E}" type="presParOf" srcId="{41FE22D4-B2B2-452F-93E6-C25A58DE1156}" destId="{9DA5A2B8-ED81-4C89-8705-7C4715F3D0EA}" srcOrd="0" destOrd="0" presId="urn:microsoft.com/office/officeart/2018/2/layout/IconVerticalSolidList"/>
    <dgm:cxn modelId="{65016194-7193-4B93-9972-18A5301DBC29}" type="presParOf" srcId="{41FE22D4-B2B2-452F-93E6-C25A58DE1156}" destId="{BFE645C2-031A-4BFD-885A-5286F0BA5085}" srcOrd="1" destOrd="0" presId="urn:microsoft.com/office/officeart/2018/2/layout/IconVerticalSolidList"/>
    <dgm:cxn modelId="{7CE975AC-8CB4-4262-BA47-9EA25B0143C3}" type="presParOf" srcId="{41FE22D4-B2B2-452F-93E6-C25A58DE1156}" destId="{659264D0-5920-491E-9360-2F8D0551B3C8}" srcOrd="2" destOrd="0" presId="urn:microsoft.com/office/officeart/2018/2/layout/IconVerticalSolidList"/>
    <dgm:cxn modelId="{70860CC6-3E8C-4377-9FEA-6D99BF12F89A}" type="presParOf" srcId="{41FE22D4-B2B2-452F-93E6-C25A58DE1156}" destId="{02FAEE7B-E793-4D0D-803F-D70AFB2609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21283-09B3-4D4C-9EE9-1330AB8F6E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9E0DCA-31F9-4E4E-A126-953F0041F7CE}">
      <dgm:prSet/>
      <dgm:spPr/>
      <dgm:t>
        <a:bodyPr/>
        <a:lstStyle/>
        <a:p>
          <a:r>
            <a:rPr lang="en-US" b="1" i="0" baseline="0"/>
            <a:t>Noise Filtering</a:t>
          </a:r>
          <a:r>
            <a:rPr lang="en-US" b="0" i="0" baseline="0"/>
            <a:t>: Removes environmental/biological noise</a:t>
          </a:r>
          <a:endParaRPr lang="en-US"/>
        </a:p>
      </dgm:t>
    </dgm:pt>
    <dgm:pt modelId="{49DA9149-7A6C-4980-B4F2-3CF8A0FBA635}" type="parTrans" cxnId="{C9475510-D9BE-4887-AF75-D418C4100CEB}">
      <dgm:prSet/>
      <dgm:spPr/>
      <dgm:t>
        <a:bodyPr/>
        <a:lstStyle/>
        <a:p>
          <a:endParaRPr lang="en-US"/>
        </a:p>
      </dgm:t>
    </dgm:pt>
    <dgm:pt modelId="{73481C49-14F6-4097-993F-8ED0FAC2C43F}" type="sibTrans" cxnId="{C9475510-D9BE-4887-AF75-D418C4100CEB}">
      <dgm:prSet/>
      <dgm:spPr/>
      <dgm:t>
        <a:bodyPr/>
        <a:lstStyle/>
        <a:p>
          <a:endParaRPr lang="en-US"/>
        </a:p>
      </dgm:t>
    </dgm:pt>
    <dgm:pt modelId="{AD84FB2E-2A4F-4657-B671-5B55BC476FE4}">
      <dgm:prSet/>
      <dgm:spPr/>
      <dgm:t>
        <a:bodyPr/>
        <a:lstStyle/>
        <a:p>
          <a:r>
            <a:rPr lang="en-US" b="1" i="0" baseline="0"/>
            <a:t>Signal Conditioning</a:t>
          </a:r>
          <a:r>
            <a:rPr lang="en-US" b="0" i="0" baseline="0"/>
            <a:t>: Ensures smooth, clear output</a:t>
          </a:r>
          <a:endParaRPr lang="en-US"/>
        </a:p>
      </dgm:t>
    </dgm:pt>
    <dgm:pt modelId="{F9193907-DC59-4A58-94A7-C5E8E77F9D35}" type="parTrans" cxnId="{FE579F2D-E636-4879-A02B-68A0110C4F6B}">
      <dgm:prSet/>
      <dgm:spPr/>
      <dgm:t>
        <a:bodyPr/>
        <a:lstStyle/>
        <a:p>
          <a:endParaRPr lang="en-US"/>
        </a:p>
      </dgm:t>
    </dgm:pt>
    <dgm:pt modelId="{5F8BB964-4DE0-49DA-B822-D20EFCC1832E}" type="sibTrans" cxnId="{FE579F2D-E636-4879-A02B-68A0110C4F6B}">
      <dgm:prSet/>
      <dgm:spPr/>
      <dgm:t>
        <a:bodyPr/>
        <a:lstStyle/>
        <a:p>
          <a:endParaRPr lang="en-US"/>
        </a:p>
      </dgm:t>
    </dgm:pt>
    <dgm:pt modelId="{1CE39C9D-73B0-46F5-998D-A3E05634ABD7}">
      <dgm:prSet/>
      <dgm:spPr/>
      <dgm:t>
        <a:bodyPr/>
        <a:lstStyle/>
        <a:p>
          <a:r>
            <a:rPr lang="en-US" b="1" i="0" baseline="0"/>
            <a:t>Anomaly Detection</a:t>
          </a:r>
          <a:r>
            <a:rPr lang="en-US" b="0" i="0" baseline="0"/>
            <a:t>: Real-time flagging of abnormal vitals</a:t>
          </a:r>
          <a:endParaRPr lang="en-US"/>
        </a:p>
      </dgm:t>
    </dgm:pt>
    <dgm:pt modelId="{82C44B1A-4C0A-4370-8343-4B1E490A0E05}" type="parTrans" cxnId="{BECEB8A1-E492-434E-89AF-DEBC5BDF81B4}">
      <dgm:prSet/>
      <dgm:spPr/>
      <dgm:t>
        <a:bodyPr/>
        <a:lstStyle/>
        <a:p>
          <a:endParaRPr lang="en-US"/>
        </a:p>
      </dgm:t>
    </dgm:pt>
    <dgm:pt modelId="{6903CA10-BB50-41B9-8B4E-A9BDD5DF692E}" type="sibTrans" cxnId="{BECEB8A1-E492-434E-89AF-DEBC5BDF81B4}">
      <dgm:prSet/>
      <dgm:spPr/>
      <dgm:t>
        <a:bodyPr/>
        <a:lstStyle/>
        <a:p>
          <a:endParaRPr lang="en-US"/>
        </a:p>
      </dgm:t>
    </dgm:pt>
    <dgm:pt modelId="{30F4DEDE-5D3E-447C-8BD0-FCABE36C7CBD}">
      <dgm:prSet/>
      <dgm:spPr/>
      <dgm:t>
        <a:bodyPr/>
        <a:lstStyle/>
        <a:p>
          <a:r>
            <a:rPr lang="en-US" b="0" i="0" baseline="0"/>
            <a:t>Processed on-device = no lag, low power</a:t>
          </a:r>
          <a:endParaRPr lang="en-US"/>
        </a:p>
      </dgm:t>
    </dgm:pt>
    <dgm:pt modelId="{BB7B6413-BE29-47C7-B905-89932D389C95}" type="parTrans" cxnId="{386555B8-DD17-4DC6-9CA3-65FAF98FB847}">
      <dgm:prSet/>
      <dgm:spPr/>
      <dgm:t>
        <a:bodyPr/>
        <a:lstStyle/>
        <a:p>
          <a:endParaRPr lang="en-US"/>
        </a:p>
      </dgm:t>
    </dgm:pt>
    <dgm:pt modelId="{EDFB0B3A-7EA2-4435-82CC-78108C387441}" type="sibTrans" cxnId="{386555B8-DD17-4DC6-9CA3-65FAF98FB847}">
      <dgm:prSet/>
      <dgm:spPr/>
      <dgm:t>
        <a:bodyPr/>
        <a:lstStyle/>
        <a:p>
          <a:endParaRPr lang="en-US"/>
        </a:p>
      </dgm:t>
    </dgm:pt>
    <dgm:pt modelId="{C9D09C8E-1CBB-4C76-A4B7-ED81B6D108EE}" type="pres">
      <dgm:prSet presAssocID="{BC021283-09B3-4D4C-9EE9-1330AB8F6E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AABB30-E9CE-4CB7-BC80-B692206C784E}" type="pres">
      <dgm:prSet presAssocID="{A39E0DCA-31F9-4E4E-A126-953F0041F7CE}" presName="hierRoot1" presStyleCnt="0"/>
      <dgm:spPr/>
    </dgm:pt>
    <dgm:pt modelId="{714BA47A-F3EB-415A-9B98-314698D72546}" type="pres">
      <dgm:prSet presAssocID="{A39E0DCA-31F9-4E4E-A126-953F0041F7CE}" presName="composite" presStyleCnt="0"/>
      <dgm:spPr/>
    </dgm:pt>
    <dgm:pt modelId="{A27846FF-C267-411F-83EF-BD7A16345609}" type="pres">
      <dgm:prSet presAssocID="{A39E0DCA-31F9-4E4E-A126-953F0041F7CE}" presName="background" presStyleLbl="node0" presStyleIdx="0" presStyleCnt="4"/>
      <dgm:spPr/>
    </dgm:pt>
    <dgm:pt modelId="{D306E43D-D4FA-4EE0-8D11-0336CC82DD3C}" type="pres">
      <dgm:prSet presAssocID="{A39E0DCA-31F9-4E4E-A126-953F0041F7CE}" presName="text" presStyleLbl="fgAcc0" presStyleIdx="0" presStyleCnt="4">
        <dgm:presLayoutVars>
          <dgm:chPref val="3"/>
        </dgm:presLayoutVars>
      </dgm:prSet>
      <dgm:spPr/>
    </dgm:pt>
    <dgm:pt modelId="{E3783F47-20AD-4EB2-AB0F-E3D3C0C19EE4}" type="pres">
      <dgm:prSet presAssocID="{A39E0DCA-31F9-4E4E-A126-953F0041F7CE}" presName="hierChild2" presStyleCnt="0"/>
      <dgm:spPr/>
    </dgm:pt>
    <dgm:pt modelId="{F44CAFAA-C461-421C-A290-2E240089F03A}" type="pres">
      <dgm:prSet presAssocID="{AD84FB2E-2A4F-4657-B671-5B55BC476FE4}" presName="hierRoot1" presStyleCnt="0"/>
      <dgm:spPr/>
    </dgm:pt>
    <dgm:pt modelId="{268E4BC1-5848-409C-97E5-E3C9261F8F39}" type="pres">
      <dgm:prSet presAssocID="{AD84FB2E-2A4F-4657-B671-5B55BC476FE4}" presName="composite" presStyleCnt="0"/>
      <dgm:spPr/>
    </dgm:pt>
    <dgm:pt modelId="{DD31DE7B-435C-4891-8AF7-29CCCFD9E2B1}" type="pres">
      <dgm:prSet presAssocID="{AD84FB2E-2A4F-4657-B671-5B55BC476FE4}" presName="background" presStyleLbl="node0" presStyleIdx="1" presStyleCnt="4"/>
      <dgm:spPr/>
    </dgm:pt>
    <dgm:pt modelId="{8BBEABB3-8AF9-4AF4-9584-910810513D9D}" type="pres">
      <dgm:prSet presAssocID="{AD84FB2E-2A4F-4657-B671-5B55BC476FE4}" presName="text" presStyleLbl="fgAcc0" presStyleIdx="1" presStyleCnt="4">
        <dgm:presLayoutVars>
          <dgm:chPref val="3"/>
        </dgm:presLayoutVars>
      </dgm:prSet>
      <dgm:spPr/>
    </dgm:pt>
    <dgm:pt modelId="{1C53798A-27D3-4DDA-83EE-C19C14E2E3F1}" type="pres">
      <dgm:prSet presAssocID="{AD84FB2E-2A4F-4657-B671-5B55BC476FE4}" presName="hierChild2" presStyleCnt="0"/>
      <dgm:spPr/>
    </dgm:pt>
    <dgm:pt modelId="{BAE0F7E9-CE03-46C2-A82B-F096F4FCFB58}" type="pres">
      <dgm:prSet presAssocID="{1CE39C9D-73B0-46F5-998D-A3E05634ABD7}" presName="hierRoot1" presStyleCnt="0"/>
      <dgm:spPr/>
    </dgm:pt>
    <dgm:pt modelId="{293AB9BC-C64E-4E9A-B99D-867B466AFF11}" type="pres">
      <dgm:prSet presAssocID="{1CE39C9D-73B0-46F5-998D-A3E05634ABD7}" presName="composite" presStyleCnt="0"/>
      <dgm:spPr/>
    </dgm:pt>
    <dgm:pt modelId="{EA94C882-492E-45D0-BA75-4D84BF5FF1F1}" type="pres">
      <dgm:prSet presAssocID="{1CE39C9D-73B0-46F5-998D-A3E05634ABD7}" presName="background" presStyleLbl="node0" presStyleIdx="2" presStyleCnt="4"/>
      <dgm:spPr/>
    </dgm:pt>
    <dgm:pt modelId="{2F2A785D-B059-4138-92B2-0F3E823CBB59}" type="pres">
      <dgm:prSet presAssocID="{1CE39C9D-73B0-46F5-998D-A3E05634ABD7}" presName="text" presStyleLbl="fgAcc0" presStyleIdx="2" presStyleCnt="4">
        <dgm:presLayoutVars>
          <dgm:chPref val="3"/>
        </dgm:presLayoutVars>
      </dgm:prSet>
      <dgm:spPr/>
    </dgm:pt>
    <dgm:pt modelId="{24AC6819-3918-481F-920C-5EFA0E20E7C3}" type="pres">
      <dgm:prSet presAssocID="{1CE39C9D-73B0-46F5-998D-A3E05634ABD7}" presName="hierChild2" presStyleCnt="0"/>
      <dgm:spPr/>
    </dgm:pt>
    <dgm:pt modelId="{C4C6F605-80DE-47EF-B414-8F24E6BF3C14}" type="pres">
      <dgm:prSet presAssocID="{30F4DEDE-5D3E-447C-8BD0-FCABE36C7CBD}" presName="hierRoot1" presStyleCnt="0"/>
      <dgm:spPr/>
    </dgm:pt>
    <dgm:pt modelId="{8C3F1CA9-B6A4-46B2-AE4A-EC6C73CF15EA}" type="pres">
      <dgm:prSet presAssocID="{30F4DEDE-5D3E-447C-8BD0-FCABE36C7CBD}" presName="composite" presStyleCnt="0"/>
      <dgm:spPr/>
    </dgm:pt>
    <dgm:pt modelId="{9EBA6F9A-D684-40E3-9A91-97C6F02DF44F}" type="pres">
      <dgm:prSet presAssocID="{30F4DEDE-5D3E-447C-8BD0-FCABE36C7CBD}" presName="background" presStyleLbl="node0" presStyleIdx="3" presStyleCnt="4"/>
      <dgm:spPr/>
    </dgm:pt>
    <dgm:pt modelId="{1BFA61CF-15A8-4E6B-89A9-69D168CB14F6}" type="pres">
      <dgm:prSet presAssocID="{30F4DEDE-5D3E-447C-8BD0-FCABE36C7CBD}" presName="text" presStyleLbl="fgAcc0" presStyleIdx="3" presStyleCnt="4">
        <dgm:presLayoutVars>
          <dgm:chPref val="3"/>
        </dgm:presLayoutVars>
      </dgm:prSet>
      <dgm:spPr/>
    </dgm:pt>
    <dgm:pt modelId="{EC489047-5228-4B69-A6FD-3F15586F1DDD}" type="pres">
      <dgm:prSet presAssocID="{30F4DEDE-5D3E-447C-8BD0-FCABE36C7CBD}" presName="hierChild2" presStyleCnt="0"/>
      <dgm:spPr/>
    </dgm:pt>
  </dgm:ptLst>
  <dgm:cxnLst>
    <dgm:cxn modelId="{C9475510-D9BE-4887-AF75-D418C4100CEB}" srcId="{BC021283-09B3-4D4C-9EE9-1330AB8F6E0E}" destId="{A39E0DCA-31F9-4E4E-A126-953F0041F7CE}" srcOrd="0" destOrd="0" parTransId="{49DA9149-7A6C-4980-B4F2-3CF8A0FBA635}" sibTransId="{73481C49-14F6-4097-993F-8ED0FAC2C43F}"/>
    <dgm:cxn modelId="{FE579F2D-E636-4879-A02B-68A0110C4F6B}" srcId="{BC021283-09B3-4D4C-9EE9-1330AB8F6E0E}" destId="{AD84FB2E-2A4F-4657-B671-5B55BC476FE4}" srcOrd="1" destOrd="0" parTransId="{F9193907-DC59-4A58-94A7-C5E8E77F9D35}" sibTransId="{5F8BB964-4DE0-49DA-B822-D20EFCC1832E}"/>
    <dgm:cxn modelId="{240C6985-70A8-4317-9C70-B4D48DE21766}" type="presOf" srcId="{A39E0DCA-31F9-4E4E-A126-953F0041F7CE}" destId="{D306E43D-D4FA-4EE0-8D11-0336CC82DD3C}" srcOrd="0" destOrd="0" presId="urn:microsoft.com/office/officeart/2005/8/layout/hierarchy1"/>
    <dgm:cxn modelId="{BECEB8A1-E492-434E-89AF-DEBC5BDF81B4}" srcId="{BC021283-09B3-4D4C-9EE9-1330AB8F6E0E}" destId="{1CE39C9D-73B0-46F5-998D-A3E05634ABD7}" srcOrd="2" destOrd="0" parTransId="{82C44B1A-4C0A-4370-8343-4B1E490A0E05}" sibTransId="{6903CA10-BB50-41B9-8B4E-A9BDD5DF692E}"/>
    <dgm:cxn modelId="{D78C4BAD-F6A3-4412-BB4D-03404A4525E0}" type="presOf" srcId="{1CE39C9D-73B0-46F5-998D-A3E05634ABD7}" destId="{2F2A785D-B059-4138-92B2-0F3E823CBB59}" srcOrd="0" destOrd="0" presId="urn:microsoft.com/office/officeart/2005/8/layout/hierarchy1"/>
    <dgm:cxn modelId="{386555B8-DD17-4DC6-9CA3-65FAF98FB847}" srcId="{BC021283-09B3-4D4C-9EE9-1330AB8F6E0E}" destId="{30F4DEDE-5D3E-447C-8BD0-FCABE36C7CBD}" srcOrd="3" destOrd="0" parTransId="{BB7B6413-BE29-47C7-B905-89932D389C95}" sibTransId="{EDFB0B3A-7EA2-4435-82CC-78108C387441}"/>
    <dgm:cxn modelId="{633F8BCE-C947-4821-A3B0-3C777C461AA9}" type="presOf" srcId="{30F4DEDE-5D3E-447C-8BD0-FCABE36C7CBD}" destId="{1BFA61CF-15A8-4E6B-89A9-69D168CB14F6}" srcOrd="0" destOrd="0" presId="urn:microsoft.com/office/officeart/2005/8/layout/hierarchy1"/>
    <dgm:cxn modelId="{9FAE0AD4-9083-4205-9E83-669D3DAC40CF}" type="presOf" srcId="{BC021283-09B3-4D4C-9EE9-1330AB8F6E0E}" destId="{C9D09C8E-1CBB-4C76-A4B7-ED81B6D108EE}" srcOrd="0" destOrd="0" presId="urn:microsoft.com/office/officeart/2005/8/layout/hierarchy1"/>
    <dgm:cxn modelId="{27DED8E9-4C33-4D69-BFD8-2040A0156232}" type="presOf" srcId="{AD84FB2E-2A4F-4657-B671-5B55BC476FE4}" destId="{8BBEABB3-8AF9-4AF4-9584-910810513D9D}" srcOrd="0" destOrd="0" presId="urn:microsoft.com/office/officeart/2005/8/layout/hierarchy1"/>
    <dgm:cxn modelId="{86DC13B6-5735-496F-9555-46161C0D0954}" type="presParOf" srcId="{C9D09C8E-1CBB-4C76-A4B7-ED81B6D108EE}" destId="{0BAABB30-E9CE-4CB7-BC80-B692206C784E}" srcOrd="0" destOrd="0" presId="urn:microsoft.com/office/officeart/2005/8/layout/hierarchy1"/>
    <dgm:cxn modelId="{9C2C915C-1D63-443D-9EBF-B2AF0D65A0E4}" type="presParOf" srcId="{0BAABB30-E9CE-4CB7-BC80-B692206C784E}" destId="{714BA47A-F3EB-415A-9B98-314698D72546}" srcOrd="0" destOrd="0" presId="urn:microsoft.com/office/officeart/2005/8/layout/hierarchy1"/>
    <dgm:cxn modelId="{CB16531D-22F4-48DC-8B88-1BFD44F0AA71}" type="presParOf" srcId="{714BA47A-F3EB-415A-9B98-314698D72546}" destId="{A27846FF-C267-411F-83EF-BD7A16345609}" srcOrd="0" destOrd="0" presId="urn:microsoft.com/office/officeart/2005/8/layout/hierarchy1"/>
    <dgm:cxn modelId="{A5D127EE-9090-4CCB-9F5D-CD8F836F0501}" type="presParOf" srcId="{714BA47A-F3EB-415A-9B98-314698D72546}" destId="{D306E43D-D4FA-4EE0-8D11-0336CC82DD3C}" srcOrd="1" destOrd="0" presId="urn:microsoft.com/office/officeart/2005/8/layout/hierarchy1"/>
    <dgm:cxn modelId="{339E7FD4-C255-4D41-907F-4445DED343EE}" type="presParOf" srcId="{0BAABB30-E9CE-4CB7-BC80-B692206C784E}" destId="{E3783F47-20AD-4EB2-AB0F-E3D3C0C19EE4}" srcOrd="1" destOrd="0" presId="urn:microsoft.com/office/officeart/2005/8/layout/hierarchy1"/>
    <dgm:cxn modelId="{ED61D3F4-BD14-4E38-9A33-E0885FF048FC}" type="presParOf" srcId="{C9D09C8E-1CBB-4C76-A4B7-ED81B6D108EE}" destId="{F44CAFAA-C461-421C-A290-2E240089F03A}" srcOrd="1" destOrd="0" presId="urn:microsoft.com/office/officeart/2005/8/layout/hierarchy1"/>
    <dgm:cxn modelId="{CB509AA1-2C03-43D1-87EB-DA3B8ADC2E6B}" type="presParOf" srcId="{F44CAFAA-C461-421C-A290-2E240089F03A}" destId="{268E4BC1-5848-409C-97E5-E3C9261F8F39}" srcOrd="0" destOrd="0" presId="urn:microsoft.com/office/officeart/2005/8/layout/hierarchy1"/>
    <dgm:cxn modelId="{4FA32525-4AE3-4875-9530-C0DCC70C71CF}" type="presParOf" srcId="{268E4BC1-5848-409C-97E5-E3C9261F8F39}" destId="{DD31DE7B-435C-4891-8AF7-29CCCFD9E2B1}" srcOrd="0" destOrd="0" presId="urn:microsoft.com/office/officeart/2005/8/layout/hierarchy1"/>
    <dgm:cxn modelId="{B6C95604-9246-4C9E-B6DF-95C42FF46399}" type="presParOf" srcId="{268E4BC1-5848-409C-97E5-E3C9261F8F39}" destId="{8BBEABB3-8AF9-4AF4-9584-910810513D9D}" srcOrd="1" destOrd="0" presId="urn:microsoft.com/office/officeart/2005/8/layout/hierarchy1"/>
    <dgm:cxn modelId="{10FA75C5-ED83-4DD0-A2B2-909A8E8FBEC1}" type="presParOf" srcId="{F44CAFAA-C461-421C-A290-2E240089F03A}" destId="{1C53798A-27D3-4DDA-83EE-C19C14E2E3F1}" srcOrd="1" destOrd="0" presId="urn:microsoft.com/office/officeart/2005/8/layout/hierarchy1"/>
    <dgm:cxn modelId="{C83D20F1-84A7-47E5-8A61-D72168D3E5CE}" type="presParOf" srcId="{C9D09C8E-1CBB-4C76-A4B7-ED81B6D108EE}" destId="{BAE0F7E9-CE03-46C2-A82B-F096F4FCFB58}" srcOrd="2" destOrd="0" presId="urn:microsoft.com/office/officeart/2005/8/layout/hierarchy1"/>
    <dgm:cxn modelId="{B93ECC04-EE6A-4EAA-8546-A5F309083DA9}" type="presParOf" srcId="{BAE0F7E9-CE03-46C2-A82B-F096F4FCFB58}" destId="{293AB9BC-C64E-4E9A-B99D-867B466AFF11}" srcOrd="0" destOrd="0" presId="urn:microsoft.com/office/officeart/2005/8/layout/hierarchy1"/>
    <dgm:cxn modelId="{1FDB667C-C75A-4A40-ADCF-E1DFB00E0D48}" type="presParOf" srcId="{293AB9BC-C64E-4E9A-B99D-867B466AFF11}" destId="{EA94C882-492E-45D0-BA75-4D84BF5FF1F1}" srcOrd="0" destOrd="0" presId="urn:microsoft.com/office/officeart/2005/8/layout/hierarchy1"/>
    <dgm:cxn modelId="{9DA173F7-6F09-495C-B873-24BE20F15093}" type="presParOf" srcId="{293AB9BC-C64E-4E9A-B99D-867B466AFF11}" destId="{2F2A785D-B059-4138-92B2-0F3E823CBB59}" srcOrd="1" destOrd="0" presId="urn:microsoft.com/office/officeart/2005/8/layout/hierarchy1"/>
    <dgm:cxn modelId="{161C3A70-E348-42E4-9EB3-04C76B04F7E8}" type="presParOf" srcId="{BAE0F7E9-CE03-46C2-A82B-F096F4FCFB58}" destId="{24AC6819-3918-481F-920C-5EFA0E20E7C3}" srcOrd="1" destOrd="0" presId="urn:microsoft.com/office/officeart/2005/8/layout/hierarchy1"/>
    <dgm:cxn modelId="{8BB1E70B-B6B5-4013-8D30-3440B6144147}" type="presParOf" srcId="{C9D09C8E-1CBB-4C76-A4B7-ED81B6D108EE}" destId="{C4C6F605-80DE-47EF-B414-8F24E6BF3C14}" srcOrd="3" destOrd="0" presId="urn:microsoft.com/office/officeart/2005/8/layout/hierarchy1"/>
    <dgm:cxn modelId="{8C886C64-D5BF-4E28-A17A-7C8A80983DE7}" type="presParOf" srcId="{C4C6F605-80DE-47EF-B414-8F24E6BF3C14}" destId="{8C3F1CA9-B6A4-46B2-AE4A-EC6C73CF15EA}" srcOrd="0" destOrd="0" presId="urn:microsoft.com/office/officeart/2005/8/layout/hierarchy1"/>
    <dgm:cxn modelId="{B9E82E31-1A11-416E-9D63-C03BD2B2C167}" type="presParOf" srcId="{8C3F1CA9-B6A4-46B2-AE4A-EC6C73CF15EA}" destId="{9EBA6F9A-D684-40E3-9A91-97C6F02DF44F}" srcOrd="0" destOrd="0" presId="urn:microsoft.com/office/officeart/2005/8/layout/hierarchy1"/>
    <dgm:cxn modelId="{CADB9314-4076-44EC-80C2-6BDA2AC680A5}" type="presParOf" srcId="{8C3F1CA9-B6A4-46B2-AE4A-EC6C73CF15EA}" destId="{1BFA61CF-15A8-4E6B-89A9-69D168CB14F6}" srcOrd="1" destOrd="0" presId="urn:microsoft.com/office/officeart/2005/8/layout/hierarchy1"/>
    <dgm:cxn modelId="{65DEF6FE-D075-45DF-8464-6789080AA877}" type="presParOf" srcId="{C4C6F605-80DE-47EF-B414-8F24E6BF3C14}" destId="{EC489047-5228-4B69-A6FD-3F15586F1D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F678-2A5F-4350-B561-C5F85749FA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D6FC91-F679-490E-9F11-BE941438773B}">
      <dgm:prSet/>
      <dgm:spPr/>
      <dgm:t>
        <a:bodyPr/>
        <a:lstStyle/>
        <a:p>
          <a:r>
            <a:rPr lang="en-US" b="1" i="0" baseline="0"/>
            <a:t>Sensors collect real-time data</a:t>
          </a:r>
          <a:br>
            <a:rPr lang="en-US" b="0" i="0" baseline="0"/>
          </a:br>
          <a:r>
            <a:rPr lang="en-US" b="0" i="0" baseline="0"/>
            <a:t>ECG, SpO₂, Heart Rate, Temperature, and Motion</a:t>
          </a:r>
          <a:endParaRPr lang="en-US"/>
        </a:p>
      </dgm:t>
    </dgm:pt>
    <dgm:pt modelId="{21D078FC-8566-475E-A608-D5BF5AFCFF99}" type="parTrans" cxnId="{A02C2737-ADA6-4957-B804-E8F9C8869A9C}">
      <dgm:prSet/>
      <dgm:spPr/>
      <dgm:t>
        <a:bodyPr/>
        <a:lstStyle/>
        <a:p>
          <a:endParaRPr lang="en-US"/>
        </a:p>
      </dgm:t>
    </dgm:pt>
    <dgm:pt modelId="{70B38F7E-599F-49D6-BE51-6011D6B4960E}" type="sibTrans" cxnId="{A02C2737-ADA6-4957-B804-E8F9C8869A9C}">
      <dgm:prSet/>
      <dgm:spPr/>
      <dgm:t>
        <a:bodyPr/>
        <a:lstStyle/>
        <a:p>
          <a:endParaRPr lang="en-US"/>
        </a:p>
      </dgm:t>
    </dgm:pt>
    <dgm:pt modelId="{D0C7E2CE-F26B-4732-A7AD-0FD8932E9AAE}">
      <dgm:prSet/>
      <dgm:spPr/>
      <dgm:t>
        <a:bodyPr/>
        <a:lstStyle/>
        <a:p>
          <a:r>
            <a:rPr lang="en-US" b="1" i="0" baseline="0"/>
            <a:t>Microcontroller processes signals</a:t>
          </a:r>
          <a:br>
            <a:rPr lang="en-US" b="0" i="0" baseline="0"/>
          </a:br>
          <a:r>
            <a:rPr lang="en-US" b="0" i="0" baseline="0"/>
            <a:t>Filters noise and detects abnormalities</a:t>
          </a:r>
          <a:endParaRPr lang="en-US"/>
        </a:p>
      </dgm:t>
    </dgm:pt>
    <dgm:pt modelId="{BF1D6A3C-9F1A-411D-A150-622F0D1CABB6}" type="parTrans" cxnId="{E1936B2B-0A75-4283-9E26-9685533F2FE4}">
      <dgm:prSet/>
      <dgm:spPr/>
      <dgm:t>
        <a:bodyPr/>
        <a:lstStyle/>
        <a:p>
          <a:endParaRPr lang="en-US"/>
        </a:p>
      </dgm:t>
    </dgm:pt>
    <dgm:pt modelId="{1F67CF8A-0979-4DEF-9BB3-A11EBAE91E7E}" type="sibTrans" cxnId="{E1936B2B-0A75-4283-9E26-9685533F2FE4}">
      <dgm:prSet/>
      <dgm:spPr/>
      <dgm:t>
        <a:bodyPr/>
        <a:lstStyle/>
        <a:p>
          <a:endParaRPr lang="en-US"/>
        </a:p>
      </dgm:t>
    </dgm:pt>
    <dgm:pt modelId="{45129B4C-0479-48D0-8597-2F08D23705C3}">
      <dgm:prSet/>
      <dgm:spPr/>
      <dgm:t>
        <a:bodyPr/>
        <a:lstStyle/>
        <a:p>
          <a:r>
            <a:rPr lang="en-US" b="1" i="0" baseline="0"/>
            <a:t>Data transmitted wirelessly</a:t>
          </a:r>
          <a:br>
            <a:rPr lang="en-US" b="0" i="0" baseline="0"/>
          </a:br>
          <a:r>
            <a:rPr lang="en-US" b="0" i="0" baseline="0"/>
            <a:t>Sent via Bluetooth/Wi-Fi to connected device</a:t>
          </a:r>
          <a:endParaRPr lang="en-US"/>
        </a:p>
      </dgm:t>
    </dgm:pt>
    <dgm:pt modelId="{FA645A8B-A56E-48D3-884D-A3D94C585ECD}" type="parTrans" cxnId="{260AA801-D8B8-4F2F-8CD9-97DCFAAD9639}">
      <dgm:prSet/>
      <dgm:spPr/>
      <dgm:t>
        <a:bodyPr/>
        <a:lstStyle/>
        <a:p>
          <a:endParaRPr lang="en-US"/>
        </a:p>
      </dgm:t>
    </dgm:pt>
    <dgm:pt modelId="{CA24AF48-4755-4B37-8CBB-45FDD8596E16}" type="sibTrans" cxnId="{260AA801-D8B8-4F2F-8CD9-97DCFAAD9639}">
      <dgm:prSet/>
      <dgm:spPr/>
      <dgm:t>
        <a:bodyPr/>
        <a:lstStyle/>
        <a:p>
          <a:endParaRPr lang="en-US"/>
        </a:p>
      </dgm:t>
    </dgm:pt>
    <dgm:pt modelId="{DB637592-3719-476B-972A-B2EF8C68459E}">
      <dgm:prSet/>
      <dgm:spPr/>
      <dgm:t>
        <a:bodyPr/>
        <a:lstStyle/>
        <a:p>
          <a:r>
            <a:rPr lang="en-US" b="1" i="0" baseline="0"/>
            <a:t>Data displayed on external device</a:t>
          </a:r>
          <a:br>
            <a:rPr lang="en-US" b="0" i="0" baseline="0"/>
          </a:br>
          <a:r>
            <a:rPr lang="en-US" b="0" i="0" baseline="0"/>
            <a:t>Shown on mobile, laptop, or serial plotter</a:t>
          </a:r>
          <a:endParaRPr lang="en-US"/>
        </a:p>
      </dgm:t>
    </dgm:pt>
    <dgm:pt modelId="{150D809D-8EEC-4FB4-A004-375820ACCF0E}" type="parTrans" cxnId="{BE08A378-994E-4127-8F0C-0CD700E59105}">
      <dgm:prSet/>
      <dgm:spPr/>
      <dgm:t>
        <a:bodyPr/>
        <a:lstStyle/>
        <a:p>
          <a:endParaRPr lang="en-US"/>
        </a:p>
      </dgm:t>
    </dgm:pt>
    <dgm:pt modelId="{1BB6CBE8-C14B-4625-B133-4C9335714D57}" type="sibTrans" cxnId="{BE08A378-994E-4127-8F0C-0CD700E59105}">
      <dgm:prSet/>
      <dgm:spPr/>
      <dgm:t>
        <a:bodyPr/>
        <a:lstStyle/>
        <a:p>
          <a:endParaRPr lang="en-US"/>
        </a:p>
      </dgm:t>
    </dgm:pt>
    <dgm:pt modelId="{D786EF6F-B003-4B5B-AEB9-39C8DF69DC15}">
      <dgm:prSet/>
      <dgm:spPr/>
      <dgm:t>
        <a:bodyPr/>
        <a:lstStyle/>
        <a:p>
          <a:r>
            <a:rPr lang="en-US" b="1" i="0" baseline="0"/>
            <a:t>Alerts generated if thresholds crossed</a:t>
          </a:r>
          <a:br>
            <a:rPr lang="en-US" b="0" i="0" baseline="0"/>
          </a:br>
          <a:r>
            <a:rPr lang="en-US" b="0" i="0" baseline="0"/>
            <a:t>Notifies user instantly of any abnormal health readings</a:t>
          </a:r>
          <a:endParaRPr lang="en-US"/>
        </a:p>
      </dgm:t>
    </dgm:pt>
    <dgm:pt modelId="{86B79C4C-28C6-4A9F-8B0D-2C6645187F41}" type="parTrans" cxnId="{5850F282-B6CF-49C6-AECB-15535BADD10B}">
      <dgm:prSet/>
      <dgm:spPr/>
      <dgm:t>
        <a:bodyPr/>
        <a:lstStyle/>
        <a:p>
          <a:endParaRPr lang="en-US"/>
        </a:p>
      </dgm:t>
    </dgm:pt>
    <dgm:pt modelId="{6DFF0374-AA25-4084-9517-A45CF404076F}" type="sibTrans" cxnId="{5850F282-B6CF-49C6-AECB-15535BADD10B}">
      <dgm:prSet/>
      <dgm:spPr/>
      <dgm:t>
        <a:bodyPr/>
        <a:lstStyle/>
        <a:p>
          <a:endParaRPr lang="en-US"/>
        </a:p>
      </dgm:t>
    </dgm:pt>
    <dgm:pt modelId="{3A273F5B-2260-487B-A7A4-6D06EF6D961C}" type="pres">
      <dgm:prSet presAssocID="{CD4EF678-2A5F-4350-B561-C5F85749FA6F}" presName="root" presStyleCnt="0">
        <dgm:presLayoutVars>
          <dgm:dir/>
          <dgm:resizeHandles val="exact"/>
        </dgm:presLayoutVars>
      </dgm:prSet>
      <dgm:spPr/>
    </dgm:pt>
    <dgm:pt modelId="{83FC91BA-1B59-4F02-9559-2995F70C398F}" type="pres">
      <dgm:prSet presAssocID="{A3D6FC91-F679-490E-9F11-BE941438773B}" presName="compNode" presStyleCnt="0"/>
      <dgm:spPr/>
    </dgm:pt>
    <dgm:pt modelId="{7610FF92-DDBB-4288-9EEB-B1BA06C1D0D4}" type="pres">
      <dgm:prSet presAssocID="{A3D6FC91-F679-490E-9F11-BE941438773B}" presName="bgRect" presStyleLbl="bgShp" presStyleIdx="0" presStyleCnt="5"/>
      <dgm:spPr/>
    </dgm:pt>
    <dgm:pt modelId="{156E3106-AC35-43DB-AD19-8D6766DA1229}" type="pres">
      <dgm:prSet presAssocID="{A3D6FC91-F679-490E-9F11-BE94143877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80C18FAE-FF6A-4CDC-8DBF-9412F96F831E}" type="pres">
      <dgm:prSet presAssocID="{A3D6FC91-F679-490E-9F11-BE941438773B}" presName="spaceRect" presStyleCnt="0"/>
      <dgm:spPr/>
    </dgm:pt>
    <dgm:pt modelId="{FA0F7966-5738-4EFB-91AA-31D75F6CEBFE}" type="pres">
      <dgm:prSet presAssocID="{A3D6FC91-F679-490E-9F11-BE941438773B}" presName="parTx" presStyleLbl="revTx" presStyleIdx="0" presStyleCnt="5">
        <dgm:presLayoutVars>
          <dgm:chMax val="0"/>
          <dgm:chPref val="0"/>
        </dgm:presLayoutVars>
      </dgm:prSet>
      <dgm:spPr/>
    </dgm:pt>
    <dgm:pt modelId="{2CCE4ADC-1E09-41FA-9ECD-926F5E29DC13}" type="pres">
      <dgm:prSet presAssocID="{70B38F7E-599F-49D6-BE51-6011D6B4960E}" presName="sibTrans" presStyleCnt="0"/>
      <dgm:spPr/>
    </dgm:pt>
    <dgm:pt modelId="{F911DB28-FCD6-4C2D-A7A6-8EF2230A12A2}" type="pres">
      <dgm:prSet presAssocID="{D0C7E2CE-F26B-4732-A7AD-0FD8932E9AAE}" presName="compNode" presStyleCnt="0"/>
      <dgm:spPr/>
    </dgm:pt>
    <dgm:pt modelId="{E52879F5-7B89-4DB3-8DAC-DAEA132093C7}" type="pres">
      <dgm:prSet presAssocID="{D0C7E2CE-F26B-4732-A7AD-0FD8932E9AAE}" presName="bgRect" presStyleLbl="bgShp" presStyleIdx="1" presStyleCnt="5"/>
      <dgm:spPr/>
    </dgm:pt>
    <dgm:pt modelId="{CE297A1F-F2B3-4B98-9A13-F0A78D017DCB}" type="pres">
      <dgm:prSet presAssocID="{D0C7E2CE-F26B-4732-A7AD-0FD8932E9AA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CE7E80-8BB9-417E-AFB2-39B422D35E3F}" type="pres">
      <dgm:prSet presAssocID="{D0C7E2CE-F26B-4732-A7AD-0FD8932E9AAE}" presName="spaceRect" presStyleCnt="0"/>
      <dgm:spPr/>
    </dgm:pt>
    <dgm:pt modelId="{5F065E2C-42C0-4BBE-B6E3-37E2940117A8}" type="pres">
      <dgm:prSet presAssocID="{D0C7E2CE-F26B-4732-A7AD-0FD8932E9AAE}" presName="parTx" presStyleLbl="revTx" presStyleIdx="1" presStyleCnt="5">
        <dgm:presLayoutVars>
          <dgm:chMax val="0"/>
          <dgm:chPref val="0"/>
        </dgm:presLayoutVars>
      </dgm:prSet>
      <dgm:spPr/>
    </dgm:pt>
    <dgm:pt modelId="{719CEDD6-357D-4A99-83DA-E0C66C3FCE8C}" type="pres">
      <dgm:prSet presAssocID="{1F67CF8A-0979-4DEF-9BB3-A11EBAE91E7E}" presName="sibTrans" presStyleCnt="0"/>
      <dgm:spPr/>
    </dgm:pt>
    <dgm:pt modelId="{737A544D-FA26-41D0-B78C-A653C1EBE43D}" type="pres">
      <dgm:prSet presAssocID="{45129B4C-0479-48D0-8597-2F08D23705C3}" presName="compNode" presStyleCnt="0"/>
      <dgm:spPr/>
    </dgm:pt>
    <dgm:pt modelId="{366936CD-4CBD-49BC-8C44-3C5BB20C1B80}" type="pres">
      <dgm:prSet presAssocID="{45129B4C-0479-48D0-8597-2F08D23705C3}" presName="bgRect" presStyleLbl="bgShp" presStyleIdx="2" presStyleCnt="5"/>
      <dgm:spPr/>
    </dgm:pt>
    <dgm:pt modelId="{930802CF-6B0C-40B2-9619-D99022E92634}" type="pres">
      <dgm:prSet presAssocID="{45129B4C-0479-48D0-8597-2F08D23705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51BCBF96-A636-4A76-9E54-4B9DA4980160}" type="pres">
      <dgm:prSet presAssocID="{45129B4C-0479-48D0-8597-2F08D23705C3}" presName="spaceRect" presStyleCnt="0"/>
      <dgm:spPr/>
    </dgm:pt>
    <dgm:pt modelId="{724D4D3C-4C08-428E-BA50-B0DAB171482D}" type="pres">
      <dgm:prSet presAssocID="{45129B4C-0479-48D0-8597-2F08D23705C3}" presName="parTx" presStyleLbl="revTx" presStyleIdx="2" presStyleCnt="5">
        <dgm:presLayoutVars>
          <dgm:chMax val="0"/>
          <dgm:chPref val="0"/>
        </dgm:presLayoutVars>
      </dgm:prSet>
      <dgm:spPr/>
    </dgm:pt>
    <dgm:pt modelId="{34F61A09-FAF3-4CD7-88EE-C5FEB46B27F2}" type="pres">
      <dgm:prSet presAssocID="{CA24AF48-4755-4B37-8CBB-45FDD8596E16}" presName="sibTrans" presStyleCnt="0"/>
      <dgm:spPr/>
    </dgm:pt>
    <dgm:pt modelId="{999C4248-2D98-4FDF-ABC8-EC15CAB2FAE8}" type="pres">
      <dgm:prSet presAssocID="{DB637592-3719-476B-972A-B2EF8C68459E}" presName="compNode" presStyleCnt="0"/>
      <dgm:spPr/>
    </dgm:pt>
    <dgm:pt modelId="{998E8935-FD73-4899-B051-DC1F3AF3B2B1}" type="pres">
      <dgm:prSet presAssocID="{DB637592-3719-476B-972A-B2EF8C68459E}" presName="bgRect" presStyleLbl="bgShp" presStyleIdx="3" presStyleCnt="5"/>
      <dgm:spPr/>
    </dgm:pt>
    <dgm:pt modelId="{D61BC1BD-CD4C-49D8-A18D-0747D914ADCA}" type="pres">
      <dgm:prSet presAssocID="{DB637592-3719-476B-972A-B2EF8C6845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45861FB-9783-4669-B16A-36585BF1EE06}" type="pres">
      <dgm:prSet presAssocID="{DB637592-3719-476B-972A-B2EF8C68459E}" presName="spaceRect" presStyleCnt="0"/>
      <dgm:spPr/>
    </dgm:pt>
    <dgm:pt modelId="{AD2F1C8D-0C7B-4F54-9920-3E88C8EFB6D5}" type="pres">
      <dgm:prSet presAssocID="{DB637592-3719-476B-972A-B2EF8C68459E}" presName="parTx" presStyleLbl="revTx" presStyleIdx="3" presStyleCnt="5">
        <dgm:presLayoutVars>
          <dgm:chMax val="0"/>
          <dgm:chPref val="0"/>
        </dgm:presLayoutVars>
      </dgm:prSet>
      <dgm:spPr/>
    </dgm:pt>
    <dgm:pt modelId="{CF3E65CA-750D-49D9-B324-79CE5C642C06}" type="pres">
      <dgm:prSet presAssocID="{1BB6CBE8-C14B-4625-B133-4C9335714D57}" presName="sibTrans" presStyleCnt="0"/>
      <dgm:spPr/>
    </dgm:pt>
    <dgm:pt modelId="{E6E197A3-BB2B-4E2E-9455-BD8C2F4927C2}" type="pres">
      <dgm:prSet presAssocID="{D786EF6F-B003-4B5B-AEB9-39C8DF69DC15}" presName="compNode" presStyleCnt="0"/>
      <dgm:spPr/>
    </dgm:pt>
    <dgm:pt modelId="{F2554CD6-24B2-429E-8841-288338A94549}" type="pres">
      <dgm:prSet presAssocID="{D786EF6F-B003-4B5B-AEB9-39C8DF69DC15}" presName="bgRect" presStyleLbl="bgShp" presStyleIdx="4" presStyleCnt="5"/>
      <dgm:spPr/>
    </dgm:pt>
    <dgm:pt modelId="{3EFF0C58-91A9-497B-BFC3-031A806A79E8}" type="pres">
      <dgm:prSet presAssocID="{D786EF6F-B003-4B5B-AEB9-39C8DF69DC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262BC6B-9CC9-4F74-B08F-F32C7F523ADB}" type="pres">
      <dgm:prSet presAssocID="{D786EF6F-B003-4B5B-AEB9-39C8DF69DC15}" presName="spaceRect" presStyleCnt="0"/>
      <dgm:spPr/>
    </dgm:pt>
    <dgm:pt modelId="{B308A90E-91AB-4BE0-9EF8-6E70451EAF75}" type="pres">
      <dgm:prSet presAssocID="{D786EF6F-B003-4B5B-AEB9-39C8DF69DC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0AA801-D8B8-4F2F-8CD9-97DCFAAD9639}" srcId="{CD4EF678-2A5F-4350-B561-C5F85749FA6F}" destId="{45129B4C-0479-48D0-8597-2F08D23705C3}" srcOrd="2" destOrd="0" parTransId="{FA645A8B-A56E-48D3-884D-A3D94C585ECD}" sibTransId="{CA24AF48-4755-4B37-8CBB-45FDD8596E16}"/>
    <dgm:cxn modelId="{84A56104-C2E5-4C58-A9BA-0E0C2E960F49}" type="presOf" srcId="{DB637592-3719-476B-972A-B2EF8C68459E}" destId="{AD2F1C8D-0C7B-4F54-9920-3E88C8EFB6D5}" srcOrd="0" destOrd="0" presId="urn:microsoft.com/office/officeart/2018/2/layout/IconVerticalSolidList"/>
    <dgm:cxn modelId="{C6B06C0C-7303-4DBA-9F2A-D7660908F0A4}" type="presOf" srcId="{45129B4C-0479-48D0-8597-2F08D23705C3}" destId="{724D4D3C-4C08-428E-BA50-B0DAB171482D}" srcOrd="0" destOrd="0" presId="urn:microsoft.com/office/officeart/2018/2/layout/IconVerticalSolidList"/>
    <dgm:cxn modelId="{E1936B2B-0A75-4283-9E26-9685533F2FE4}" srcId="{CD4EF678-2A5F-4350-B561-C5F85749FA6F}" destId="{D0C7E2CE-F26B-4732-A7AD-0FD8932E9AAE}" srcOrd="1" destOrd="0" parTransId="{BF1D6A3C-9F1A-411D-A150-622F0D1CABB6}" sibTransId="{1F67CF8A-0979-4DEF-9BB3-A11EBAE91E7E}"/>
    <dgm:cxn modelId="{A02C2737-ADA6-4957-B804-E8F9C8869A9C}" srcId="{CD4EF678-2A5F-4350-B561-C5F85749FA6F}" destId="{A3D6FC91-F679-490E-9F11-BE941438773B}" srcOrd="0" destOrd="0" parTransId="{21D078FC-8566-475E-A608-D5BF5AFCFF99}" sibTransId="{70B38F7E-599F-49D6-BE51-6011D6B4960E}"/>
    <dgm:cxn modelId="{01C0CB6C-0CF0-42A8-A8F9-3AA36FB4CC36}" type="presOf" srcId="{D786EF6F-B003-4B5B-AEB9-39C8DF69DC15}" destId="{B308A90E-91AB-4BE0-9EF8-6E70451EAF75}" srcOrd="0" destOrd="0" presId="urn:microsoft.com/office/officeart/2018/2/layout/IconVerticalSolidList"/>
    <dgm:cxn modelId="{BE08A378-994E-4127-8F0C-0CD700E59105}" srcId="{CD4EF678-2A5F-4350-B561-C5F85749FA6F}" destId="{DB637592-3719-476B-972A-B2EF8C68459E}" srcOrd="3" destOrd="0" parTransId="{150D809D-8EEC-4FB4-A004-375820ACCF0E}" sibTransId="{1BB6CBE8-C14B-4625-B133-4C9335714D57}"/>
    <dgm:cxn modelId="{5850F282-B6CF-49C6-AECB-15535BADD10B}" srcId="{CD4EF678-2A5F-4350-B561-C5F85749FA6F}" destId="{D786EF6F-B003-4B5B-AEB9-39C8DF69DC15}" srcOrd="4" destOrd="0" parTransId="{86B79C4C-28C6-4A9F-8B0D-2C6645187F41}" sibTransId="{6DFF0374-AA25-4084-9517-A45CF404076F}"/>
    <dgm:cxn modelId="{DF3FEAC4-D527-4527-B020-5E9B82CDB606}" type="presOf" srcId="{A3D6FC91-F679-490E-9F11-BE941438773B}" destId="{FA0F7966-5738-4EFB-91AA-31D75F6CEBFE}" srcOrd="0" destOrd="0" presId="urn:microsoft.com/office/officeart/2018/2/layout/IconVerticalSolidList"/>
    <dgm:cxn modelId="{4D3932CF-D21E-4741-BF6F-BF6D789003CE}" type="presOf" srcId="{CD4EF678-2A5F-4350-B561-C5F85749FA6F}" destId="{3A273F5B-2260-487B-A7A4-6D06EF6D961C}" srcOrd="0" destOrd="0" presId="urn:microsoft.com/office/officeart/2018/2/layout/IconVerticalSolidList"/>
    <dgm:cxn modelId="{E8868BFD-F411-4D80-9557-F2AEB1440628}" type="presOf" srcId="{D0C7E2CE-F26B-4732-A7AD-0FD8932E9AAE}" destId="{5F065E2C-42C0-4BBE-B6E3-37E2940117A8}" srcOrd="0" destOrd="0" presId="urn:microsoft.com/office/officeart/2018/2/layout/IconVerticalSolidList"/>
    <dgm:cxn modelId="{923D3751-EEF3-43A0-851C-64F3CFC17728}" type="presParOf" srcId="{3A273F5B-2260-487B-A7A4-6D06EF6D961C}" destId="{83FC91BA-1B59-4F02-9559-2995F70C398F}" srcOrd="0" destOrd="0" presId="urn:microsoft.com/office/officeart/2018/2/layout/IconVerticalSolidList"/>
    <dgm:cxn modelId="{C5937DDF-0C91-4AED-BC10-FE2046278C28}" type="presParOf" srcId="{83FC91BA-1B59-4F02-9559-2995F70C398F}" destId="{7610FF92-DDBB-4288-9EEB-B1BA06C1D0D4}" srcOrd="0" destOrd="0" presId="urn:microsoft.com/office/officeart/2018/2/layout/IconVerticalSolidList"/>
    <dgm:cxn modelId="{4373ED4B-A5A9-44DD-8F49-2A8493F42449}" type="presParOf" srcId="{83FC91BA-1B59-4F02-9559-2995F70C398F}" destId="{156E3106-AC35-43DB-AD19-8D6766DA1229}" srcOrd="1" destOrd="0" presId="urn:microsoft.com/office/officeart/2018/2/layout/IconVerticalSolidList"/>
    <dgm:cxn modelId="{76E7B682-0967-49FC-9CCC-2AED3DC4B033}" type="presParOf" srcId="{83FC91BA-1B59-4F02-9559-2995F70C398F}" destId="{80C18FAE-FF6A-4CDC-8DBF-9412F96F831E}" srcOrd="2" destOrd="0" presId="urn:microsoft.com/office/officeart/2018/2/layout/IconVerticalSolidList"/>
    <dgm:cxn modelId="{98C15F20-0DFC-4DB0-BD01-C5FA3B3D2D18}" type="presParOf" srcId="{83FC91BA-1B59-4F02-9559-2995F70C398F}" destId="{FA0F7966-5738-4EFB-91AA-31D75F6CEBFE}" srcOrd="3" destOrd="0" presId="urn:microsoft.com/office/officeart/2018/2/layout/IconVerticalSolidList"/>
    <dgm:cxn modelId="{9705FC60-5CE1-42C2-B7A7-AD1B04C2341E}" type="presParOf" srcId="{3A273F5B-2260-487B-A7A4-6D06EF6D961C}" destId="{2CCE4ADC-1E09-41FA-9ECD-926F5E29DC13}" srcOrd="1" destOrd="0" presId="urn:microsoft.com/office/officeart/2018/2/layout/IconVerticalSolidList"/>
    <dgm:cxn modelId="{C006A9AE-E7E2-4D6C-87EA-7EBF467238F1}" type="presParOf" srcId="{3A273F5B-2260-487B-A7A4-6D06EF6D961C}" destId="{F911DB28-FCD6-4C2D-A7A6-8EF2230A12A2}" srcOrd="2" destOrd="0" presId="urn:microsoft.com/office/officeart/2018/2/layout/IconVerticalSolidList"/>
    <dgm:cxn modelId="{1B533B1C-21F9-4462-8494-0DC15BA3A1DE}" type="presParOf" srcId="{F911DB28-FCD6-4C2D-A7A6-8EF2230A12A2}" destId="{E52879F5-7B89-4DB3-8DAC-DAEA132093C7}" srcOrd="0" destOrd="0" presId="urn:microsoft.com/office/officeart/2018/2/layout/IconVerticalSolidList"/>
    <dgm:cxn modelId="{42E89050-808F-4456-9DFB-3FDE3E3AFB36}" type="presParOf" srcId="{F911DB28-FCD6-4C2D-A7A6-8EF2230A12A2}" destId="{CE297A1F-F2B3-4B98-9A13-F0A78D017DCB}" srcOrd="1" destOrd="0" presId="urn:microsoft.com/office/officeart/2018/2/layout/IconVerticalSolidList"/>
    <dgm:cxn modelId="{9A07D9F4-9B4F-4ACF-9571-B5933F2BC516}" type="presParOf" srcId="{F911DB28-FCD6-4C2D-A7A6-8EF2230A12A2}" destId="{2BCE7E80-8BB9-417E-AFB2-39B422D35E3F}" srcOrd="2" destOrd="0" presId="urn:microsoft.com/office/officeart/2018/2/layout/IconVerticalSolidList"/>
    <dgm:cxn modelId="{C27C6BEE-A50B-48F2-B33A-0CA819A58A70}" type="presParOf" srcId="{F911DB28-FCD6-4C2D-A7A6-8EF2230A12A2}" destId="{5F065E2C-42C0-4BBE-B6E3-37E2940117A8}" srcOrd="3" destOrd="0" presId="urn:microsoft.com/office/officeart/2018/2/layout/IconVerticalSolidList"/>
    <dgm:cxn modelId="{0BC0C57A-80AC-4711-A4EB-A5556E22495F}" type="presParOf" srcId="{3A273F5B-2260-487B-A7A4-6D06EF6D961C}" destId="{719CEDD6-357D-4A99-83DA-E0C66C3FCE8C}" srcOrd="3" destOrd="0" presId="urn:microsoft.com/office/officeart/2018/2/layout/IconVerticalSolidList"/>
    <dgm:cxn modelId="{9621A805-D4DF-466E-9C2C-E2056836B6A0}" type="presParOf" srcId="{3A273F5B-2260-487B-A7A4-6D06EF6D961C}" destId="{737A544D-FA26-41D0-B78C-A653C1EBE43D}" srcOrd="4" destOrd="0" presId="urn:microsoft.com/office/officeart/2018/2/layout/IconVerticalSolidList"/>
    <dgm:cxn modelId="{BE7E1BEC-2439-446B-8219-BB9A85B76841}" type="presParOf" srcId="{737A544D-FA26-41D0-B78C-A653C1EBE43D}" destId="{366936CD-4CBD-49BC-8C44-3C5BB20C1B80}" srcOrd="0" destOrd="0" presId="urn:microsoft.com/office/officeart/2018/2/layout/IconVerticalSolidList"/>
    <dgm:cxn modelId="{BAB905F9-ADC5-431B-AFB9-C8E7983BB3E8}" type="presParOf" srcId="{737A544D-FA26-41D0-B78C-A653C1EBE43D}" destId="{930802CF-6B0C-40B2-9619-D99022E92634}" srcOrd="1" destOrd="0" presId="urn:microsoft.com/office/officeart/2018/2/layout/IconVerticalSolidList"/>
    <dgm:cxn modelId="{9096A593-4E92-44D3-A410-23A7EAFFB70D}" type="presParOf" srcId="{737A544D-FA26-41D0-B78C-A653C1EBE43D}" destId="{51BCBF96-A636-4A76-9E54-4B9DA4980160}" srcOrd="2" destOrd="0" presId="urn:microsoft.com/office/officeart/2018/2/layout/IconVerticalSolidList"/>
    <dgm:cxn modelId="{9BBC0E4B-A6CE-4975-BB0B-84F90988C002}" type="presParOf" srcId="{737A544D-FA26-41D0-B78C-A653C1EBE43D}" destId="{724D4D3C-4C08-428E-BA50-B0DAB171482D}" srcOrd="3" destOrd="0" presId="urn:microsoft.com/office/officeart/2018/2/layout/IconVerticalSolidList"/>
    <dgm:cxn modelId="{F161778A-1B86-47B2-9610-BC266AE619A9}" type="presParOf" srcId="{3A273F5B-2260-487B-A7A4-6D06EF6D961C}" destId="{34F61A09-FAF3-4CD7-88EE-C5FEB46B27F2}" srcOrd="5" destOrd="0" presId="urn:microsoft.com/office/officeart/2018/2/layout/IconVerticalSolidList"/>
    <dgm:cxn modelId="{4AA01F11-8A85-499C-B396-04A26321C363}" type="presParOf" srcId="{3A273F5B-2260-487B-A7A4-6D06EF6D961C}" destId="{999C4248-2D98-4FDF-ABC8-EC15CAB2FAE8}" srcOrd="6" destOrd="0" presId="urn:microsoft.com/office/officeart/2018/2/layout/IconVerticalSolidList"/>
    <dgm:cxn modelId="{B76D44BE-61A8-4550-80B3-449268F367CB}" type="presParOf" srcId="{999C4248-2D98-4FDF-ABC8-EC15CAB2FAE8}" destId="{998E8935-FD73-4899-B051-DC1F3AF3B2B1}" srcOrd="0" destOrd="0" presId="urn:microsoft.com/office/officeart/2018/2/layout/IconVerticalSolidList"/>
    <dgm:cxn modelId="{FF89258C-F8FC-42E2-8BF4-FEC3732F43A7}" type="presParOf" srcId="{999C4248-2D98-4FDF-ABC8-EC15CAB2FAE8}" destId="{D61BC1BD-CD4C-49D8-A18D-0747D914ADCA}" srcOrd="1" destOrd="0" presId="urn:microsoft.com/office/officeart/2018/2/layout/IconVerticalSolidList"/>
    <dgm:cxn modelId="{67E2F677-8DC7-4EAE-A7E8-8D923341B080}" type="presParOf" srcId="{999C4248-2D98-4FDF-ABC8-EC15CAB2FAE8}" destId="{345861FB-9783-4669-B16A-36585BF1EE06}" srcOrd="2" destOrd="0" presId="urn:microsoft.com/office/officeart/2018/2/layout/IconVerticalSolidList"/>
    <dgm:cxn modelId="{DC5704FB-F7B6-4F1E-8128-429C6F795DA4}" type="presParOf" srcId="{999C4248-2D98-4FDF-ABC8-EC15CAB2FAE8}" destId="{AD2F1C8D-0C7B-4F54-9920-3E88C8EFB6D5}" srcOrd="3" destOrd="0" presId="urn:microsoft.com/office/officeart/2018/2/layout/IconVerticalSolidList"/>
    <dgm:cxn modelId="{0140C686-8170-4EE1-AFF2-8658250FA8E6}" type="presParOf" srcId="{3A273F5B-2260-487B-A7A4-6D06EF6D961C}" destId="{CF3E65CA-750D-49D9-B324-79CE5C642C06}" srcOrd="7" destOrd="0" presId="urn:microsoft.com/office/officeart/2018/2/layout/IconVerticalSolidList"/>
    <dgm:cxn modelId="{649D5E9B-132E-4A11-9CB0-82DE38EBE9A7}" type="presParOf" srcId="{3A273F5B-2260-487B-A7A4-6D06EF6D961C}" destId="{E6E197A3-BB2B-4E2E-9455-BD8C2F4927C2}" srcOrd="8" destOrd="0" presId="urn:microsoft.com/office/officeart/2018/2/layout/IconVerticalSolidList"/>
    <dgm:cxn modelId="{E05D853F-B6C1-4676-B149-DCE24AC10E4D}" type="presParOf" srcId="{E6E197A3-BB2B-4E2E-9455-BD8C2F4927C2}" destId="{F2554CD6-24B2-429E-8841-288338A94549}" srcOrd="0" destOrd="0" presId="urn:microsoft.com/office/officeart/2018/2/layout/IconVerticalSolidList"/>
    <dgm:cxn modelId="{A2DF5CB4-200A-4AC1-95F7-A271293EEAED}" type="presParOf" srcId="{E6E197A3-BB2B-4E2E-9455-BD8C2F4927C2}" destId="{3EFF0C58-91A9-497B-BFC3-031A806A79E8}" srcOrd="1" destOrd="0" presId="urn:microsoft.com/office/officeart/2018/2/layout/IconVerticalSolidList"/>
    <dgm:cxn modelId="{80EC22BB-6F0F-464F-8451-8EFD910DBEB8}" type="presParOf" srcId="{E6E197A3-BB2B-4E2E-9455-BD8C2F4927C2}" destId="{1262BC6B-9CC9-4F74-B08F-F32C7F523ADB}" srcOrd="2" destOrd="0" presId="urn:microsoft.com/office/officeart/2018/2/layout/IconVerticalSolidList"/>
    <dgm:cxn modelId="{F24361FC-B412-46FB-997B-F478DF02184B}" type="presParOf" srcId="{E6E197A3-BB2B-4E2E-9455-BD8C2F4927C2}" destId="{B308A90E-91AB-4BE0-9EF8-6E70451EAF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D7FEE6-82A2-418A-8529-D824115D476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B03AEA-E392-4871-84DA-D5CE92560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AD8232 – ECG Module</a:t>
          </a:r>
          <a:br>
            <a:rPr lang="en-US"/>
          </a:br>
          <a:r>
            <a:rPr lang="en-US"/>
            <a:t>Captured clean PQRST waveform with ~98% accuracy compared to clinical ECG</a:t>
          </a:r>
        </a:p>
      </dgm:t>
    </dgm:pt>
    <dgm:pt modelId="{FB782728-AF1A-4428-842D-182517B80982}" type="parTrans" cxnId="{D25074FA-D0F9-4921-BACB-7921F78D3AFE}">
      <dgm:prSet/>
      <dgm:spPr/>
      <dgm:t>
        <a:bodyPr/>
        <a:lstStyle/>
        <a:p>
          <a:endParaRPr lang="en-US"/>
        </a:p>
      </dgm:t>
    </dgm:pt>
    <dgm:pt modelId="{DB91040C-5EE1-49FE-8B51-A290511A9A80}" type="sibTrans" cxnId="{D25074FA-D0F9-4921-BACB-7921F78D3AFE}">
      <dgm:prSet/>
      <dgm:spPr/>
      <dgm:t>
        <a:bodyPr/>
        <a:lstStyle/>
        <a:p>
          <a:endParaRPr lang="en-US"/>
        </a:p>
      </dgm:t>
    </dgm:pt>
    <dgm:pt modelId="{EFCEFF1A-10A1-4B92-A902-0D5C63F5E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MAX30100 – SpO₂ &amp; Heart Rate</a:t>
          </a:r>
          <a:br>
            <a:rPr lang="en-US"/>
          </a:br>
          <a:r>
            <a:rPr lang="en-US"/>
            <a:t>SpO₂ accuracy: ~97%, Heart rate variation: ±2 bpm</a:t>
          </a:r>
        </a:p>
      </dgm:t>
    </dgm:pt>
    <dgm:pt modelId="{A97DE896-846A-4D0B-BCF9-07D2204A5CFB}" type="parTrans" cxnId="{236D6FE9-6E79-4D4F-A6A2-56D4E6338555}">
      <dgm:prSet/>
      <dgm:spPr/>
      <dgm:t>
        <a:bodyPr/>
        <a:lstStyle/>
        <a:p>
          <a:endParaRPr lang="en-US"/>
        </a:p>
      </dgm:t>
    </dgm:pt>
    <dgm:pt modelId="{249046AC-FBC9-451B-A7D8-9C282B1BC819}" type="sibTrans" cxnId="{236D6FE9-6E79-4D4F-A6A2-56D4E6338555}">
      <dgm:prSet/>
      <dgm:spPr/>
      <dgm:t>
        <a:bodyPr/>
        <a:lstStyle/>
        <a:p>
          <a:endParaRPr lang="en-US"/>
        </a:p>
      </dgm:t>
    </dgm:pt>
    <dgm:pt modelId="{ACC1AC9F-9F63-42F6-A6D9-516F2A01F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DS18B20 – Temperature Sensor</a:t>
          </a:r>
          <a:br>
            <a:rPr lang="en-US"/>
          </a:br>
          <a:r>
            <a:rPr lang="en-US"/>
            <a:t>Deviation: ±0.2°C compared to a digital thermometer</a:t>
          </a:r>
        </a:p>
      </dgm:t>
    </dgm:pt>
    <dgm:pt modelId="{B260DA65-F540-4383-BAB8-91E0602E75F1}" type="parTrans" cxnId="{37ED3C2E-24F7-41A9-8669-A80E8887BBF5}">
      <dgm:prSet/>
      <dgm:spPr/>
      <dgm:t>
        <a:bodyPr/>
        <a:lstStyle/>
        <a:p>
          <a:endParaRPr lang="en-US"/>
        </a:p>
      </dgm:t>
    </dgm:pt>
    <dgm:pt modelId="{68F512F1-D76A-40B9-B7FD-9E49A479D63E}" type="sibTrans" cxnId="{37ED3C2E-24F7-41A9-8669-A80E8887BBF5}">
      <dgm:prSet/>
      <dgm:spPr/>
      <dgm:t>
        <a:bodyPr/>
        <a:lstStyle/>
        <a:p>
          <a:endParaRPr lang="en-US"/>
        </a:p>
      </dgm:t>
    </dgm:pt>
    <dgm:pt modelId="{9A92C501-CB7A-4293-9096-C70AC18A3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MPU6050 – Motion Sensor</a:t>
          </a:r>
          <a:br>
            <a:rPr lang="en-US"/>
          </a:br>
          <a:r>
            <a:rPr lang="en-US"/>
            <a:t>Detected falls and activity changes with ~95% accuracy</a:t>
          </a:r>
        </a:p>
      </dgm:t>
    </dgm:pt>
    <dgm:pt modelId="{79950D92-BD87-418A-B110-453BB92F1490}" type="parTrans" cxnId="{9D439444-212E-40E2-906B-0FD266917A6C}">
      <dgm:prSet/>
      <dgm:spPr/>
      <dgm:t>
        <a:bodyPr/>
        <a:lstStyle/>
        <a:p>
          <a:endParaRPr lang="en-US"/>
        </a:p>
      </dgm:t>
    </dgm:pt>
    <dgm:pt modelId="{22C869CC-A04E-41E7-A43F-C7266258493B}" type="sibTrans" cxnId="{9D439444-212E-40E2-906B-0FD266917A6C}">
      <dgm:prSet/>
      <dgm:spPr/>
      <dgm:t>
        <a:bodyPr/>
        <a:lstStyle/>
        <a:p>
          <a:endParaRPr lang="en-US"/>
        </a:p>
      </dgm:t>
    </dgm:pt>
    <dgm:pt modelId="{F4E8E687-1B74-4F84-B9AD-EBF3E8884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Wireless Transmission</a:t>
          </a:r>
          <a:br>
            <a:rPr lang="en-US"/>
          </a:br>
          <a:r>
            <a:rPr lang="en-US"/>
            <a:t>Stable up to 15–20 meters, latency ~200 ms, &lt;1% data loss</a:t>
          </a:r>
        </a:p>
      </dgm:t>
    </dgm:pt>
    <dgm:pt modelId="{3EAA22F0-7454-4417-A9F4-A28BCA7087F6}" type="parTrans" cxnId="{4984677E-4104-4B15-8506-D05BB82A06CF}">
      <dgm:prSet/>
      <dgm:spPr/>
      <dgm:t>
        <a:bodyPr/>
        <a:lstStyle/>
        <a:p>
          <a:endParaRPr lang="en-US"/>
        </a:p>
      </dgm:t>
    </dgm:pt>
    <dgm:pt modelId="{BA73458F-1847-4500-8187-4CEC37BF7472}" type="sibTrans" cxnId="{4984677E-4104-4B15-8506-D05BB82A06CF}">
      <dgm:prSet/>
      <dgm:spPr/>
      <dgm:t>
        <a:bodyPr/>
        <a:lstStyle/>
        <a:p>
          <a:endParaRPr lang="en-US"/>
        </a:p>
      </dgm:t>
    </dgm:pt>
    <dgm:pt modelId="{9E15CFC3-DF3F-44A4-9170-DAD53932FA16}" type="pres">
      <dgm:prSet presAssocID="{B4D7FEE6-82A2-418A-8529-D824115D476F}" presName="root" presStyleCnt="0">
        <dgm:presLayoutVars>
          <dgm:dir/>
          <dgm:resizeHandles val="exact"/>
        </dgm:presLayoutVars>
      </dgm:prSet>
      <dgm:spPr/>
    </dgm:pt>
    <dgm:pt modelId="{D17E7F1F-4A73-4824-81DA-38BBFDFC81C8}" type="pres">
      <dgm:prSet presAssocID="{17B03AEA-E392-4871-84DA-D5CE925602AC}" presName="compNode" presStyleCnt="0"/>
      <dgm:spPr/>
    </dgm:pt>
    <dgm:pt modelId="{060B9F13-CCB9-4E24-8E05-55975057488C}" type="pres">
      <dgm:prSet presAssocID="{17B03AEA-E392-4871-84DA-D5CE925602AC}" presName="bgRect" presStyleLbl="bgShp" presStyleIdx="0" presStyleCnt="5"/>
      <dgm:spPr/>
    </dgm:pt>
    <dgm:pt modelId="{CA6F29D3-3275-43F8-8374-27678BCAA178}" type="pres">
      <dgm:prSet presAssocID="{17B03AEA-E392-4871-84DA-D5CE925602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E508A958-3974-41E5-8406-ABA90D75559A}" type="pres">
      <dgm:prSet presAssocID="{17B03AEA-E392-4871-84DA-D5CE925602AC}" presName="spaceRect" presStyleCnt="0"/>
      <dgm:spPr/>
    </dgm:pt>
    <dgm:pt modelId="{A1132723-8ECA-4CF0-911D-D2831E4CCA8E}" type="pres">
      <dgm:prSet presAssocID="{17B03AEA-E392-4871-84DA-D5CE925602AC}" presName="parTx" presStyleLbl="revTx" presStyleIdx="0" presStyleCnt="5">
        <dgm:presLayoutVars>
          <dgm:chMax val="0"/>
          <dgm:chPref val="0"/>
        </dgm:presLayoutVars>
      </dgm:prSet>
      <dgm:spPr/>
    </dgm:pt>
    <dgm:pt modelId="{62BEB152-AABF-49FB-A436-FBDEB891956C}" type="pres">
      <dgm:prSet presAssocID="{DB91040C-5EE1-49FE-8B51-A290511A9A80}" presName="sibTrans" presStyleCnt="0"/>
      <dgm:spPr/>
    </dgm:pt>
    <dgm:pt modelId="{1C983D37-6DED-4EF5-A470-E5E3997BA022}" type="pres">
      <dgm:prSet presAssocID="{EFCEFF1A-10A1-4B92-A902-0D5C63F5EDCE}" presName="compNode" presStyleCnt="0"/>
      <dgm:spPr/>
    </dgm:pt>
    <dgm:pt modelId="{1F2F2F94-54A4-407D-9A08-90DCD81A81DC}" type="pres">
      <dgm:prSet presAssocID="{EFCEFF1A-10A1-4B92-A902-0D5C63F5EDCE}" presName="bgRect" presStyleLbl="bgShp" presStyleIdx="1" presStyleCnt="5"/>
      <dgm:spPr/>
    </dgm:pt>
    <dgm:pt modelId="{97E8D04A-E3AE-4A78-8D93-7CA3D6557D84}" type="pres">
      <dgm:prSet presAssocID="{EFCEFF1A-10A1-4B92-A902-0D5C63F5ED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7145EC09-0595-4E10-906D-4F2CFCB0BFA7}" type="pres">
      <dgm:prSet presAssocID="{EFCEFF1A-10A1-4B92-A902-0D5C63F5EDCE}" presName="spaceRect" presStyleCnt="0"/>
      <dgm:spPr/>
    </dgm:pt>
    <dgm:pt modelId="{357061E7-847F-4F05-B2A8-3191D7581A53}" type="pres">
      <dgm:prSet presAssocID="{EFCEFF1A-10A1-4B92-A902-0D5C63F5EDCE}" presName="parTx" presStyleLbl="revTx" presStyleIdx="1" presStyleCnt="5">
        <dgm:presLayoutVars>
          <dgm:chMax val="0"/>
          <dgm:chPref val="0"/>
        </dgm:presLayoutVars>
      </dgm:prSet>
      <dgm:spPr/>
    </dgm:pt>
    <dgm:pt modelId="{613815E5-625B-494B-BB25-6269FA13CE05}" type="pres">
      <dgm:prSet presAssocID="{249046AC-FBC9-451B-A7D8-9C282B1BC819}" presName="sibTrans" presStyleCnt="0"/>
      <dgm:spPr/>
    </dgm:pt>
    <dgm:pt modelId="{0373E0EA-CF2F-4C75-ACB0-9F05C9E1D70E}" type="pres">
      <dgm:prSet presAssocID="{ACC1AC9F-9F63-42F6-A6D9-516F2A01F082}" presName="compNode" presStyleCnt="0"/>
      <dgm:spPr/>
    </dgm:pt>
    <dgm:pt modelId="{67327BD6-4593-4143-A3E6-130C19E2A152}" type="pres">
      <dgm:prSet presAssocID="{ACC1AC9F-9F63-42F6-A6D9-516F2A01F082}" presName="bgRect" presStyleLbl="bgShp" presStyleIdx="2" presStyleCnt="5"/>
      <dgm:spPr/>
    </dgm:pt>
    <dgm:pt modelId="{CB65899F-3531-4E0B-A68E-075E099D821E}" type="pres">
      <dgm:prSet presAssocID="{ACC1AC9F-9F63-42F6-A6D9-516F2A01F0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0F2C383-359C-4428-8B7D-934A9976535F}" type="pres">
      <dgm:prSet presAssocID="{ACC1AC9F-9F63-42F6-A6D9-516F2A01F082}" presName="spaceRect" presStyleCnt="0"/>
      <dgm:spPr/>
    </dgm:pt>
    <dgm:pt modelId="{138C8F25-C380-4039-8D1C-EE41B1AD3BCA}" type="pres">
      <dgm:prSet presAssocID="{ACC1AC9F-9F63-42F6-A6D9-516F2A01F082}" presName="parTx" presStyleLbl="revTx" presStyleIdx="2" presStyleCnt="5">
        <dgm:presLayoutVars>
          <dgm:chMax val="0"/>
          <dgm:chPref val="0"/>
        </dgm:presLayoutVars>
      </dgm:prSet>
      <dgm:spPr/>
    </dgm:pt>
    <dgm:pt modelId="{3959905A-CACF-48AB-A6D8-CAE4089B5996}" type="pres">
      <dgm:prSet presAssocID="{68F512F1-D76A-40B9-B7FD-9E49A479D63E}" presName="sibTrans" presStyleCnt="0"/>
      <dgm:spPr/>
    </dgm:pt>
    <dgm:pt modelId="{BCD3A7AC-0F51-4DD1-9E20-4A3A53BED47A}" type="pres">
      <dgm:prSet presAssocID="{9A92C501-CB7A-4293-9096-C70AC18A358B}" presName="compNode" presStyleCnt="0"/>
      <dgm:spPr/>
    </dgm:pt>
    <dgm:pt modelId="{AF924283-473F-41DE-BDA9-4DABD43C0039}" type="pres">
      <dgm:prSet presAssocID="{9A92C501-CB7A-4293-9096-C70AC18A358B}" presName="bgRect" presStyleLbl="bgShp" presStyleIdx="3" presStyleCnt="5"/>
      <dgm:spPr/>
    </dgm:pt>
    <dgm:pt modelId="{F4D5AA86-2E63-4058-9A3B-042F7D35B7A3}" type="pres">
      <dgm:prSet presAssocID="{9A92C501-CB7A-4293-9096-C70AC18A35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C5CF5EA-7FB0-4FBB-ABB2-61DFE4E21CF1}" type="pres">
      <dgm:prSet presAssocID="{9A92C501-CB7A-4293-9096-C70AC18A358B}" presName="spaceRect" presStyleCnt="0"/>
      <dgm:spPr/>
    </dgm:pt>
    <dgm:pt modelId="{E98A05DF-F4FC-4973-AB8B-7863CC12118E}" type="pres">
      <dgm:prSet presAssocID="{9A92C501-CB7A-4293-9096-C70AC18A358B}" presName="parTx" presStyleLbl="revTx" presStyleIdx="3" presStyleCnt="5">
        <dgm:presLayoutVars>
          <dgm:chMax val="0"/>
          <dgm:chPref val="0"/>
        </dgm:presLayoutVars>
      </dgm:prSet>
      <dgm:spPr/>
    </dgm:pt>
    <dgm:pt modelId="{5D5509C0-22A0-465E-8FD6-91BBF4B2D3A5}" type="pres">
      <dgm:prSet presAssocID="{22C869CC-A04E-41E7-A43F-C7266258493B}" presName="sibTrans" presStyleCnt="0"/>
      <dgm:spPr/>
    </dgm:pt>
    <dgm:pt modelId="{CCE9868D-A96B-4350-BDD7-5A7F081DFD09}" type="pres">
      <dgm:prSet presAssocID="{F4E8E687-1B74-4F84-B9AD-EBF3E88845E4}" presName="compNode" presStyleCnt="0"/>
      <dgm:spPr/>
    </dgm:pt>
    <dgm:pt modelId="{EF7FAC09-8F72-46A6-8006-6E2B04248622}" type="pres">
      <dgm:prSet presAssocID="{F4E8E687-1B74-4F84-B9AD-EBF3E88845E4}" presName="bgRect" presStyleLbl="bgShp" presStyleIdx="4" presStyleCnt="5"/>
      <dgm:spPr/>
    </dgm:pt>
    <dgm:pt modelId="{79F93C84-40BE-4342-BE26-45D769027DFE}" type="pres">
      <dgm:prSet presAssocID="{F4E8E687-1B74-4F84-B9AD-EBF3E88845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FE8D4AB-DED6-4AD1-91F9-DB3FEC34FC3E}" type="pres">
      <dgm:prSet presAssocID="{F4E8E687-1B74-4F84-B9AD-EBF3E88845E4}" presName="spaceRect" presStyleCnt="0"/>
      <dgm:spPr/>
    </dgm:pt>
    <dgm:pt modelId="{92BD599E-2E6A-48B4-8F20-37C7D740B6E1}" type="pres">
      <dgm:prSet presAssocID="{F4E8E687-1B74-4F84-B9AD-EBF3E88845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CFE208-CCA2-40D0-B2E1-88BB22A8BEB9}" type="presOf" srcId="{B4D7FEE6-82A2-418A-8529-D824115D476F}" destId="{9E15CFC3-DF3F-44A4-9170-DAD53932FA16}" srcOrd="0" destOrd="0" presId="urn:microsoft.com/office/officeart/2018/2/layout/IconVerticalSolidList"/>
    <dgm:cxn modelId="{02D05511-9FFD-482E-A17A-53B3FF04700B}" type="presOf" srcId="{EFCEFF1A-10A1-4B92-A902-0D5C63F5EDCE}" destId="{357061E7-847F-4F05-B2A8-3191D7581A53}" srcOrd="0" destOrd="0" presId="urn:microsoft.com/office/officeart/2018/2/layout/IconVerticalSolidList"/>
    <dgm:cxn modelId="{A7F6A31A-6DCB-4F47-A5B3-B5C321A94AED}" type="presOf" srcId="{F4E8E687-1B74-4F84-B9AD-EBF3E88845E4}" destId="{92BD599E-2E6A-48B4-8F20-37C7D740B6E1}" srcOrd="0" destOrd="0" presId="urn:microsoft.com/office/officeart/2018/2/layout/IconVerticalSolidList"/>
    <dgm:cxn modelId="{37ED3C2E-24F7-41A9-8669-A80E8887BBF5}" srcId="{B4D7FEE6-82A2-418A-8529-D824115D476F}" destId="{ACC1AC9F-9F63-42F6-A6D9-516F2A01F082}" srcOrd="2" destOrd="0" parTransId="{B260DA65-F540-4383-BAB8-91E0602E75F1}" sibTransId="{68F512F1-D76A-40B9-B7FD-9E49A479D63E}"/>
    <dgm:cxn modelId="{9D439444-212E-40E2-906B-0FD266917A6C}" srcId="{B4D7FEE6-82A2-418A-8529-D824115D476F}" destId="{9A92C501-CB7A-4293-9096-C70AC18A358B}" srcOrd="3" destOrd="0" parTransId="{79950D92-BD87-418A-B110-453BB92F1490}" sibTransId="{22C869CC-A04E-41E7-A43F-C7266258493B}"/>
    <dgm:cxn modelId="{2A043270-07D7-4D75-AB88-94DDC644892F}" type="presOf" srcId="{17B03AEA-E392-4871-84DA-D5CE925602AC}" destId="{A1132723-8ECA-4CF0-911D-D2831E4CCA8E}" srcOrd="0" destOrd="0" presId="urn:microsoft.com/office/officeart/2018/2/layout/IconVerticalSolidList"/>
    <dgm:cxn modelId="{79798151-3151-4FA2-9B03-6DBCF634214A}" type="presOf" srcId="{ACC1AC9F-9F63-42F6-A6D9-516F2A01F082}" destId="{138C8F25-C380-4039-8D1C-EE41B1AD3BCA}" srcOrd="0" destOrd="0" presId="urn:microsoft.com/office/officeart/2018/2/layout/IconVerticalSolidList"/>
    <dgm:cxn modelId="{4984677E-4104-4B15-8506-D05BB82A06CF}" srcId="{B4D7FEE6-82A2-418A-8529-D824115D476F}" destId="{F4E8E687-1B74-4F84-B9AD-EBF3E88845E4}" srcOrd="4" destOrd="0" parTransId="{3EAA22F0-7454-4417-A9F4-A28BCA7087F6}" sibTransId="{BA73458F-1847-4500-8187-4CEC37BF7472}"/>
    <dgm:cxn modelId="{3AD552BA-DC83-4BA6-BBB7-69DF15986224}" type="presOf" srcId="{9A92C501-CB7A-4293-9096-C70AC18A358B}" destId="{E98A05DF-F4FC-4973-AB8B-7863CC12118E}" srcOrd="0" destOrd="0" presId="urn:microsoft.com/office/officeart/2018/2/layout/IconVerticalSolidList"/>
    <dgm:cxn modelId="{236D6FE9-6E79-4D4F-A6A2-56D4E6338555}" srcId="{B4D7FEE6-82A2-418A-8529-D824115D476F}" destId="{EFCEFF1A-10A1-4B92-A902-0D5C63F5EDCE}" srcOrd="1" destOrd="0" parTransId="{A97DE896-846A-4D0B-BCF9-07D2204A5CFB}" sibTransId="{249046AC-FBC9-451B-A7D8-9C282B1BC819}"/>
    <dgm:cxn modelId="{D25074FA-D0F9-4921-BACB-7921F78D3AFE}" srcId="{B4D7FEE6-82A2-418A-8529-D824115D476F}" destId="{17B03AEA-E392-4871-84DA-D5CE925602AC}" srcOrd="0" destOrd="0" parTransId="{FB782728-AF1A-4428-842D-182517B80982}" sibTransId="{DB91040C-5EE1-49FE-8B51-A290511A9A80}"/>
    <dgm:cxn modelId="{784E2B7E-7E6D-4E03-8C7B-BD7998D0721B}" type="presParOf" srcId="{9E15CFC3-DF3F-44A4-9170-DAD53932FA16}" destId="{D17E7F1F-4A73-4824-81DA-38BBFDFC81C8}" srcOrd="0" destOrd="0" presId="urn:microsoft.com/office/officeart/2018/2/layout/IconVerticalSolidList"/>
    <dgm:cxn modelId="{8FD07C74-270E-475B-A89D-5CF94485A670}" type="presParOf" srcId="{D17E7F1F-4A73-4824-81DA-38BBFDFC81C8}" destId="{060B9F13-CCB9-4E24-8E05-55975057488C}" srcOrd="0" destOrd="0" presId="urn:microsoft.com/office/officeart/2018/2/layout/IconVerticalSolidList"/>
    <dgm:cxn modelId="{47EBF37A-AFD0-4987-8FB3-8C0F776C8BFE}" type="presParOf" srcId="{D17E7F1F-4A73-4824-81DA-38BBFDFC81C8}" destId="{CA6F29D3-3275-43F8-8374-27678BCAA178}" srcOrd="1" destOrd="0" presId="urn:microsoft.com/office/officeart/2018/2/layout/IconVerticalSolidList"/>
    <dgm:cxn modelId="{AB93FBA3-696C-48A4-BA25-D8DB2956B8FB}" type="presParOf" srcId="{D17E7F1F-4A73-4824-81DA-38BBFDFC81C8}" destId="{E508A958-3974-41E5-8406-ABA90D75559A}" srcOrd="2" destOrd="0" presId="urn:microsoft.com/office/officeart/2018/2/layout/IconVerticalSolidList"/>
    <dgm:cxn modelId="{E9CAB3F6-6324-40B8-8719-2B38C3C617DE}" type="presParOf" srcId="{D17E7F1F-4A73-4824-81DA-38BBFDFC81C8}" destId="{A1132723-8ECA-4CF0-911D-D2831E4CCA8E}" srcOrd="3" destOrd="0" presId="urn:microsoft.com/office/officeart/2018/2/layout/IconVerticalSolidList"/>
    <dgm:cxn modelId="{8D551F19-3C20-4837-A52C-964811299480}" type="presParOf" srcId="{9E15CFC3-DF3F-44A4-9170-DAD53932FA16}" destId="{62BEB152-AABF-49FB-A436-FBDEB891956C}" srcOrd="1" destOrd="0" presId="urn:microsoft.com/office/officeart/2018/2/layout/IconVerticalSolidList"/>
    <dgm:cxn modelId="{E10FCD66-A69E-4494-9604-C3BBE342EE9C}" type="presParOf" srcId="{9E15CFC3-DF3F-44A4-9170-DAD53932FA16}" destId="{1C983D37-6DED-4EF5-A470-E5E3997BA022}" srcOrd="2" destOrd="0" presId="urn:microsoft.com/office/officeart/2018/2/layout/IconVerticalSolidList"/>
    <dgm:cxn modelId="{5C52606E-E5EB-458F-B3F0-09E0E6DE18B3}" type="presParOf" srcId="{1C983D37-6DED-4EF5-A470-E5E3997BA022}" destId="{1F2F2F94-54A4-407D-9A08-90DCD81A81DC}" srcOrd="0" destOrd="0" presId="urn:microsoft.com/office/officeart/2018/2/layout/IconVerticalSolidList"/>
    <dgm:cxn modelId="{23D0FE48-54BF-48B8-BF50-6D922886C3FC}" type="presParOf" srcId="{1C983D37-6DED-4EF5-A470-E5E3997BA022}" destId="{97E8D04A-E3AE-4A78-8D93-7CA3D6557D84}" srcOrd="1" destOrd="0" presId="urn:microsoft.com/office/officeart/2018/2/layout/IconVerticalSolidList"/>
    <dgm:cxn modelId="{61ACF6DD-2163-4A18-9220-6FE3C1EB0E7C}" type="presParOf" srcId="{1C983D37-6DED-4EF5-A470-E5E3997BA022}" destId="{7145EC09-0595-4E10-906D-4F2CFCB0BFA7}" srcOrd="2" destOrd="0" presId="urn:microsoft.com/office/officeart/2018/2/layout/IconVerticalSolidList"/>
    <dgm:cxn modelId="{1FCC90AA-23FA-432D-9199-D42ECE7DA69B}" type="presParOf" srcId="{1C983D37-6DED-4EF5-A470-E5E3997BA022}" destId="{357061E7-847F-4F05-B2A8-3191D7581A53}" srcOrd="3" destOrd="0" presId="urn:microsoft.com/office/officeart/2018/2/layout/IconVerticalSolidList"/>
    <dgm:cxn modelId="{A5D75527-EFEC-47CC-92B1-3E2CD570DCAB}" type="presParOf" srcId="{9E15CFC3-DF3F-44A4-9170-DAD53932FA16}" destId="{613815E5-625B-494B-BB25-6269FA13CE05}" srcOrd="3" destOrd="0" presId="urn:microsoft.com/office/officeart/2018/2/layout/IconVerticalSolidList"/>
    <dgm:cxn modelId="{696BC00C-65D9-4CA5-B05D-F055A161D364}" type="presParOf" srcId="{9E15CFC3-DF3F-44A4-9170-DAD53932FA16}" destId="{0373E0EA-CF2F-4C75-ACB0-9F05C9E1D70E}" srcOrd="4" destOrd="0" presId="urn:microsoft.com/office/officeart/2018/2/layout/IconVerticalSolidList"/>
    <dgm:cxn modelId="{1923CC84-124A-4F4A-800D-CAA026F6D224}" type="presParOf" srcId="{0373E0EA-CF2F-4C75-ACB0-9F05C9E1D70E}" destId="{67327BD6-4593-4143-A3E6-130C19E2A152}" srcOrd="0" destOrd="0" presId="urn:microsoft.com/office/officeart/2018/2/layout/IconVerticalSolidList"/>
    <dgm:cxn modelId="{1DE1AD64-C8A4-4591-94CB-6FAF3E0EA5F0}" type="presParOf" srcId="{0373E0EA-CF2F-4C75-ACB0-9F05C9E1D70E}" destId="{CB65899F-3531-4E0B-A68E-075E099D821E}" srcOrd="1" destOrd="0" presId="urn:microsoft.com/office/officeart/2018/2/layout/IconVerticalSolidList"/>
    <dgm:cxn modelId="{10B0C560-19A8-4953-8A78-CBFF113DBD04}" type="presParOf" srcId="{0373E0EA-CF2F-4C75-ACB0-9F05C9E1D70E}" destId="{C0F2C383-359C-4428-8B7D-934A9976535F}" srcOrd="2" destOrd="0" presId="urn:microsoft.com/office/officeart/2018/2/layout/IconVerticalSolidList"/>
    <dgm:cxn modelId="{3E1C015D-D742-48EB-9D6A-0256E130EC14}" type="presParOf" srcId="{0373E0EA-CF2F-4C75-ACB0-9F05C9E1D70E}" destId="{138C8F25-C380-4039-8D1C-EE41B1AD3BCA}" srcOrd="3" destOrd="0" presId="urn:microsoft.com/office/officeart/2018/2/layout/IconVerticalSolidList"/>
    <dgm:cxn modelId="{D8543DFC-6BC3-49AB-8173-1763E18B5508}" type="presParOf" srcId="{9E15CFC3-DF3F-44A4-9170-DAD53932FA16}" destId="{3959905A-CACF-48AB-A6D8-CAE4089B5996}" srcOrd="5" destOrd="0" presId="urn:microsoft.com/office/officeart/2018/2/layout/IconVerticalSolidList"/>
    <dgm:cxn modelId="{812E6EF5-13AB-49D4-A590-77ACFAC291D1}" type="presParOf" srcId="{9E15CFC3-DF3F-44A4-9170-DAD53932FA16}" destId="{BCD3A7AC-0F51-4DD1-9E20-4A3A53BED47A}" srcOrd="6" destOrd="0" presId="urn:microsoft.com/office/officeart/2018/2/layout/IconVerticalSolidList"/>
    <dgm:cxn modelId="{AD701CA1-8389-4BAC-9AA1-DC25AE706B7B}" type="presParOf" srcId="{BCD3A7AC-0F51-4DD1-9E20-4A3A53BED47A}" destId="{AF924283-473F-41DE-BDA9-4DABD43C0039}" srcOrd="0" destOrd="0" presId="urn:microsoft.com/office/officeart/2018/2/layout/IconVerticalSolidList"/>
    <dgm:cxn modelId="{C1E3BAF1-B836-4F61-823B-9D3FF35A7DEF}" type="presParOf" srcId="{BCD3A7AC-0F51-4DD1-9E20-4A3A53BED47A}" destId="{F4D5AA86-2E63-4058-9A3B-042F7D35B7A3}" srcOrd="1" destOrd="0" presId="urn:microsoft.com/office/officeart/2018/2/layout/IconVerticalSolidList"/>
    <dgm:cxn modelId="{B0A8FBD6-664D-4B7C-BBD5-E01DF2753AB9}" type="presParOf" srcId="{BCD3A7AC-0F51-4DD1-9E20-4A3A53BED47A}" destId="{4C5CF5EA-7FB0-4FBB-ABB2-61DFE4E21CF1}" srcOrd="2" destOrd="0" presId="urn:microsoft.com/office/officeart/2018/2/layout/IconVerticalSolidList"/>
    <dgm:cxn modelId="{C60B8E74-D3E9-4C7C-816D-1210CA41DCCA}" type="presParOf" srcId="{BCD3A7AC-0F51-4DD1-9E20-4A3A53BED47A}" destId="{E98A05DF-F4FC-4973-AB8B-7863CC12118E}" srcOrd="3" destOrd="0" presId="urn:microsoft.com/office/officeart/2018/2/layout/IconVerticalSolidList"/>
    <dgm:cxn modelId="{FA2CBBE4-0889-4FFA-9511-1B99BC8116F4}" type="presParOf" srcId="{9E15CFC3-DF3F-44A4-9170-DAD53932FA16}" destId="{5D5509C0-22A0-465E-8FD6-91BBF4B2D3A5}" srcOrd="7" destOrd="0" presId="urn:microsoft.com/office/officeart/2018/2/layout/IconVerticalSolidList"/>
    <dgm:cxn modelId="{1F671F30-388C-4A67-BC6A-5B66F2D45A36}" type="presParOf" srcId="{9E15CFC3-DF3F-44A4-9170-DAD53932FA16}" destId="{CCE9868D-A96B-4350-BDD7-5A7F081DFD09}" srcOrd="8" destOrd="0" presId="urn:microsoft.com/office/officeart/2018/2/layout/IconVerticalSolidList"/>
    <dgm:cxn modelId="{2992FE41-FBF9-40CE-A3F1-8722FBE7272B}" type="presParOf" srcId="{CCE9868D-A96B-4350-BDD7-5A7F081DFD09}" destId="{EF7FAC09-8F72-46A6-8006-6E2B04248622}" srcOrd="0" destOrd="0" presId="urn:microsoft.com/office/officeart/2018/2/layout/IconVerticalSolidList"/>
    <dgm:cxn modelId="{24BD38F7-0931-4439-96AD-4C3D3DD70ECE}" type="presParOf" srcId="{CCE9868D-A96B-4350-BDD7-5A7F081DFD09}" destId="{79F93C84-40BE-4342-BE26-45D769027DFE}" srcOrd="1" destOrd="0" presId="urn:microsoft.com/office/officeart/2018/2/layout/IconVerticalSolidList"/>
    <dgm:cxn modelId="{2CCF52A5-0472-4381-ABFF-CDC36C8391AD}" type="presParOf" srcId="{CCE9868D-A96B-4350-BDD7-5A7F081DFD09}" destId="{FFE8D4AB-DED6-4AD1-91F9-DB3FEC34FC3E}" srcOrd="2" destOrd="0" presId="urn:microsoft.com/office/officeart/2018/2/layout/IconVerticalSolidList"/>
    <dgm:cxn modelId="{D15004FD-B4C0-437B-8D39-36B2D620FE9D}" type="presParOf" srcId="{CCE9868D-A96B-4350-BDD7-5A7F081DFD09}" destId="{92BD599E-2E6A-48B4-8F20-37C7D740B6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6C307-D909-4C29-8186-B4A3123796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55B93BC-A112-44F1-9F4A-9A4E61908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Cloud Integration:</a:t>
          </a:r>
          <a:br>
            <a:rPr lang="en-US" b="0" i="0" baseline="0" dirty="0"/>
          </a:br>
          <a:r>
            <a:rPr lang="en-US" b="0" i="0" baseline="0" dirty="0"/>
            <a:t>Enable remote storage and access of patient data via cloud platforms</a:t>
          </a:r>
          <a:endParaRPr lang="en-US" dirty="0"/>
        </a:p>
      </dgm:t>
    </dgm:pt>
    <dgm:pt modelId="{5790B0C9-AEE5-43C4-A0F3-EC626E0CBE7C}" type="parTrans" cxnId="{F33EC0F1-718A-49C9-AB65-2D9E3809A675}">
      <dgm:prSet/>
      <dgm:spPr/>
      <dgm:t>
        <a:bodyPr/>
        <a:lstStyle/>
        <a:p>
          <a:endParaRPr lang="en-US"/>
        </a:p>
      </dgm:t>
    </dgm:pt>
    <dgm:pt modelId="{BDB5CA61-D166-4C47-AFB6-A6662A547A40}" type="sibTrans" cxnId="{F33EC0F1-718A-49C9-AB65-2D9E3809A675}">
      <dgm:prSet/>
      <dgm:spPr/>
      <dgm:t>
        <a:bodyPr/>
        <a:lstStyle/>
        <a:p>
          <a:endParaRPr lang="en-US"/>
        </a:p>
      </dgm:t>
    </dgm:pt>
    <dgm:pt modelId="{D17ED527-87A0-47F0-B610-5DE9378A2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AI-Based Health Predictions:</a:t>
          </a:r>
          <a:br>
            <a:rPr lang="en-US" b="0" i="0" baseline="0"/>
          </a:br>
          <a:r>
            <a:rPr lang="en-US" b="0" i="0" baseline="0"/>
            <a:t>Use machine learning to detect early signs of diseases like arrhythmia</a:t>
          </a:r>
          <a:endParaRPr lang="en-US"/>
        </a:p>
      </dgm:t>
    </dgm:pt>
    <dgm:pt modelId="{B9D52F2A-8E9D-415D-A4E6-E496B1FF4792}" type="parTrans" cxnId="{B156D9E9-5564-45B2-9D5B-5A1000593654}">
      <dgm:prSet/>
      <dgm:spPr/>
      <dgm:t>
        <a:bodyPr/>
        <a:lstStyle/>
        <a:p>
          <a:endParaRPr lang="en-US"/>
        </a:p>
      </dgm:t>
    </dgm:pt>
    <dgm:pt modelId="{54B8FF04-26F8-4225-8A6D-2BD525964EEC}" type="sibTrans" cxnId="{B156D9E9-5564-45B2-9D5B-5A1000593654}">
      <dgm:prSet/>
      <dgm:spPr/>
      <dgm:t>
        <a:bodyPr/>
        <a:lstStyle/>
        <a:p>
          <a:endParaRPr lang="en-US"/>
        </a:p>
      </dgm:t>
    </dgm:pt>
    <dgm:pt modelId="{1D80830F-9649-45A7-9026-3DFDA33B9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Battery Optimization:</a:t>
          </a:r>
          <a:br>
            <a:rPr lang="en-US" b="0" i="0" baseline="0"/>
          </a:br>
          <a:r>
            <a:rPr lang="en-US" b="0" i="0" baseline="0"/>
            <a:t>Improve power efficiency for longer continuous wearable use</a:t>
          </a:r>
          <a:endParaRPr lang="en-US"/>
        </a:p>
      </dgm:t>
    </dgm:pt>
    <dgm:pt modelId="{396BDCFC-025B-443C-8D6F-2500F5334616}" type="parTrans" cxnId="{71A1CC85-C8D7-4088-9D89-D17F0F6F0014}">
      <dgm:prSet/>
      <dgm:spPr/>
      <dgm:t>
        <a:bodyPr/>
        <a:lstStyle/>
        <a:p>
          <a:endParaRPr lang="en-US"/>
        </a:p>
      </dgm:t>
    </dgm:pt>
    <dgm:pt modelId="{67E29689-7677-4BF8-9880-0D3B2EC4C0FC}" type="sibTrans" cxnId="{71A1CC85-C8D7-4088-9D89-D17F0F6F0014}">
      <dgm:prSet/>
      <dgm:spPr/>
      <dgm:t>
        <a:bodyPr/>
        <a:lstStyle/>
        <a:p>
          <a:endParaRPr lang="en-US"/>
        </a:p>
      </dgm:t>
    </dgm:pt>
    <dgm:pt modelId="{C86301CF-38DF-4DD4-BA61-0ED7CC2F0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Custom Mobile App:</a:t>
          </a:r>
          <a:br>
            <a:rPr lang="en-US" b="0" i="0" baseline="0"/>
          </a:br>
          <a:r>
            <a:rPr lang="en-US" b="0" i="0" baseline="0"/>
            <a:t>Develop a dedicated Android/iOS app with real-time graphs and notifications</a:t>
          </a:r>
          <a:endParaRPr lang="en-US"/>
        </a:p>
      </dgm:t>
    </dgm:pt>
    <dgm:pt modelId="{C481AF76-FBBB-4F5A-BA62-E57933C17B49}" type="parTrans" cxnId="{F5935E5C-34B8-43A8-98F5-1BD251D2A6C7}">
      <dgm:prSet/>
      <dgm:spPr/>
      <dgm:t>
        <a:bodyPr/>
        <a:lstStyle/>
        <a:p>
          <a:endParaRPr lang="en-US"/>
        </a:p>
      </dgm:t>
    </dgm:pt>
    <dgm:pt modelId="{8AC3E599-0D4F-4909-8AD9-A2EDBBB3A550}" type="sibTrans" cxnId="{F5935E5C-34B8-43A8-98F5-1BD251D2A6C7}">
      <dgm:prSet/>
      <dgm:spPr/>
      <dgm:t>
        <a:bodyPr/>
        <a:lstStyle/>
        <a:p>
          <a:endParaRPr lang="en-US"/>
        </a:p>
      </dgm:t>
    </dgm:pt>
    <dgm:pt modelId="{870B22CD-2DD0-4CBB-AFC5-9496AFE3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Miniaturization &amp; Enclosure:</a:t>
          </a:r>
          <a:br>
            <a:rPr lang="en-US" b="0" i="0" baseline="0"/>
          </a:br>
          <a:r>
            <a:rPr lang="en-US" b="0" i="0" baseline="0"/>
            <a:t>Design a compact, wearable casing for practical daily use</a:t>
          </a:r>
          <a:endParaRPr lang="en-US"/>
        </a:p>
      </dgm:t>
    </dgm:pt>
    <dgm:pt modelId="{D46A846E-9F71-4AD6-887B-C4936A65DD3D}" type="parTrans" cxnId="{2EED9F52-789A-4B50-91DF-BB880D12B245}">
      <dgm:prSet/>
      <dgm:spPr/>
      <dgm:t>
        <a:bodyPr/>
        <a:lstStyle/>
        <a:p>
          <a:endParaRPr lang="en-US"/>
        </a:p>
      </dgm:t>
    </dgm:pt>
    <dgm:pt modelId="{8454A708-08DB-489B-8524-2B322D3FB44F}" type="sibTrans" cxnId="{2EED9F52-789A-4B50-91DF-BB880D12B245}">
      <dgm:prSet/>
      <dgm:spPr/>
      <dgm:t>
        <a:bodyPr/>
        <a:lstStyle/>
        <a:p>
          <a:endParaRPr lang="en-US"/>
        </a:p>
      </dgm:t>
    </dgm:pt>
    <dgm:pt modelId="{48C65CC7-3CE0-4A82-925C-0DEA4EEF6496}" type="pres">
      <dgm:prSet presAssocID="{5FF6C307-D909-4C29-8186-B4A312379634}" presName="root" presStyleCnt="0">
        <dgm:presLayoutVars>
          <dgm:dir/>
          <dgm:resizeHandles val="exact"/>
        </dgm:presLayoutVars>
      </dgm:prSet>
      <dgm:spPr/>
    </dgm:pt>
    <dgm:pt modelId="{7B673894-09F7-4223-A40E-2FD27BFAF52A}" type="pres">
      <dgm:prSet presAssocID="{155B93BC-A112-44F1-9F4A-9A4E61908A91}" presName="compNode" presStyleCnt="0"/>
      <dgm:spPr/>
    </dgm:pt>
    <dgm:pt modelId="{DC66D3AB-5CC9-4C17-A060-8DDEBE843739}" type="pres">
      <dgm:prSet presAssocID="{155B93BC-A112-44F1-9F4A-9A4E61908A91}" presName="bgRect" presStyleLbl="bgShp" presStyleIdx="0" presStyleCnt="5"/>
      <dgm:spPr/>
    </dgm:pt>
    <dgm:pt modelId="{91F26EA4-884B-4BCD-AC2A-5E2098405574}" type="pres">
      <dgm:prSet presAssocID="{155B93BC-A112-44F1-9F4A-9A4E61908A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B358D81-A2EE-4FF7-B7B9-E34EBEEFED4A}" type="pres">
      <dgm:prSet presAssocID="{155B93BC-A112-44F1-9F4A-9A4E61908A91}" presName="spaceRect" presStyleCnt="0"/>
      <dgm:spPr/>
    </dgm:pt>
    <dgm:pt modelId="{6AA2E92F-D7F8-4262-A8A9-490739598C9A}" type="pres">
      <dgm:prSet presAssocID="{155B93BC-A112-44F1-9F4A-9A4E61908A91}" presName="parTx" presStyleLbl="revTx" presStyleIdx="0" presStyleCnt="5">
        <dgm:presLayoutVars>
          <dgm:chMax val="0"/>
          <dgm:chPref val="0"/>
        </dgm:presLayoutVars>
      </dgm:prSet>
      <dgm:spPr/>
    </dgm:pt>
    <dgm:pt modelId="{7036FB6B-F738-43E3-A036-56755F5BF8A6}" type="pres">
      <dgm:prSet presAssocID="{BDB5CA61-D166-4C47-AFB6-A6662A547A40}" presName="sibTrans" presStyleCnt="0"/>
      <dgm:spPr/>
    </dgm:pt>
    <dgm:pt modelId="{9AA2A52D-C4AB-4068-A92F-E359E2233C7E}" type="pres">
      <dgm:prSet presAssocID="{D17ED527-87A0-47F0-B610-5DE9378A2F61}" presName="compNode" presStyleCnt="0"/>
      <dgm:spPr/>
    </dgm:pt>
    <dgm:pt modelId="{500CB9E6-08C4-445C-85E3-526C6FD824DC}" type="pres">
      <dgm:prSet presAssocID="{D17ED527-87A0-47F0-B610-5DE9378A2F61}" presName="bgRect" presStyleLbl="bgShp" presStyleIdx="1" presStyleCnt="5"/>
      <dgm:spPr/>
    </dgm:pt>
    <dgm:pt modelId="{EB0F2EA4-AC20-423B-8140-5ACFA0B8186F}" type="pres">
      <dgm:prSet presAssocID="{D17ED527-87A0-47F0-B610-5DE9378A2F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8C1DC20D-F135-4200-94A5-2D5701FAE1CB}" type="pres">
      <dgm:prSet presAssocID="{D17ED527-87A0-47F0-B610-5DE9378A2F61}" presName="spaceRect" presStyleCnt="0"/>
      <dgm:spPr/>
    </dgm:pt>
    <dgm:pt modelId="{B437B29B-FC2C-4145-B56B-6F409930C84E}" type="pres">
      <dgm:prSet presAssocID="{D17ED527-87A0-47F0-B610-5DE9378A2F61}" presName="parTx" presStyleLbl="revTx" presStyleIdx="1" presStyleCnt="5">
        <dgm:presLayoutVars>
          <dgm:chMax val="0"/>
          <dgm:chPref val="0"/>
        </dgm:presLayoutVars>
      </dgm:prSet>
      <dgm:spPr/>
    </dgm:pt>
    <dgm:pt modelId="{D7AD90CD-BB7A-47D1-B90B-230B328146FE}" type="pres">
      <dgm:prSet presAssocID="{54B8FF04-26F8-4225-8A6D-2BD525964EEC}" presName="sibTrans" presStyleCnt="0"/>
      <dgm:spPr/>
    </dgm:pt>
    <dgm:pt modelId="{FA0C88A2-3738-462A-A3B5-B439A4371FFB}" type="pres">
      <dgm:prSet presAssocID="{1D80830F-9649-45A7-9026-3DFDA33B96A3}" presName="compNode" presStyleCnt="0"/>
      <dgm:spPr/>
    </dgm:pt>
    <dgm:pt modelId="{FD9EA6D3-B4D3-414D-8FE5-251EF9F9EE4D}" type="pres">
      <dgm:prSet presAssocID="{1D80830F-9649-45A7-9026-3DFDA33B96A3}" presName="bgRect" presStyleLbl="bgShp" presStyleIdx="2" presStyleCnt="5"/>
      <dgm:spPr/>
    </dgm:pt>
    <dgm:pt modelId="{64BA89E6-C6F3-4EBA-84BE-F8F3FEB8BEA1}" type="pres">
      <dgm:prSet presAssocID="{1D80830F-9649-45A7-9026-3DFDA33B96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5AD09D7C-4826-468A-A6DA-4C0581ACB9E2}" type="pres">
      <dgm:prSet presAssocID="{1D80830F-9649-45A7-9026-3DFDA33B96A3}" presName="spaceRect" presStyleCnt="0"/>
      <dgm:spPr/>
    </dgm:pt>
    <dgm:pt modelId="{B98CDD30-53E1-4F11-8925-0298BAC625E8}" type="pres">
      <dgm:prSet presAssocID="{1D80830F-9649-45A7-9026-3DFDA33B96A3}" presName="parTx" presStyleLbl="revTx" presStyleIdx="2" presStyleCnt="5">
        <dgm:presLayoutVars>
          <dgm:chMax val="0"/>
          <dgm:chPref val="0"/>
        </dgm:presLayoutVars>
      </dgm:prSet>
      <dgm:spPr/>
    </dgm:pt>
    <dgm:pt modelId="{6725C8E2-72FF-4C5F-B14A-77DB1FF8788B}" type="pres">
      <dgm:prSet presAssocID="{67E29689-7677-4BF8-9880-0D3B2EC4C0FC}" presName="sibTrans" presStyleCnt="0"/>
      <dgm:spPr/>
    </dgm:pt>
    <dgm:pt modelId="{28EDF915-2B8D-4543-BFA9-81772E2178D0}" type="pres">
      <dgm:prSet presAssocID="{C86301CF-38DF-4DD4-BA61-0ED7CC2F09EE}" presName="compNode" presStyleCnt="0"/>
      <dgm:spPr/>
    </dgm:pt>
    <dgm:pt modelId="{F5428AC9-1A5B-4466-AD7C-22CE6E202582}" type="pres">
      <dgm:prSet presAssocID="{C86301CF-38DF-4DD4-BA61-0ED7CC2F09EE}" presName="bgRect" presStyleLbl="bgShp" presStyleIdx="3" presStyleCnt="5"/>
      <dgm:spPr/>
    </dgm:pt>
    <dgm:pt modelId="{2EA9D8DB-63AD-4F6F-A987-3D18B961DE1B}" type="pres">
      <dgm:prSet presAssocID="{C86301CF-38DF-4DD4-BA61-0ED7CC2F09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14923E-C756-4E40-8D90-FF6ACD0452E4}" type="pres">
      <dgm:prSet presAssocID="{C86301CF-38DF-4DD4-BA61-0ED7CC2F09EE}" presName="spaceRect" presStyleCnt="0"/>
      <dgm:spPr/>
    </dgm:pt>
    <dgm:pt modelId="{2E227AAC-324D-4D0E-AEE2-CA2962C4C180}" type="pres">
      <dgm:prSet presAssocID="{C86301CF-38DF-4DD4-BA61-0ED7CC2F09EE}" presName="parTx" presStyleLbl="revTx" presStyleIdx="3" presStyleCnt="5">
        <dgm:presLayoutVars>
          <dgm:chMax val="0"/>
          <dgm:chPref val="0"/>
        </dgm:presLayoutVars>
      </dgm:prSet>
      <dgm:spPr/>
    </dgm:pt>
    <dgm:pt modelId="{B2998C22-CF0A-4B81-B211-768E0FD4309B}" type="pres">
      <dgm:prSet presAssocID="{8AC3E599-0D4F-4909-8AD9-A2EDBBB3A550}" presName="sibTrans" presStyleCnt="0"/>
      <dgm:spPr/>
    </dgm:pt>
    <dgm:pt modelId="{C94172BF-6335-4896-AC8E-8B4A29F1A57C}" type="pres">
      <dgm:prSet presAssocID="{870B22CD-2DD0-4CBB-AFC5-9496AFE3352B}" presName="compNode" presStyleCnt="0"/>
      <dgm:spPr/>
    </dgm:pt>
    <dgm:pt modelId="{B1E27FED-6AC8-4AA7-963B-1C137709565B}" type="pres">
      <dgm:prSet presAssocID="{870B22CD-2DD0-4CBB-AFC5-9496AFE3352B}" presName="bgRect" presStyleLbl="bgShp" presStyleIdx="4" presStyleCnt="5"/>
      <dgm:spPr/>
    </dgm:pt>
    <dgm:pt modelId="{A6CB0DC5-04AF-4B24-99BD-9CF81632FE49}" type="pres">
      <dgm:prSet presAssocID="{870B22CD-2DD0-4CBB-AFC5-9496AFE335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E17349-182A-4877-8EEE-65F35265C662}" type="pres">
      <dgm:prSet presAssocID="{870B22CD-2DD0-4CBB-AFC5-9496AFE3352B}" presName="spaceRect" presStyleCnt="0"/>
      <dgm:spPr/>
    </dgm:pt>
    <dgm:pt modelId="{4BCD4F8D-C6CB-4578-B01F-6ADE9C10E9D5}" type="pres">
      <dgm:prSet presAssocID="{870B22CD-2DD0-4CBB-AFC5-9496AFE335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235980E-0A75-43CD-901B-C9D87FC9E021}" type="presOf" srcId="{1D80830F-9649-45A7-9026-3DFDA33B96A3}" destId="{B98CDD30-53E1-4F11-8925-0298BAC625E8}" srcOrd="0" destOrd="0" presId="urn:microsoft.com/office/officeart/2018/2/layout/IconVerticalSolidList"/>
    <dgm:cxn modelId="{DB7BD63D-9126-4C49-953E-30956CD88FE5}" type="presOf" srcId="{C86301CF-38DF-4DD4-BA61-0ED7CC2F09EE}" destId="{2E227AAC-324D-4D0E-AEE2-CA2962C4C180}" srcOrd="0" destOrd="0" presId="urn:microsoft.com/office/officeart/2018/2/layout/IconVerticalSolidList"/>
    <dgm:cxn modelId="{F5935E5C-34B8-43A8-98F5-1BD251D2A6C7}" srcId="{5FF6C307-D909-4C29-8186-B4A312379634}" destId="{C86301CF-38DF-4DD4-BA61-0ED7CC2F09EE}" srcOrd="3" destOrd="0" parTransId="{C481AF76-FBBB-4F5A-BA62-E57933C17B49}" sibTransId="{8AC3E599-0D4F-4909-8AD9-A2EDBBB3A550}"/>
    <dgm:cxn modelId="{2EED9F52-789A-4B50-91DF-BB880D12B245}" srcId="{5FF6C307-D909-4C29-8186-B4A312379634}" destId="{870B22CD-2DD0-4CBB-AFC5-9496AFE3352B}" srcOrd="4" destOrd="0" parTransId="{D46A846E-9F71-4AD6-887B-C4936A65DD3D}" sibTransId="{8454A708-08DB-489B-8524-2B322D3FB44F}"/>
    <dgm:cxn modelId="{08AEA383-0071-4D88-A235-78E8559C89C0}" type="presOf" srcId="{5FF6C307-D909-4C29-8186-B4A312379634}" destId="{48C65CC7-3CE0-4A82-925C-0DEA4EEF6496}" srcOrd="0" destOrd="0" presId="urn:microsoft.com/office/officeart/2018/2/layout/IconVerticalSolidList"/>
    <dgm:cxn modelId="{71A1CC85-C8D7-4088-9D89-D17F0F6F0014}" srcId="{5FF6C307-D909-4C29-8186-B4A312379634}" destId="{1D80830F-9649-45A7-9026-3DFDA33B96A3}" srcOrd="2" destOrd="0" parTransId="{396BDCFC-025B-443C-8D6F-2500F5334616}" sibTransId="{67E29689-7677-4BF8-9880-0D3B2EC4C0FC}"/>
    <dgm:cxn modelId="{B91397C9-1F87-43C0-BBAE-6EF9BB85CD84}" type="presOf" srcId="{D17ED527-87A0-47F0-B610-5DE9378A2F61}" destId="{B437B29B-FC2C-4145-B56B-6F409930C84E}" srcOrd="0" destOrd="0" presId="urn:microsoft.com/office/officeart/2018/2/layout/IconVerticalSolidList"/>
    <dgm:cxn modelId="{E0F737E2-36E7-4CF6-B202-CA3925ABDB28}" type="presOf" srcId="{155B93BC-A112-44F1-9F4A-9A4E61908A91}" destId="{6AA2E92F-D7F8-4262-A8A9-490739598C9A}" srcOrd="0" destOrd="0" presId="urn:microsoft.com/office/officeart/2018/2/layout/IconVerticalSolidList"/>
    <dgm:cxn modelId="{B156D9E9-5564-45B2-9D5B-5A1000593654}" srcId="{5FF6C307-D909-4C29-8186-B4A312379634}" destId="{D17ED527-87A0-47F0-B610-5DE9378A2F61}" srcOrd="1" destOrd="0" parTransId="{B9D52F2A-8E9D-415D-A4E6-E496B1FF4792}" sibTransId="{54B8FF04-26F8-4225-8A6D-2BD525964EEC}"/>
    <dgm:cxn modelId="{2414DAEB-30B6-46E2-9336-BCE4E0C7BA53}" type="presOf" srcId="{870B22CD-2DD0-4CBB-AFC5-9496AFE3352B}" destId="{4BCD4F8D-C6CB-4578-B01F-6ADE9C10E9D5}" srcOrd="0" destOrd="0" presId="urn:microsoft.com/office/officeart/2018/2/layout/IconVerticalSolidList"/>
    <dgm:cxn modelId="{F33EC0F1-718A-49C9-AB65-2D9E3809A675}" srcId="{5FF6C307-D909-4C29-8186-B4A312379634}" destId="{155B93BC-A112-44F1-9F4A-9A4E61908A91}" srcOrd="0" destOrd="0" parTransId="{5790B0C9-AEE5-43C4-A0F3-EC626E0CBE7C}" sibTransId="{BDB5CA61-D166-4C47-AFB6-A6662A547A40}"/>
    <dgm:cxn modelId="{B5E968BB-CB91-4CF9-A3F4-717E11A0063D}" type="presParOf" srcId="{48C65CC7-3CE0-4A82-925C-0DEA4EEF6496}" destId="{7B673894-09F7-4223-A40E-2FD27BFAF52A}" srcOrd="0" destOrd="0" presId="urn:microsoft.com/office/officeart/2018/2/layout/IconVerticalSolidList"/>
    <dgm:cxn modelId="{BF053886-2126-45E9-A638-3B77A37B0584}" type="presParOf" srcId="{7B673894-09F7-4223-A40E-2FD27BFAF52A}" destId="{DC66D3AB-5CC9-4C17-A060-8DDEBE843739}" srcOrd="0" destOrd="0" presId="urn:microsoft.com/office/officeart/2018/2/layout/IconVerticalSolidList"/>
    <dgm:cxn modelId="{50415653-C682-4F8A-8768-CB07CA5E4A34}" type="presParOf" srcId="{7B673894-09F7-4223-A40E-2FD27BFAF52A}" destId="{91F26EA4-884B-4BCD-AC2A-5E2098405574}" srcOrd="1" destOrd="0" presId="urn:microsoft.com/office/officeart/2018/2/layout/IconVerticalSolidList"/>
    <dgm:cxn modelId="{C5B071DB-20DB-42EA-9DA3-DAF5C9C0050E}" type="presParOf" srcId="{7B673894-09F7-4223-A40E-2FD27BFAF52A}" destId="{4B358D81-A2EE-4FF7-B7B9-E34EBEEFED4A}" srcOrd="2" destOrd="0" presId="urn:microsoft.com/office/officeart/2018/2/layout/IconVerticalSolidList"/>
    <dgm:cxn modelId="{3EA772F6-5CF5-486C-B24D-BB6B06916DE0}" type="presParOf" srcId="{7B673894-09F7-4223-A40E-2FD27BFAF52A}" destId="{6AA2E92F-D7F8-4262-A8A9-490739598C9A}" srcOrd="3" destOrd="0" presId="urn:microsoft.com/office/officeart/2018/2/layout/IconVerticalSolidList"/>
    <dgm:cxn modelId="{4AC98306-CDCD-4E2E-8BCE-97D12ADE9592}" type="presParOf" srcId="{48C65CC7-3CE0-4A82-925C-0DEA4EEF6496}" destId="{7036FB6B-F738-43E3-A036-56755F5BF8A6}" srcOrd="1" destOrd="0" presId="urn:microsoft.com/office/officeart/2018/2/layout/IconVerticalSolidList"/>
    <dgm:cxn modelId="{13137728-791C-416B-8A50-281D8CC0BB82}" type="presParOf" srcId="{48C65CC7-3CE0-4A82-925C-0DEA4EEF6496}" destId="{9AA2A52D-C4AB-4068-A92F-E359E2233C7E}" srcOrd="2" destOrd="0" presId="urn:microsoft.com/office/officeart/2018/2/layout/IconVerticalSolidList"/>
    <dgm:cxn modelId="{9AEA152B-3F4A-430B-A9BD-AFFA1D63EE9B}" type="presParOf" srcId="{9AA2A52D-C4AB-4068-A92F-E359E2233C7E}" destId="{500CB9E6-08C4-445C-85E3-526C6FD824DC}" srcOrd="0" destOrd="0" presId="urn:microsoft.com/office/officeart/2018/2/layout/IconVerticalSolidList"/>
    <dgm:cxn modelId="{5CF2DF65-B2BD-45E3-A657-51F6DA9313F1}" type="presParOf" srcId="{9AA2A52D-C4AB-4068-A92F-E359E2233C7E}" destId="{EB0F2EA4-AC20-423B-8140-5ACFA0B8186F}" srcOrd="1" destOrd="0" presId="urn:microsoft.com/office/officeart/2018/2/layout/IconVerticalSolidList"/>
    <dgm:cxn modelId="{5E6E64ED-6210-4417-8D8A-00B9CED0884F}" type="presParOf" srcId="{9AA2A52D-C4AB-4068-A92F-E359E2233C7E}" destId="{8C1DC20D-F135-4200-94A5-2D5701FAE1CB}" srcOrd="2" destOrd="0" presId="urn:microsoft.com/office/officeart/2018/2/layout/IconVerticalSolidList"/>
    <dgm:cxn modelId="{78179086-7421-45FC-8100-F9D72C619063}" type="presParOf" srcId="{9AA2A52D-C4AB-4068-A92F-E359E2233C7E}" destId="{B437B29B-FC2C-4145-B56B-6F409930C84E}" srcOrd="3" destOrd="0" presId="urn:microsoft.com/office/officeart/2018/2/layout/IconVerticalSolidList"/>
    <dgm:cxn modelId="{77413775-F91F-4D5D-84B5-59048C713BBC}" type="presParOf" srcId="{48C65CC7-3CE0-4A82-925C-0DEA4EEF6496}" destId="{D7AD90CD-BB7A-47D1-B90B-230B328146FE}" srcOrd="3" destOrd="0" presId="urn:microsoft.com/office/officeart/2018/2/layout/IconVerticalSolidList"/>
    <dgm:cxn modelId="{AEBB7808-2F9F-4830-9D5D-015860FA9321}" type="presParOf" srcId="{48C65CC7-3CE0-4A82-925C-0DEA4EEF6496}" destId="{FA0C88A2-3738-462A-A3B5-B439A4371FFB}" srcOrd="4" destOrd="0" presId="urn:microsoft.com/office/officeart/2018/2/layout/IconVerticalSolidList"/>
    <dgm:cxn modelId="{37EB58C6-7DAA-463A-A8E4-A45D35A3697E}" type="presParOf" srcId="{FA0C88A2-3738-462A-A3B5-B439A4371FFB}" destId="{FD9EA6D3-B4D3-414D-8FE5-251EF9F9EE4D}" srcOrd="0" destOrd="0" presId="urn:microsoft.com/office/officeart/2018/2/layout/IconVerticalSolidList"/>
    <dgm:cxn modelId="{97700152-E3F8-41FB-B681-47577397B716}" type="presParOf" srcId="{FA0C88A2-3738-462A-A3B5-B439A4371FFB}" destId="{64BA89E6-C6F3-4EBA-84BE-F8F3FEB8BEA1}" srcOrd="1" destOrd="0" presId="urn:microsoft.com/office/officeart/2018/2/layout/IconVerticalSolidList"/>
    <dgm:cxn modelId="{BAB3F63E-0F67-490B-A002-96A6AC53A514}" type="presParOf" srcId="{FA0C88A2-3738-462A-A3B5-B439A4371FFB}" destId="{5AD09D7C-4826-468A-A6DA-4C0581ACB9E2}" srcOrd="2" destOrd="0" presId="urn:microsoft.com/office/officeart/2018/2/layout/IconVerticalSolidList"/>
    <dgm:cxn modelId="{6FD0F6B5-E8DF-473B-BFC8-BCDAF78BA2D0}" type="presParOf" srcId="{FA0C88A2-3738-462A-A3B5-B439A4371FFB}" destId="{B98CDD30-53E1-4F11-8925-0298BAC625E8}" srcOrd="3" destOrd="0" presId="urn:microsoft.com/office/officeart/2018/2/layout/IconVerticalSolidList"/>
    <dgm:cxn modelId="{E14D44EC-54A7-4F96-9C6E-77F8E68D8297}" type="presParOf" srcId="{48C65CC7-3CE0-4A82-925C-0DEA4EEF6496}" destId="{6725C8E2-72FF-4C5F-B14A-77DB1FF8788B}" srcOrd="5" destOrd="0" presId="urn:microsoft.com/office/officeart/2018/2/layout/IconVerticalSolidList"/>
    <dgm:cxn modelId="{50EE12D5-E5A8-4667-8E39-AE3BF7B7A540}" type="presParOf" srcId="{48C65CC7-3CE0-4A82-925C-0DEA4EEF6496}" destId="{28EDF915-2B8D-4543-BFA9-81772E2178D0}" srcOrd="6" destOrd="0" presId="urn:microsoft.com/office/officeart/2018/2/layout/IconVerticalSolidList"/>
    <dgm:cxn modelId="{1A6C01D3-6250-43F0-84D5-869F57BD0DBD}" type="presParOf" srcId="{28EDF915-2B8D-4543-BFA9-81772E2178D0}" destId="{F5428AC9-1A5B-4466-AD7C-22CE6E202582}" srcOrd="0" destOrd="0" presId="urn:microsoft.com/office/officeart/2018/2/layout/IconVerticalSolidList"/>
    <dgm:cxn modelId="{BD8870D1-BD68-4689-BA17-AF7C90B5B8C4}" type="presParOf" srcId="{28EDF915-2B8D-4543-BFA9-81772E2178D0}" destId="{2EA9D8DB-63AD-4F6F-A987-3D18B961DE1B}" srcOrd="1" destOrd="0" presId="urn:microsoft.com/office/officeart/2018/2/layout/IconVerticalSolidList"/>
    <dgm:cxn modelId="{1DCF5DBF-36A9-44B8-8B04-2A64A3EC237B}" type="presParOf" srcId="{28EDF915-2B8D-4543-BFA9-81772E2178D0}" destId="{1A14923E-C756-4E40-8D90-FF6ACD0452E4}" srcOrd="2" destOrd="0" presId="urn:microsoft.com/office/officeart/2018/2/layout/IconVerticalSolidList"/>
    <dgm:cxn modelId="{D31F703C-968B-464F-BC72-7D7EB985E650}" type="presParOf" srcId="{28EDF915-2B8D-4543-BFA9-81772E2178D0}" destId="{2E227AAC-324D-4D0E-AEE2-CA2962C4C180}" srcOrd="3" destOrd="0" presId="urn:microsoft.com/office/officeart/2018/2/layout/IconVerticalSolidList"/>
    <dgm:cxn modelId="{346B71F9-8EA9-4076-A14C-40A867CCF484}" type="presParOf" srcId="{48C65CC7-3CE0-4A82-925C-0DEA4EEF6496}" destId="{B2998C22-CF0A-4B81-B211-768E0FD4309B}" srcOrd="7" destOrd="0" presId="urn:microsoft.com/office/officeart/2018/2/layout/IconVerticalSolidList"/>
    <dgm:cxn modelId="{E7A3536E-F568-453E-A6C2-2980ED4CA12C}" type="presParOf" srcId="{48C65CC7-3CE0-4A82-925C-0DEA4EEF6496}" destId="{C94172BF-6335-4896-AC8E-8B4A29F1A57C}" srcOrd="8" destOrd="0" presId="urn:microsoft.com/office/officeart/2018/2/layout/IconVerticalSolidList"/>
    <dgm:cxn modelId="{0BAFB1D3-C405-4C13-96B7-2E2E7BE474EA}" type="presParOf" srcId="{C94172BF-6335-4896-AC8E-8B4A29F1A57C}" destId="{B1E27FED-6AC8-4AA7-963B-1C137709565B}" srcOrd="0" destOrd="0" presId="urn:microsoft.com/office/officeart/2018/2/layout/IconVerticalSolidList"/>
    <dgm:cxn modelId="{A6F55B91-999E-4021-9A66-9681182AD3F8}" type="presParOf" srcId="{C94172BF-6335-4896-AC8E-8B4A29F1A57C}" destId="{A6CB0DC5-04AF-4B24-99BD-9CF81632FE49}" srcOrd="1" destOrd="0" presId="urn:microsoft.com/office/officeart/2018/2/layout/IconVerticalSolidList"/>
    <dgm:cxn modelId="{D76C5D6A-C739-47FB-B233-D56EB424E2FB}" type="presParOf" srcId="{C94172BF-6335-4896-AC8E-8B4A29F1A57C}" destId="{29E17349-182A-4877-8EEE-65F35265C662}" srcOrd="2" destOrd="0" presId="urn:microsoft.com/office/officeart/2018/2/layout/IconVerticalSolidList"/>
    <dgm:cxn modelId="{3747CF96-BBA9-4BAE-9F58-6DA25B523136}" type="presParOf" srcId="{C94172BF-6335-4896-AC8E-8B4A29F1A57C}" destId="{4BCD4F8D-C6CB-4578-B01F-6ADE9C10E9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28D5-B5D9-4126-9AF8-2EC91B9F8FE7}">
      <dsp:nvSpPr>
        <dsp:cNvPr id="0" name=""/>
        <dsp:cNvSpPr/>
      </dsp:nvSpPr>
      <dsp:spPr>
        <a:xfrm>
          <a:off x="0" y="1472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2E51A-8C04-473D-9098-380BDF840918}">
      <dsp:nvSpPr>
        <dsp:cNvPr id="0" name=""/>
        <dsp:cNvSpPr/>
      </dsp:nvSpPr>
      <dsp:spPr>
        <a:xfrm>
          <a:off x="225830" y="169446"/>
          <a:ext cx="410600" cy="410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40691-9B1B-422F-9BE3-74C9A84584B7}">
      <dsp:nvSpPr>
        <dsp:cNvPr id="0" name=""/>
        <dsp:cNvSpPr/>
      </dsp:nvSpPr>
      <dsp:spPr>
        <a:xfrm>
          <a:off x="862261" y="1472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AD8232 – ECG Module</a:t>
          </a:r>
          <a:br>
            <a:rPr lang="en-US" sz="1800" kern="1200"/>
          </a:br>
          <a:r>
            <a:rPr lang="en-US" sz="1800" kern="1200"/>
            <a:t>Captures heart’s electrical activity and outputs analog waveform for PQRST detection.</a:t>
          </a:r>
        </a:p>
      </dsp:txBody>
      <dsp:txXfrm>
        <a:off x="862261" y="1472"/>
        <a:ext cx="9215295" cy="746547"/>
      </dsp:txXfrm>
    </dsp:sp>
    <dsp:sp modelId="{A40A3F63-1FE0-4E7B-8CA5-7A6EC1E64113}">
      <dsp:nvSpPr>
        <dsp:cNvPr id="0" name=""/>
        <dsp:cNvSpPr/>
      </dsp:nvSpPr>
      <dsp:spPr>
        <a:xfrm>
          <a:off x="0" y="934656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0CD94-92D9-4182-B9AF-53379AA8F72D}">
      <dsp:nvSpPr>
        <dsp:cNvPr id="0" name=""/>
        <dsp:cNvSpPr/>
      </dsp:nvSpPr>
      <dsp:spPr>
        <a:xfrm>
          <a:off x="225830" y="1102630"/>
          <a:ext cx="410600" cy="410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D41AF-D053-4A42-BFA6-ACED9BB7938E}">
      <dsp:nvSpPr>
        <dsp:cNvPr id="0" name=""/>
        <dsp:cNvSpPr/>
      </dsp:nvSpPr>
      <dsp:spPr>
        <a:xfrm>
          <a:off x="862261" y="934656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MAX30100 – SpO₂ &amp; Heart Rate Sensor</a:t>
          </a:r>
          <a:br>
            <a:rPr lang="en-US" sz="1800" kern="1200"/>
          </a:br>
          <a:r>
            <a:rPr lang="en-US" sz="1800" kern="1200"/>
            <a:t>Measures blood oxygen saturation and pulse using infrared and red light absorption.</a:t>
          </a:r>
        </a:p>
      </dsp:txBody>
      <dsp:txXfrm>
        <a:off x="862261" y="934656"/>
        <a:ext cx="9215295" cy="746547"/>
      </dsp:txXfrm>
    </dsp:sp>
    <dsp:sp modelId="{A5650DCD-E358-43F7-8653-E0D84480A68B}">
      <dsp:nvSpPr>
        <dsp:cNvPr id="0" name=""/>
        <dsp:cNvSpPr/>
      </dsp:nvSpPr>
      <dsp:spPr>
        <a:xfrm>
          <a:off x="0" y="1867840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10CBD-FFA8-45D2-99B8-5DC4202EDABF}">
      <dsp:nvSpPr>
        <dsp:cNvPr id="0" name=""/>
        <dsp:cNvSpPr/>
      </dsp:nvSpPr>
      <dsp:spPr>
        <a:xfrm>
          <a:off x="225830" y="2035814"/>
          <a:ext cx="410600" cy="410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C8DEA-6EBC-43F1-A4CD-7A69658F1571}">
      <dsp:nvSpPr>
        <dsp:cNvPr id="0" name=""/>
        <dsp:cNvSpPr/>
      </dsp:nvSpPr>
      <dsp:spPr>
        <a:xfrm>
          <a:off x="862261" y="1867840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DS18B20 – Digital Temperature Sensor</a:t>
          </a:r>
          <a:br>
            <a:rPr lang="en-US" sz="1800" kern="1200"/>
          </a:br>
          <a:r>
            <a:rPr lang="en-US" sz="1800" kern="1200"/>
            <a:t>Provides accurate body temperature readings with minimal wiring and high reliability.</a:t>
          </a:r>
        </a:p>
      </dsp:txBody>
      <dsp:txXfrm>
        <a:off x="862261" y="1867840"/>
        <a:ext cx="9215295" cy="746547"/>
      </dsp:txXfrm>
    </dsp:sp>
    <dsp:sp modelId="{9DA5A2B8-ED81-4C89-8705-7C4715F3D0EA}">
      <dsp:nvSpPr>
        <dsp:cNvPr id="0" name=""/>
        <dsp:cNvSpPr/>
      </dsp:nvSpPr>
      <dsp:spPr>
        <a:xfrm>
          <a:off x="0" y="2801024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645C2-031A-4BFD-885A-5286F0BA5085}">
      <dsp:nvSpPr>
        <dsp:cNvPr id="0" name=""/>
        <dsp:cNvSpPr/>
      </dsp:nvSpPr>
      <dsp:spPr>
        <a:xfrm>
          <a:off x="225830" y="2968997"/>
          <a:ext cx="410600" cy="410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EE7B-E793-4D0D-803F-D70AFB260905}">
      <dsp:nvSpPr>
        <dsp:cNvPr id="0" name=""/>
        <dsp:cNvSpPr/>
      </dsp:nvSpPr>
      <dsp:spPr>
        <a:xfrm>
          <a:off x="862261" y="2801024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MPU6050 – Accelerometer &amp; Gyroscope</a:t>
          </a:r>
          <a:br>
            <a:rPr lang="en-US" sz="1800" kern="1200"/>
          </a:br>
          <a:r>
            <a:rPr lang="en-US" sz="1800" kern="1200"/>
            <a:t>Tracks physical activity and detects falls by measuring real-time motion and orientation.</a:t>
          </a:r>
        </a:p>
      </dsp:txBody>
      <dsp:txXfrm>
        <a:off x="862261" y="2801024"/>
        <a:ext cx="9215295" cy="746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846FF-C267-411F-83EF-BD7A16345609}">
      <dsp:nvSpPr>
        <dsp:cNvPr id="0" name=""/>
        <dsp:cNvSpPr/>
      </dsp:nvSpPr>
      <dsp:spPr>
        <a:xfrm>
          <a:off x="2952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6E43D-D4FA-4EE0-8D11-0336CC82DD3C}">
      <dsp:nvSpPr>
        <dsp:cNvPr id="0" name=""/>
        <dsp:cNvSpPr/>
      </dsp:nvSpPr>
      <dsp:spPr>
        <a:xfrm>
          <a:off x="237176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Noise Filtering</a:t>
          </a:r>
          <a:r>
            <a:rPr lang="en-US" sz="1300" b="0" i="0" kern="1200" baseline="0"/>
            <a:t>: Removes environmental/biological noise</a:t>
          </a:r>
          <a:endParaRPr lang="en-US" sz="1300" kern="1200"/>
        </a:p>
      </dsp:txBody>
      <dsp:txXfrm>
        <a:off x="276382" y="1255688"/>
        <a:ext cx="2029608" cy="1260180"/>
      </dsp:txXfrm>
    </dsp:sp>
    <dsp:sp modelId="{DD31DE7B-435C-4891-8AF7-29CCCFD9E2B1}">
      <dsp:nvSpPr>
        <dsp:cNvPr id="0" name=""/>
        <dsp:cNvSpPr/>
      </dsp:nvSpPr>
      <dsp:spPr>
        <a:xfrm>
          <a:off x="2579421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EABB3-8AF9-4AF4-9584-910810513D9D}">
      <dsp:nvSpPr>
        <dsp:cNvPr id="0" name=""/>
        <dsp:cNvSpPr/>
      </dsp:nvSpPr>
      <dsp:spPr>
        <a:xfrm>
          <a:off x="2813646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Signal Conditioning</a:t>
          </a:r>
          <a:r>
            <a:rPr lang="en-US" sz="1300" b="0" i="0" kern="1200" baseline="0"/>
            <a:t>: Ensures smooth, clear output</a:t>
          </a:r>
          <a:endParaRPr lang="en-US" sz="1300" kern="1200"/>
        </a:p>
      </dsp:txBody>
      <dsp:txXfrm>
        <a:off x="2852852" y="1255688"/>
        <a:ext cx="2029608" cy="1260180"/>
      </dsp:txXfrm>
    </dsp:sp>
    <dsp:sp modelId="{EA94C882-492E-45D0-BA75-4D84BF5FF1F1}">
      <dsp:nvSpPr>
        <dsp:cNvPr id="0" name=""/>
        <dsp:cNvSpPr/>
      </dsp:nvSpPr>
      <dsp:spPr>
        <a:xfrm>
          <a:off x="5155890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A785D-B059-4138-92B2-0F3E823CBB59}">
      <dsp:nvSpPr>
        <dsp:cNvPr id="0" name=""/>
        <dsp:cNvSpPr/>
      </dsp:nvSpPr>
      <dsp:spPr>
        <a:xfrm>
          <a:off x="5390115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Anomaly Detection</a:t>
          </a:r>
          <a:r>
            <a:rPr lang="en-US" sz="1300" b="0" i="0" kern="1200" baseline="0"/>
            <a:t>: Real-time flagging of abnormal vitals</a:t>
          </a:r>
          <a:endParaRPr lang="en-US" sz="1300" kern="1200"/>
        </a:p>
      </dsp:txBody>
      <dsp:txXfrm>
        <a:off x="5429321" y="1255688"/>
        <a:ext cx="2029608" cy="1260180"/>
      </dsp:txXfrm>
    </dsp:sp>
    <dsp:sp modelId="{9EBA6F9A-D684-40E3-9A91-97C6F02DF44F}">
      <dsp:nvSpPr>
        <dsp:cNvPr id="0" name=""/>
        <dsp:cNvSpPr/>
      </dsp:nvSpPr>
      <dsp:spPr>
        <a:xfrm>
          <a:off x="7732359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A61CF-15A8-4E6B-89A9-69D168CB14F6}">
      <dsp:nvSpPr>
        <dsp:cNvPr id="0" name=""/>
        <dsp:cNvSpPr/>
      </dsp:nvSpPr>
      <dsp:spPr>
        <a:xfrm>
          <a:off x="7966584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Processed on-device = no lag, low power</a:t>
          </a:r>
          <a:endParaRPr lang="en-US" sz="1300" kern="1200"/>
        </a:p>
      </dsp:txBody>
      <dsp:txXfrm>
        <a:off x="8005790" y="1255688"/>
        <a:ext cx="2029608" cy="1260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0FF92-DDBB-4288-9EEB-B1BA06C1D0D4}">
      <dsp:nvSpPr>
        <dsp:cNvPr id="0" name=""/>
        <dsp:cNvSpPr/>
      </dsp:nvSpPr>
      <dsp:spPr>
        <a:xfrm>
          <a:off x="0" y="4287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E3106-AC35-43DB-AD19-8D6766DA1229}">
      <dsp:nvSpPr>
        <dsp:cNvPr id="0" name=""/>
        <dsp:cNvSpPr/>
      </dsp:nvSpPr>
      <dsp:spPr>
        <a:xfrm>
          <a:off x="276242" y="209756"/>
          <a:ext cx="502258" cy="502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F7966-5738-4EFB-91AA-31D75F6CEBFE}">
      <dsp:nvSpPr>
        <dsp:cNvPr id="0" name=""/>
        <dsp:cNvSpPr/>
      </dsp:nvSpPr>
      <dsp:spPr>
        <a:xfrm>
          <a:off x="1054742" y="4287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Sensors collect real-time data</a:t>
          </a:r>
          <a:br>
            <a:rPr lang="en-US" sz="1700" b="0" i="0" kern="1200" baseline="0"/>
          </a:br>
          <a:r>
            <a:rPr lang="en-US" sz="1700" b="0" i="0" kern="1200" baseline="0"/>
            <a:t>ECG, SpO₂, Heart Rate, Temperature, and Motion</a:t>
          </a:r>
          <a:endParaRPr lang="en-US" sz="1700" kern="1200"/>
        </a:p>
      </dsp:txBody>
      <dsp:txXfrm>
        <a:off x="1054742" y="4287"/>
        <a:ext cx="5394503" cy="913197"/>
      </dsp:txXfrm>
    </dsp:sp>
    <dsp:sp modelId="{E52879F5-7B89-4DB3-8DAC-DAEA132093C7}">
      <dsp:nvSpPr>
        <dsp:cNvPr id="0" name=""/>
        <dsp:cNvSpPr/>
      </dsp:nvSpPr>
      <dsp:spPr>
        <a:xfrm>
          <a:off x="0" y="114578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A1F-F2B3-4B98-9A13-F0A78D017DCB}">
      <dsp:nvSpPr>
        <dsp:cNvPr id="0" name=""/>
        <dsp:cNvSpPr/>
      </dsp:nvSpPr>
      <dsp:spPr>
        <a:xfrm>
          <a:off x="276242" y="1351253"/>
          <a:ext cx="502258" cy="502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65E2C-42C0-4BBE-B6E3-37E2940117A8}">
      <dsp:nvSpPr>
        <dsp:cNvPr id="0" name=""/>
        <dsp:cNvSpPr/>
      </dsp:nvSpPr>
      <dsp:spPr>
        <a:xfrm>
          <a:off x="1054742" y="114578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Microcontroller processes signals</a:t>
          </a:r>
          <a:br>
            <a:rPr lang="en-US" sz="1700" b="0" i="0" kern="1200" baseline="0"/>
          </a:br>
          <a:r>
            <a:rPr lang="en-US" sz="1700" b="0" i="0" kern="1200" baseline="0"/>
            <a:t>Filters noise and detects abnormalities</a:t>
          </a:r>
          <a:endParaRPr lang="en-US" sz="1700" kern="1200"/>
        </a:p>
      </dsp:txBody>
      <dsp:txXfrm>
        <a:off x="1054742" y="1145783"/>
        <a:ext cx="5394503" cy="913197"/>
      </dsp:txXfrm>
    </dsp:sp>
    <dsp:sp modelId="{366936CD-4CBD-49BC-8C44-3C5BB20C1B80}">
      <dsp:nvSpPr>
        <dsp:cNvPr id="0" name=""/>
        <dsp:cNvSpPr/>
      </dsp:nvSpPr>
      <dsp:spPr>
        <a:xfrm>
          <a:off x="0" y="2287280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802CF-6B0C-40B2-9619-D99022E92634}">
      <dsp:nvSpPr>
        <dsp:cNvPr id="0" name=""/>
        <dsp:cNvSpPr/>
      </dsp:nvSpPr>
      <dsp:spPr>
        <a:xfrm>
          <a:off x="276242" y="2492749"/>
          <a:ext cx="502258" cy="502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4D3C-4C08-428E-BA50-B0DAB171482D}">
      <dsp:nvSpPr>
        <dsp:cNvPr id="0" name=""/>
        <dsp:cNvSpPr/>
      </dsp:nvSpPr>
      <dsp:spPr>
        <a:xfrm>
          <a:off x="1054742" y="2287280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 transmitted wirelessly</a:t>
          </a:r>
          <a:br>
            <a:rPr lang="en-US" sz="1700" b="0" i="0" kern="1200" baseline="0"/>
          </a:br>
          <a:r>
            <a:rPr lang="en-US" sz="1700" b="0" i="0" kern="1200" baseline="0"/>
            <a:t>Sent via Bluetooth/Wi-Fi to connected device</a:t>
          </a:r>
          <a:endParaRPr lang="en-US" sz="1700" kern="1200"/>
        </a:p>
      </dsp:txBody>
      <dsp:txXfrm>
        <a:off x="1054742" y="2287280"/>
        <a:ext cx="5394503" cy="913197"/>
      </dsp:txXfrm>
    </dsp:sp>
    <dsp:sp modelId="{998E8935-FD73-4899-B051-DC1F3AF3B2B1}">
      <dsp:nvSpPr>
        <dsp:cNvPr id="0" name=""/>
        <dsp:cNvSpPr/>
      </dsp:nvSpPr>
      <dsp:spPr>
        <a:xfrm>
          <a:off x="0" y="3428776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C1BD-CD4C-49D8-A18D-0747D914ADCA}">
      <dsp:nvSpPr>
        <dsp:cNvPr id="0" name=""/>
        <dsp:cNvSpPr/>
      </dsp:nvSpPr>
      <dsp:spPr>
        <a:xfrm>
          <a:off x="276242" y="3634246"/>
          <a:ext cx="502258" cy="502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F1C8D-0C7B-4F54-9920-3E88C8EFB6D5}">
      <dsp:nvSpPr>
        <dsp:cNvPr id="0" name=""/>
        <dsp:cNvSpPr/>
      </dsp:nvSpPr>
      <dsp:spPr>
        <a:xfrm>
          <a:off x="1054742" y="3428776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 displayed on external device</a:t>
          </a:r>
          <a:br>
            <a:rPr lang="en-US" sz="1700" b="0" i="0" kern="1200" baseline="0"/>
          </a:br>
          <a:r>
            <a:rPr lang="en-US" sz="1700" b="0" i="0" kern="1200" baseline="0"/>
            <a:t>Shown on mobile, laptop, or serial plotter</a:t>
          </a:r>
          <a:endParaRPr lang="en-US" sz="1700" kern="1200"/>
        </a:p>
      </dsp:txBody>
      <dsp:txXfrm>
        <a:off x="1054742" y="3428776"/>
        <a:ext cx="5394503" cy="913197"/>
      </dsp:txXfrm>
    </dsp:sp>
    <dsp:sp modelId="{F2554CD6-24B2-429E-8841-288338A94549}">
      <dsp:nvSpPr>
        <dsp:cNvPr id="0" name=""/>
        <dsp:cNvSpPr/>
      </dsp:nvSpPr>
      <dsp:spPr>
        <a:xfrm>
          <a:off x="0" y="457027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F0C58-91A9-497B-BFC3-031A806A79E8}">
      <dsp:nvSpPr>
        <dsp:cNvPr id="0" name=""/>
        <dsp:cNvSpPr/>
      </dsp:nvSpPr>
      <dsp:spPr>
        <a:xfrm>
          <a:off x="276242" y="4775742"/>
          <a:ext cx="502258" cy="502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8A90E-91AB-4BE0-9EF8-6E70451EAF75}">
      <dsp:nvSpPr>
        <dsp:cNvPr id="0" name=""/>
        <dsp:cNvSpPr/>
      </dsp:nvSpPr>
      <dsp:spPr>
        <a:xfrm>
          <a:off x="1054742" y="457027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Alerts generated if thresholds crossed</a:t>
          </a:r>
          <a:br>
            <a:rPr lang="en-US" sz="1700" b="0" i="0" kern="1200" baseline="0"/>
          </a:br>
          <a:r>
            <a:rPr lang="en-US" sz="1700" b="0" i="0" kern="1200" baseline="0"/>
            <a:t>Notifies user instantly of any abnormal health readings</a:t>
          </a:r>
          <a:endParaRPr lang="en-US" sz="1700" kern="1200"/>
        </a:p>
      </dsp:txBody>
      <dsp:txXfrm>
        <a:off x="1054742" y="4570273"/>
        <a:ext cx="5394503" cy="913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B9F13-CCB9-4E24-8E05-55975057488C}">
      <dsp:nvSpPr>
        <dsp:cNvPr id="0" name=""/>
        <dsp:cNvSpPr/>
      </dsp:nvSpPr>
      <dsp:spPr>
        <a:xfrm>
          <a:off x="0" y="4458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F29D3-3275-43F8-8374-27678BCAA178}">
      <dsp:nvSpPr>
        <dsp:cNvPr id="0" name=""/>
        <dsp:cNvSpPr/>
      </dsp:nvSpPr>
      <dsp:spPr>
        <a:xfrm>
          <a:off x="287301" y="218154"/>
          <a:ext cx="522366" cy="52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2723-8ECA-4CF0-911D-D2831E4CCA8E}">
      <dsp:nvSpPr>
        <dsp:cNvPr id="0" name=""/>
        <dsp:cNvSpPr/>
      </dsp:nvSpPr>
      <dsp:spPr>
        <a:xfrm>
          <a:off x="1096968" y="4458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AD8232 – ECG Module</a:t>
          </a:r>
          <a:br>
            <a:rPr lang="en-US" sz="1600" kern="1200"/>
          </a:br>
          <a:r>
            <a:rPr lang="en-US" sz="1600" kern="1200"/>
            <a:t>Captured clean PQRST waveform with ~98% accuracy compared to clinical ECG</a:t>
          </a:r>
        </a:p>
      </dsp:txBody>
      <dsp:txXfrm>
        <a:off x="1096968" y="4458"/>
        <a:ext cx="5054862" cy="949756"/>
      </dsp:txXfrm>
    </dsp:sp>
    <dsp:sp modelId="{1F2F2F94-54A4-407D-9A08-90DCD81A81DC}">
      <dsp:nvSpPr>
        <dsp:cNvPr id="0" name=""/>
        <dsp:cNvSpPr/>
      </dsp:nvSpPr>
      <dsp:spPr>
        <a:xfrm>
          <a:off x="0" y="1191654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8D04A-E3AE-4A78-8D93-7CA3D6557D84}">
      <dsp:nvSpPr>
        <dsp:cNvPr id="0" name=""/>
        <dsp:cNvSpPr/>
      </dsp:nvSpPr>
      <dsp:spPr>
        <a:xfrm>
          <a:off x="287301" y="1405350"/>
          <a:ext cx="522366" cy="52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061E7-847F-4F05-B2A8-3191D7581A53}">
      <dsp:nvSpPr>
        <dsp:cNvPr id="0" name=""/>
        <dsp:cNvSpPr/>
      </dsp:nvSpPr>
      <dsp:spPr>
        <a:xfrm>
          <a:off x="1096968" y="1191654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MAX30100 – SpO₂ &amp; Heart Rate</a:t>
          </a:r>
          <a:br>
            <a:rPr lang="en-US" sz="1600" kern="1200"/>
          </a:br>
          <a:r>
            <a:rPr lang="en-US" sz="1600" kern="1200"/>
            <a:t>SpO₂ accuracy: ~97%, Heart rate variation: ±2 bpm</a:t>
          </a:r>
        </a:p>
      </dsp:txBody>
      <dsp:txXfrm>
        <a:off x="1096968" y="1191654"/>
        <a:ext cx="5054862" cy="949756"/>
      </dsp:txXfrm>
    </dsp:sp>
    <dsp:sp modelId="{67327BD6-4593-4143-A3E6-130C19E2A152}">
      <dsp:nvSpPr>
        <dsp:cNvPr id="0" name=""/>
        <dsp:cNvSpPr/>
      </dsp:nvSpPr>
      <dsp:spPr>
        <a:xfrm>
          <a:off x="0" y="2378850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5899F-3531-4E0B-A68E-075E099D821E}">
      <dsp:nvSpPr>
        <dsp:cNvPr id="0" name=""/>
        <dsp:cNvSpPr/>
      </dsp:nvSpPr>
      <dsp:spPr>
        <a:xfrm>
          <a:off x="287301" y="2592545"/>
          <a:ext cx="522366" cy="52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C8F25-C380-4039-8D1C-EE41B1AD3BCA}">
      <dsp:nvSpPr>
        <dsp:cNvPr id="0" name=""/>
        <dsp:cNvSpPr/>
      </dsp:nvSpPr>
      <dsp:spPr>
        <a:xfrm>
          <a:off x="1096968" y="2378850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DS18B20 – Temperature Sensor</a:t>
          </a:r>
          <a:br>
            <a:rPr lang="en-US" sz="1600" kern="1200"/>
          </a:br>
          <a:r>
            <a:rPr lang="en-US" sz="1600" kern="1200"/>
            <a:t>Deviation: ±0.2°C compared to a digital thermometer</a:t>
          </a:r>
        </a:p>
      </dsp:txBody>
      <dsp:txXfrm>
        <a:off x="1096968" y="2378850"/>
        <a:ext cx="5054862" cy="949756"/>
      </dsp:txXfrm>
    </dsp:sp>
    <dsp:sp modelId="{AF924283-473F-41DE-BDA9-4DABD43C0039}">
      <dsp:nvSpPr>
        <dsp:cNvPr id="0" name=""/>
        <dsp:cNvSpPr/>
      </dsp:nvSpPr>
      <dsp:spPr>
        <a:xfrm>
          <a:off x="0" y="3566046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5AA86-2E63-4058-9A3B-042F7D35B7A3}">
      <dsp:nvSpPr>
        <dsp:cNvPr id="0" name=""/>
        <dsp:cNvSpPr/>
      </dsp:nvSpPr>
      <dsp:spPr>
        <a:xfrm>
          <a:off x="287301" y="3779741"/>
          <a:ext cx="522366" cy="522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A05DF-F4FC-4973-AB8B-7863CC12118E}">
      <dsp:nvSpPr>
        <dsp:cNvPr id="0" name=""/>
        <dsp:cNvSpPr/>
      </dsp:nvSpPr>
      <dsp:spPr>
        <a:xfrm>
          <a:off x="1096968" y="3566046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MPU6050 – Motion Sensor</a:t>
          </a:r>
          <a:br>
            <a:rPr lang="en-US" sz="1600" kern="1200"/>
          </a:br>
          <a:r>
            <a:rPr lang="en-US" sz="1600" kern="1200"/>
            <a:t>Detected falls and activity changes with ~95% accuracy</a:t>
          </a:r>
        </a:p>
      </dsp:txBody>
      <dsp:txXfrm>
        <a:off x="1096968" y="3566046"/>
        <a:ext cx="5054862" cy="949756"/>
      </dsp:txXfrm>
    </dsp:sp>
    <dsp:sp modelId="{EF7FAC09-8F72-46A6-8006-6E2B04248622}">
      <dsp:nvSpPr>
        <dsp:cNvPr id="0" name=""/>
        <dsp:cNvSpPr/>
      </dsp:nvSpPr>
      <dsp:spPr>
        <a:xfrm>
          <a:off x="0" y="4753242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3C84-40BE-4342-BE26-45D769027DFE}">
      <dsp:nvSpPr>
        <dsp:cNvPr id="0" name=""/>
        <dsp:cNvSpPr/>
      </dsp:nvSpPr>
      <dsp:spPr>
        <a:xfrm>
          <a:off x="287301" y="4966937"/>
          <a:ext cx="522366" cy="5223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599E-2E6A-48B4-8F20-37C7D740B6E1}">
      <dsp:nvSpPr>
        <dsp:cNvPr id="0" name=""/>
        <dsp:cNvSpPr/>
      </dsp:nvSpPr>
      <dsp:spPr>
        <a:xfrm>
          <a:off x="1096968" y="4753242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Wireless Transmission</a:t>
          </a:r>
          <a:br>
            <a:rPr lang="en-US" sz="1600" kern="1200"/>
          </a:br>
          <a:r>
            <a:rPr lang="en-US" sz="1600" kern="1200"/>
            <a:t>Stable up to 15–20 meters, latency ~200 ms, &lt;1% data loss</a:t>
          </a:r>
        </a:p>
      </dsp:txBody>
      <dsp:txXfrm>
        <a:off x="1096968" y="4753242"/>
        <a:ext cx="5054862" cy="94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D3AB-5CC9-4C17-A060-8DDEBE843739}">
      <dsp:nvSpPr>
        <dsp:cNvPr id="0" name=""/>
        <dsp:cNvSpPr/>
      </dsp:nvSpPr>
      <dsp:spPr>
        <a:xfrm>
          <a:off x="0" y="4154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26EA4-884B-4BCD-AC2A-5E2098405574}">
      <dsp:nvSpPr>
        <dsp:cNvPr id="0" name=""/>
        <dsp:cNvSpPr/>
      </dsp:nvSpPr>
      <dsp:spPr>
        <a:xfrm>
          <a:off x="107539" y="84143"/>
          <a:ext cx="195718" cy="195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2E92F-D7F8-4262-A8A9-490739598C9A}">
      <dsp:nvSpPr>
        <dsp:cNvPr id="0" name=""/>
        <dsp:cNvSpPr/>
      </dsp:nvSpPr>
      <dsp:spPr>
        <a:xfrm>
          <a:off x="410798" y="4154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Cloud Integration:</a:t>
          </a:r>
          <a:br>
            <a:rPr lang="en-US" sz="1400" b="0" i="0" kern="1200" baseline="0" dirty="0"/>
          </a:br>
          <a:r>
            <a:rPr lang="en-US" sz="1400" b="0" i="0" kern="1200" baseline="0" dirty="0"/>
            <a:t>Enable remote storage and access of patient data via cloud platforms</a:t>
          </a:r>
          <a:endParaRPr lang="en-US" sz="1400" kern="1200" dirty="0"/>
        </a:p>
      </dsp:txBody>
      <dsp:txXfrm>
        <a:off x="410798" y="4154"/>
        <a:ext cx="5051279" cy="544365"/>
      </dsp:txXfrm>
    </dsp:sp>
    <dsp:sp modelId="{500CB9E6-08C4-445C-85E3-526C6FD824DC}">
      <dsp:nvSpPr>
        <dsp:cNvPr id="0" name=""/>
        <dsp:cNvSpPr/>
      </dsp:nvSpPr>
      <dsp:spPr>
        <a:xfrm>
          <a:off x="0" y="684611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F2EA4-AC20-423B-8140-5ACFA0B8186F}">
      <dsp:nvSpPr>
        <dsp:cNvPr id="0" name=""/>
        <dsp:cNvSpPr/>
      </dsp:nvSpPr>
      <dsp:spPr>
        <a:xfrm>
          <a:off x="107539" y="764600"/>
          <a:ext cx="195718" cy="195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B29B-FC2C-4145-B56B-6F409930C84E}">
      <dsp:nvSpPr>
        <dsp:cNvPr id="0" name=""/>
        <dsp:cNvSpPr/>
      </dsp:nvSpPr>
      <dsp:spPr>
        <a:xfrm>
          <a:off x="410798" y="684611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AI-Based Health Predictions:</a:t>
          </a:r>
          <a:br>
            <a:rPr lang="en-US" sz="1400" b="0" i="0" kern="1200" baseline="0"/>
          </a:br>
          <a:r>
            <a:rPr lang="en-US" sz="1400" b="0" i="0" kern="1200" baseline="0"/>
            <a:t>Use machine learning to detect early signs of diseases like arrhythmia</a:t>
          </a:r>
          <a:endParaRPr lang="en-US" sz="1400" kern="1200"/>
        </a:p>
      </dsp:txBody>
      <dsp:txXfrm>
        <a:off x="410798" y="684611"/>
        <a:ext cx="5051279" cy="544365"/>
      </dsp:txXfrm>
    </dsp:sp>
    <dsp:sp modelId="{FD9EA6D3-B4D3-414D-8FE5-251EF9F9EE4D}">
      <dsp:nvSpPr>
        <dsp:cNvPr id="0" name=""/>
        <dsp:cNvSpPr/>
      </dsp:nvSpPr>
      <dsp:spPr>
        <a:xfrm>
          <a:off x="0" y="1365068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89E6-C6F3-4EBA-84BE-F8F3FEB8BEA1}">
      <dsp:nvSpPr>
        <dsp:cNvPr id="0" name=""/>
        <dsp:cNvSpPr/>
      </dsp:nvSpPr>
      <dsp:spPr>
        <a:xfrm>
          <a:off x="107539" y="1445057"/>
          <a:ext cx="195718" cy="195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CDD30-53E1-4F11-8925-0298BAC625E8}">
      <dsp:nvSpPr>
        <dsp:cNvPr id="0" name=""/>
        <dsp:cNvSpPr/>
      </dsp:nvSpPr>
      <dsp:spPr>
        <a:xfrm>
          <a:off x="410798" y="1365068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Battery Optimization:</a:t>
          </a:r>
          <a:br>
            <a:rPr lang="en-US" sz="1400" b="0" i="0" kern="1200" baseline="0"/>
          </a:br>
          <a:r>
            <a:rPr lang="en-US" sz="1400" b="0" i="0" kern="1200" baseline="0"/>
            <a:t>Improve power efficiency for longer continuous wearable use</a:t>
          </a:r>
          <a:endParaRPr lang="en-US" sz="1400" kern="1200"/>
        </a:p>
      </dsp:txBody>
      <dsp:txXfrm>
        <a:off x="410798" y="1365068"/>
        <a:ext cx="5051279" cy="544365"/>
      </dsp:txXfrm>
    </dsp:sp>
    <dsp:sp modelId="{F5428AC9-1A5B-4466-AD7C-22CE6E202582}">
      <dsp:nvSpPr>
        <dsp:cNvPr id="0" name=""/>
        <dsp:cNvSpPr/>
      </dsp:nvSpPr>
      <dsp:spPr>
        <a:xfrm>
          <a:off x="0" y="2045525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9D8DB-63AD-4F6F-A987-3D18B961DE1B}">
      <dsp:nvSpPr>
        <dsp:cNvPr id="0" name=""/>
        <dsp:cNvSpPr/>
      </dsp:nvSpPr>
      <dsp:spPr>
        <a:xfrm>
          <a:off x="107539" y="2125514"/>
          <a:ext cx="195718" cy="195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27AAC-324D-4D0E-AEE2-CA2962C4C180}">
      <dsp:nvSpPr>
        <dsp:cNvPr id="0" name=""/>
        <dsp:cNvSpPr/>
      </dsp:nvSpPr>
      <dsp:spPr>
        <a:xfrm>
          <a:off x="410798" y="2045525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Custom Mobile App:</a:t>
          </a:r>
          <a:br>
            <a:rPr lang="en-US" sz="1400" b="0" i="0" kern="1200" baseline="0"/>
          </a:br>
          <a:r>
            <a:rPr lang="en-US" sz="1400" b="0" i="0" kern="1200" baseline="0"/>
            <a:t>Develop a dedicated Android/iOS app with real-time graphs and notifications</a:t>
          </a:r>
          <a:endParaRPr lang="en-US" sz="1400" kern="1200"/>
        </a:p>
      </dsp:txBody>
      <dsp:txXfrm>
        <a:off x="410798" y="2045525"/>
        <a:ext cx="5051279" cy="544365"/>
      </dsp:txXfrm>
    </dsp:sp>
    <dsp:sp modelId="{B1E27FED-6AC8-4AA7-963B-1C137709565B}">
      <dsp:nvSpPr>
        <dsp:cNvPr id="0" name=""/>
        <dsp:cNvSpPr/>
      </dsp:nvSpPr>
      <dsp:spPr>
        <a:xfrm>
          <a:off x="0" y="2725982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B0DC5-04AF-4B24-99BD-9CF81632FE49}">
      <dsp:nvSpPr>
        <dsp:cNvPr id="0" name=""/>
        <dsp:cNvSpPr/>
      </dsp:nvSpPr>
      <dsp:spPr>
        <a:xfrm>
          <a:off x="107539" y="2805971"/>
          <a:ext cx="195718" cy="195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D4F8D-C6CB-4578-B01F-6ADE9C10E9D5}">
      <dsp:nvSpPr>
        <dsp:cNvPr id="0" name=""/>
        <dsp:cNvSpPr/>
      </dsp:nvSpPr>
      <dsp:spPr>
        <a:xfrm>
          <a:off x="410798" y="2725982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Miniaturization &amp; Enclosure:</a:t>
          </a:r>
          <a:br>
            <a:rPr lang="en-US" sz="1400" b="0" i="0" kern="1200" baseline="0"/>
          </a:br>
          <a:r>
            <a:rPr lang="en-US" sz="1400" b="0" i="0" kern="1200" baseline="0"/>
            <a:t>Design a compact, wearable casing for practical daily use</a:t>
          </a:r>
          <a:endParaRPr lang="en-US" sz="1400" kern="1200"/>
        </a:p>
      </dsp:txBody>
      <dsp:txXfrm>
        <a:off x="410798" y="2725982"/>
        <a:ext cx="5051279" cy="54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75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94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1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0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1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5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9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87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9" name="Picture 48" descr="A green and purple lines&#10;&#10;Description automatically generated">
            <a:extLst>
              <a:ext uri="{FF2B5EF4-FFF2-40B4-BE49-F238E27FC236}">
                <a16:creationId xmlns:a16="http://schemas.microsoft.com/office/drawing/2014/main" id="{F087AB45-70E8-2EA1-473C-1306805E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9623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BA78F-32E5-DE42-FA6C-421D226CE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Smart Health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4FD0-AD03-40AE-461F-3DB68275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By:</a:t>
            </a:r>
            <a:r>
              <a:rPr lang="en-US">
                <a:solidFill>
                  <a:srgbClr val="FFFFFF"/>
                </a:solidFill>
              </a:rPr>
              <a:t>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Awais Asghar,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Muhammad Ashar Javid,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Muhammad Hammad Sarwar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62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3E6F-C07C-72FD-6BB2-6BD28C25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ACC11-312F-F464-2B96-CFC6EBCE8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825418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74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C9E36-9855-53BD-8FAC-C29D76D7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C2B46327-3552-4EB1-EAEB-1A59BB9C4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8"/>
            <a:ext cx="4663649" cy="2407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Electrode Placement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 (Right Arm):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Below the right collarbone (upper chest)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 (Left Arm):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Below the left collarbone (upper chest)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RL (Right Leg / Ground):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Lower abdomen or inner right thigh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04892-89DF-E25F-2788-48B7DC8CC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"/>
          <a:stretch/>
        </p:blipFill>
        <p:spPr>
          <a:xfrm>
            <a:off x="5715083" y="364194"/>
            <a:ext cx="5608265" cy="5348899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49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83E6F-C07C-72FD-6BB2-6BD28C25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212499"/>
            <a:ext cx="4887206" cy="8882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Results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296D5D1D-88DC-2D26-1530-ED4FF5843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"/>
          <a:stretch/>
        </p:blipFill>
        <p:spPr>
          <a:xfrm>
            <a:off x="5970782" y="1574155"/>
            <a:ext cx="5678424" cy="37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7C953-81F2-5366-8EE8-CA35B6D3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6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6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6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1" name="Picture 3" descr="The Many Benefits Of Employees Designing The Future Of Work">
            <a:extLst>
              <a:ext uri="{FF2B5EF4-FFF2-40B4-BE49-F238E27FC236}">
                <a16:creationId xmlns:a16="http://schemas.microsoft.com/office/drawing/2014/main" id="{CD812516-4597-7055-CC6E-24548737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6" r="9157" b="-1"/>
          <a:stretch>
            <a:fillRect/>
          </a:stretch>
        </p:blipFill>
        <p:spPr bwMode="auto">
          <a:xfrm>
            <a:off x="6531789" y="10"/>
            <a:ext cx="56602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3" name="Rectangle 1">
            <a:extLst>
              <a:ext uri="{FF2B5EF4-FFF2-40B4-BE49-F238E27FC236}">
                <a16:creationId xmlns:a16="http://schemas.microsoft.com/office/drawing/2014/main" id="{36DC09C7-7805-BB54-7CD9-ECFDF7092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485208"/>
              </p:ext>
            </p:extLst>
          </p:nvPr>
        </p:nvGraphicFramePr>
        <p:xfrm>
          <a:off x="525717" y="2796427"/>
          <a:ext cx="5566263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317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BC62-2343-3C6D-2D7E-E70391E6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F4F182AB-AF8E-D01E-119A-F3BEC828A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566263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Successfully developed a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wearable, real-time health monitoring system</a:t>
            </a:r>
            <a:r>
              <a:rPr lang="en-US" altLang="en-US" sz="1700" b="1">
                <a:latin typeface="Arial" panose="020B0604020202020204" pitchFamily="34" charset="0"/>
              </a:rPr>
              <a:t>.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Accurately tracks: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ECG (heart activity)</a:t>
            </a:r>
            <a:endParaRPr lang="en-US" altLang="en-US" sz="17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SpO₂ &amp; Heart Rate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Body Temperature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Motion &amp; Fall Detection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Validated through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real-patient testing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showing reliable and accurate results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700"/>
              <a:t>Enables </a:t>
            </a:r>
            <a:r>
              <a:rPr lang="en-US" sz="1700" b="1"/>
              <a:t>early detection</a:t>
            </a:r>
            <a:r>
              <a:rPr lang="en-US" sz="1700"/>
              <a:t>, </a:t>
            </a:r>
            <a:r>
              <a:rPr lang="en-US" sz="1700" b="1"/>
              <a:t>remote monitoring</a:t>
            </a:r>
            <a:r>
              <a:rPr lang="en-US" sz="1700"/>
              <a:t>, and </a:t>
            </a:r>
            <a:r>
              <a:rPr lang="en-US" sz="1700" b="1"/>
              <a:t>improved accessibility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9E55492E-55A9-EAF1-0C6F-A4F0C48F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07" r="22396" b="2"/>
          <a:stretch>
            <a:fillRect/>
          </a:stretch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6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3E01-A2BF-ADBD-7506-F03C805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02" y="1512041"/>
            <a:ext cx="3922557" cy="998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/>
              <a:t>Thank You</a:t>
            </a:r>
          </a:p>
        </p:txBody>
      </p:sp>
      <p:grpSp>
        <p:nvGrpSpPr>
          <p:cNvPr id="11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38715E0-D7EE-6EEB-AB45-C81FE5B2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9795" y="2851111"/>
            <a:ext cx="3400637" cy="3400637"/>
          </a:xfrm>
          <a:prstGeom prst="rect">
            <a:avLst/>
          </a:pr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9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DB582-BBDB-D342-FABF-B143CC0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786818" cy="145509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6A87333-1D2C-B2CF-D974-16AF80EE6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786818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Millions suffer from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undiagnosed or late-detected health conditions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especially in remote areas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Cardiovascular issues, low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₂, fever, and inactivity often go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unmonitored in real time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monitoring systems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Bulky and non-portable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Limited to hospital or clinical settings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Lack real-time alerting and data tracking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Expensive and impractical for long-term 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6F9ADDD4-B26E-5892-9FF4-E8ECCB09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77929"/>
            <a:ext cx="5660211" cy="5660211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32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8572-442E-7DA6-9353-159DCE5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76E7F7-55B1-A561-03F4-BCE6C6BD7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915451" cy="32489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Project Monitors: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ECG (heart activity)</a:t>
            </a:r>
            <a:endParaRPr lang="en-US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SpO</a:t>
            </a:r>
            <a:r>
              <a:rPr lang="en-US" sz="1600" b="1" dirty="0"/>
              <a:t>₂ and Heart Rate</a:t>
            </a:r>
            <a:endParaRPr lang="en-US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Body Temperature</a:t>
            </a:r>
            <a:endParaRPr lang="en-US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Motion and Fall Detection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Built with </a:t>
            </a:r>
            <a:r>
              <a:rPr lang="en-US" sz="1600" b="1" dirty="0"/>
              <a:t>ESP32/Arduino</a:t>
            </a:r>
            <a:r>
              <a:rPr lang="en-US" sz="1600" dirty="0"/>
              <a:t> using </a:t>
            </a:r>
            <a:r>
              <a:rPr lang="en-US" sz="1600" b="1" dirty="0"/>
              <a:t>embedded C/C++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Sends data via </a:t>
            </a:r>
            <a:r>
              <a:rPr lang="en-US" sz="1600" b="1" dirty="0"/>
              <a:t>Bluetooth/Wi-Fi</a:t>
            </a:r>
            <a:r>
              <a:rPr lang="en-US" sz="1600" dirty="0"/>
              <a:t> to mobile or desktop app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Provides </a:t>
            </a:r>
            <a:r>
              <a:rPr lang="en-US" sz="1600" b="1" dirty="0"/>
              <a:t>instant alerts</a:t>
            </a:r>
            <a:r>
              <a:rPr lang="en-US" sz="1600" dirty="0"/>
              <a:t> on abnormal readings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Designed for </a:t>
            </a:r>
            <a:r>
              <a:rPr lang="en-US" sz="1600" b="1" dirty="0"/>
              <a:t>portability, affordability, and continuous use</a:t>
            </a:r>
            <a:endParaRPr lang="en-US" sz="1600" dirty="0"/>
          </a:p>
        </p:txBody>
      </p:sp>
      <p:pic>
        <p:nvPicPr>
          <p:cNvPr id="8" name="Graphic 7" descr="Heart with Pulse">
            <a:extLst>
              <a:ext uri="{FF2B5EF4-FFF2-40B4-BE49-F238E27FC236}">
                <a16:creationId xmlns:a16="http://schemas.microsoft.com/office/drawing/2014/main" id="{4038C0BB-79F6-601F-4D90-F24469E1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08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19E7E-2F56-AC4F-6C7E-1E509B66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3F32-DFA2-BB1F-600E-ABECCB9F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Sensor Selection &amp; Integration</a:t>
            </a:r>
          </a:p>
          <a:p>
            <a:pPr marL="457200" indent="-457200">
              <a:buAutoNum type="arabicPeriod"/>
            </a:pPr>
            <a:r>
              <a:rPr lang="en-US" dirty="0"/>
              <a:t>Data Acquisition &amp; Processing</a:t>
            </a:r>
          </a:p>
          <a:p>
            <a:pPr marL="457200" indent="-457200">
              <a:buAutoNum type="arabicPeriod"/>
            </a:pPr>
            <a:r>
              <a:rPr lang="en-US" dirty="0"/>
              <a:t>Wireless Communication</a:t>
            </a:r>
          </a:p>
          <a:p>
            <a:pPr marL="457200" indent="-457200">
              <a:buAutoNum type="arabicPeriod"/>
            </a:pPr>
            <a:r>
              <a:rPr lang="en-US" dirty="0"/>
              <a:t>User Interface &amp; Alerts</a:t>
            </a:r>
          </a:p>
          <a:p>
            <a:pPr marL="457200" indent="-457200">
              <a:buAutoNum type="arabicPeriod"/>
            </a:pPr>
            <a:r>
              <a:rPr lang="en-US" dirty="0"/>
              <a:t>Testing &amp; Calibration</a:t>
            </a: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A9498110-CC27-BFDA-0EFA-E1185BEA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12" r="23003"/>
          <a:stretch>
            <a:fillRect/>
          </a:stretch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DB6-C8AC-B814-1B6E-A61B23E7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 &amp;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3BEC4-F2EF-1039-7AED-7D3181C1D8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71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541-DEF0-E0F8-31BC-E379FF64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B200133-DA06-FD09-CB5F-11BCBBBBC0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7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E7DA-3559-059C-64B8-F3756481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Communication System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22EFC10-D0D2-A796-B1B0-515A1BC5B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71" y="3299404"/>
            <a:ext cx="4767930" cy="2745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Bluetooth (HC-05)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Sends real-time health data to mobile or PC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Low power, &lt;1% packet loss</a:t>
            </a:r>
          </a:p>
        </p:txBody>
      </p:sp>
      <p:pic>
        <p:nvPicPr>
          <p:cNvPr id="5" name="Picture 4" descr="Wi-Fi logo art">
            <a:extLst>
              <a:ext uri="{FF2B5EF4-FFF2-40B4-BE49-F238E27FC236}">
                <a16:creationId xmlns:a16="http://schemas.microsoft.com/office/drawing/2014/main" id="{A471957B-F440-EED6-B37B-0D57AEA3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56" r="14343" b="-1"/>
          <a:stretch>
            <a:fillRect/>
          </a:stretch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7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8F2AF-A435-1648-6574-26E9A579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User Interface &amp; Alerts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C65A-7DFD-2B3A-F95A-06417C87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Display Platforms:</a:t>
            </a:r>
            <a:r>
              <a:rPr lang="en-US" dirty="0"/>
              <a:t> Mobile phone, desktop/laptop, or serial plotter</a:t>
            </a:r>
          </a:p>
          <a:p>
            <a:r>
              <a:rPr lang="en-US" b="1" dirty="0"/>
              <a:t>Function: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live data for ECG, </a:t>
            </a:r>
            <a:r>
              <a:rPr lang="en-US" dirty="0" err="1"/>
              <a:t>SpO</a:t>
            </a:r>
            <a:r>
              <a:rPr lang="en-US" dirty="0"/>
              <a:t>₂, Heart Rate, Temperature, and 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abnormal readings with alert messages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52A93576-FF86-C04D-B63D-E576FB1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82" r="43992"/>
          <a:stretch>
            <a:fillRect/>
          </a:stretch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74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30850-8DFE-C77B-98C2-920EE7CB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09" y="2963706"/>
            <a:ext cx="4421731" cy="930588"/>
          </a:xfrm>
        </p:spPr>
        <p:txBody>
          <a:bodyPr anchor="t">
            <a:normAutofit/>
          </a:bodyPr>
          <a:lstStyle/>
          <a:p>
            <a:r>
              <a:rPr lang="en-US" dirty="0"/>
              <a:t>System Workflow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C7C8288D-34E2-2C7B-9816-C38577DDE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141885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14946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 Next LT Pro Light</vt:lpstr>
      <vt:lpstr>Georgia Pro Semibold</vt:lpstr>
      <vt:lpstr>Times New Roman</vt:lpstr>
      <vt:lpstr>Wingdings</vt:lpstr>
      <vt:lpstr>RocaVTI</vt:lpstr>
      <vt:lpstr>Smart Health Tracking System</vt:lpstr>
      <vt:lpstr>Problem Statement</vt:lpstr>
      <vt:lpstr>Project Overview</vt:lpstr>
      <vt:lpstr>Methodology</vt:lpstr>
      <vt:lpstr>Sensor Selection &amp; Integration</vt:lpstr>
      <vt:lpstr>Data Processing</vt:lpstr>
      <vt:lpstr>Communication System</vt:lpstr>
      <vt:lpstr>User Interface &amp; Alerts</vt:lpstr>
      <vt:lpstr>System Workflow</vt:lpstr>
      <vt:lpstr>Testing</vt:lpstr>
      <vt:lpstr>Testing</vt:lpstr>
      <vt:lpstr>Results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Tracking System</dc:title>
  <dc:creator>Awais Asghar</dc:creator>
  <cp:lastModifiedBy>Awais Asghar</cp:lastModifiedBy>
  <cp:revision>1</cp:revision>
  <dcterms:created xsi:type="dcterms:W3CDTF">2025-06-29T14:00:01Z</dcterms:created>
  <dcterms:modified xsi:type="dcterms:W3CDTF">2025-07-07T09:22:16Z</dcterms:modified>
</cp:coreProperties>
</file>