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23409275" cy="1920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40" d="100"/>
          <a:sy n="40" d="100"/>
        </p:scale>
        <p:origin x="12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5696" y="3142616"/>
            <a:ext cx="19897884" cy="6685280"/>
          </a:xfrm>
        </p:spPr>
        <p:txBody>
          <a:bodyPr anchor="b"/>
          <a:lstStyle>
            <a:lvl1pPr algn="ctr">
              <a:defRPr sz="153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6160" y="10085706"/>
            <a:ext cx="17556956" cy="4636134"/>
          </a:xfrm>
        </p:spPr>
        <p:txBody>
          <a:bodyPr/>
          <a:lstStyle>
            <a:lvl1pPr marL="0" indent="0" algn="ctr">
              <a:buNone/>
              <a:defRPr sz="6144"/>
            </a:lvl1pPr>
            <a:lvl2pPr marL="1170478" indent="0" algn="ctr">
              <a:buNone/>
              <a:defRPr sz="5120"/>
            </a:lvl2pPr>
            <a:lvl3pPr marL="2340955" indent="0" algn="ctr">
              <a:buNone/>
              <a:defRPr sz="4608"/>
            </a:lvl3pPr>
            <a:lvl4pPr marL="3511433" indent="0" algn="ctr">
              <a:buNone/>
              <a:defRPr sz="4096"/>
            </a:lvl4pPr>
            <a:lvl5pPr marL="4681911" indent="0" algn="ctr">
              <a:buNone/>
              <a:defRPr sz="4096"/>
            </a:lvl5pPr>
            <a:lvl6pPr marL="5852389" indent="0" algn="ctr">
              <a:buNone/>
              <a:defRPr sz="4096"/>
            </a:lvl6pPr>
            <a:lvl7pPr marL="7022866" indent="0" algn="ctr">
              <a:buNone/>
              <a:defRPr sz="4096"/>
            </a:lvl7pPr>
            <a:lvl8pPr marL="8193344" indent="0" algn="ctr">
              <a:buNone/>
              <a:defRPr sz="4096"/>
            </a:lvl8pPr>
            <a:lvl9pPr marL="9363822" indent="0" algn="ctr">
              <a:buNone/>
              <a:defRPr sz="40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73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6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752264" y="1022350"/>
            <a:ext cx="5047625" cy="1627314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9389" y="1022350"/>
            <a:ext cx="14850259" cy="162731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82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88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7196" y="4787270"/>
            <a:ext cx="20190500" cy="7987664"/>
          </a:xfrm>
        </p:spPr>
        <p:txBody>
          <a:bodyPr anchor="b"/>
          <a:lstStyle>
            <a:lvl1pPr>
              <a:defRPr sz="153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7196" y="12850500"/>
            <a:ext cx="20190500" cy="4200524"/>
          </a:xfrm>
        </p:spPr>
        <p:txBody>
          <a:bodyPr/>
          <a:lstStyle>
            <a:lvl1pPr marL="0" indent="0">
              <a:buNone/>
              <a:defRPr sz="6144">
                <a:solidFill>
                  <a:schemeClr val="tx1"/>
                </a:solidFill>
              </a:defRPr>
            </a:lvl1pPr>
            <a:lvl2pPr marL="1170478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2pPr>
            <a:lvl3pPr marL="2340955" indent="0">
              <a:buNone/>
              <a:defRPr sz="4608">
                <a:solidFill>
                  <a:schemeClr val="tx1">
                    <a:tint val="75000"/>
                  </a:schemeClr>
                </a:solidFill>
              </a:defRPr>
            </a:lvl3pPr>
            <a:lvl4pPr marL="3511433" indent="0">
              <a:buNone/>
              <a:defRPr sz="4096">
                <a:solidFill>
                  <a:schemeClr val="tx1">
                    <a:tint val="75000"/>
                  </a:schemeClr>
                </a:solidFill>
              </a:defRPr>
            </a:lvl4pPr>
            <a:lvl5pPr marL="4681911" indent="0">
              <a:buNone/>
              <a:defRPr sz="4096">
                <a:solidFill>
                  <a:schemeClr val="tx1">
                    <a:tint val="75000"/>
                  </a:schemeClr>
                </a:solidFill>
              </a:defRPr>
            </a:lvl5pPr>
            <a:lvl6pPr marL="5852389" indent="0">
              <a:buNone/>
              <a:defRPr sz="4096">
                <a:solidFill>
                  <a:schemeClr val="tx1">
                    <a:tint val="75000"/>
                  </a:schemeClr>
                </a:solidFill>
              </a:defRPr>
            </a:lvl6pPr>
            <a:lvl7pPr marL="7022866" indent="0">
              <a:buNone/>
              <a:defRPr sz="4096">
                <a:solidFill>
                  <a:schemeClr val="tx1">
                    <a:tint val="75000"/>
                  </a:schemeClr>
                </a:solidFill>
              </a:defRPr>
            </a:lvl7pPr>
            <a:lvl8pPr marL="8193344" indent="0">
              <a:buNone/>
              <a:defRPr sz="4096">
                <a:solidFill>
                  <a:schemeClr val="tx1">
                    <a:tint val="75000"/>
                  </a:schemeClr>
                </a:solidFill>
              </a:defRPr>
            </a:lvl8pPr>
            <a:lvl9pPr marL="9363822" indent="0">
              <a:buNone/>
              <a:defRPr sz="40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70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9388" y="5111750"/>
            <a:ext cx="9948942" cy="12183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50945" y="5111750"/>
            <a:ext cx="9948942" cy="12183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6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2437" y="1022354"/>
            <a:ext cx="20190500" cy="37115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2439" y="4707256"/>
            <a:ext cx="9903219" cy="2306954"/>
          </a:xfrm>
        </p:spPr>
        <p:txBody>
          <a:bodyPr anchor="b"/>
          <a:lstStyle>
            <a:lvl1pPr marL="0" indent="0">
              <a:buNone/>
              <a:defRPr sz="6144" b="1"/>
            </a:lvl1pPr>
            <a:lvl2pPr marL="1170478" indent="0">
              <a:buNone/>
              <a:defRPr sz="5120" b="1"/>
            </a:lvl2pPr>
            <a:lvl3pPr marL="2340955" indent="0">
              <a:buNone/>
              <a:defRPr sz="4608" b="1"/>
            </a:lvl3pPr>
            <a:lvl4pPr marL="3511433" indent="0">
              <a:buNone/>
              <a:defRPr sz="4096" b="1"/>
            </a:lvl4pPr>
            <a:lvl5pPr marL="4681911" indent="0">
              <a:buNone/>
              <a:defRPr sz="4096" b="1"/>
            </a:lvl5pPr>
            <a:lvl6pPr marL="5852389" indent="0">
              <a:buNone/>
              <a:defRPr sz="4096" b="1"/>
            </a:lvl6pPr>
            <a:lvl7pPr marL="7022866" indent="0">
              <a:buNone/>
              <a:defRPr sz="4096" b="1"/>
            </a:lvl7pPr>
            <a:lvl8pPr marL="8193344" indent="0">
              <a:buNone/>
              <a:defRPr sz="4096" b="1"/>
            </a:lvl8pPr>
            <a:lvl9pPr marL="9363822" indent="0">
              <a:buNone/>
              <a:defRPr sz="40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2439" y="7014210"/>
            <a:ext cx="9903219" cy="103168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850947" y="4707256"/>
            <a:ext cx="9951991" cy="2306954"/>
          </a:xfrm>
        </p:spPr>
        <p:txBody>
          <a:bodyPr anchor="b"/>
          <a:lstStyle>
            <a:lvl1pPr marL="0" indent="0">
              <a:buNone/>
              <a:defRPr sz="6144" b="1"/>
            </a:lvl1pPr>
            <a:lvl2pPr marL="1170478" indent="0">
              <a:buNone/>
              <a:defRPr sz="5120" b="1"/>
            </a:lvl2pPr>
            <a:lvl3pPr marL="2340955" indent="0">
              <a:buNone/>
              <a:defRPr sz="4608" b="1"/>
            </a:lvl3pPr>
            <a:lvl4pPr marL="3511433" indent="0">
              <a:buNone/>
              <a:defRPr sz="4096" b="1"/>
            </a:lvl4pPr>
            <a:lvl5pPr marL="4681911" indent="0">
              <a:buNone/>
              <a:defRPr sz="4096" b="1"/>
            </a:lvl5pPr>
            <a:lvl6pPr marL="5852389" indent="0">
              <a:buNone/>
              <a:defRPr sz="4096" b="1"/>
            </a:lvl6pPr>
            <a:lvl7pPr marL="7022866" indent="0">
              <a:buNone/>
              <a:defRPr sz="4096" b="1"/>
            </a:lvl7pPr>
            <a:lvl8pPr marL="8193344" indent="0">
              <a:buNone/>
              <a:defRPr sz="4096" b="1"/>
            </a:lvl8pPr>
            <a:lvl9pPr marL="9363822" indent="0">
              <a:buNone/>
              <a:defRPr sz="40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850947" y="7014210"/>
            <a:ext cx="9951991" cy="103168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59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0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55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2437" y="1280160"/>
            <a:ext cx="7550100" cy="4480560"/>
          </a:xfrm>
        </p:spPr>
        <p:txBody>
          <a:bodyPr anchor="b"/>
          <a:lstStyle>
            <a:lvl1pPr>
              <a:defRPr sz="81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51991" y="2764794"/>
            <a:ext cx="11850945" cy="13646150"/>
          </a:xfrm>
        </p:spPr>
        <p:txBody>
          <a:bodyPr/>
          <a:lstStyle>
            <a:lvl1pPr>
              <a:defRPr sz="8192"/>
            </a:lvl1pPr>
            <a:lvl2pPr>
              <a:defRPr sz="7168"/>
            </a:lvl2pPr>
            <a:lvl3pPr>
              <a:defRPr sz="6144"/>
            </a:lvl3pPr>
            <a:lvl4pPr>
              <a:defRPr sz="5120"/>
            </a:lvl4pPr>
            <a:lvl5pPr>
              <a:defRPr sz="5120"/>
            </a:lvl5pPr>
            <a:lvl6pPr>
              <a:defRPr sz="5120"/>
            </a:lvl6pPr>
            <a:lvl7pPr>
              <a:defRPr sz="5120"/>
            </a:lvl7pPr>
            <a:lvl8pPr>
              <a:defRPr sz="5120"/>
            </a:lvl8pPr>
            <a:lvl9pPr>
              <a:defRPr sz="51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2437" y="5760720"/>
            <a:ext cx="7550100" cy="10672446"/>
          </a:xfrm>
        </p:spPr>
        <p:txBody>
          <a:bodyPr/>
          <a:lstStyle>
            <a:lvl1pPr marL="0" indent="0">
              <a:buNone/>
              <a:defRPr sz="4096"/>
            </a:lvl1pPr>
            <a:lvl2pPr marL="1170478" indent="0">
              <a:buNone/>
              <a:defRPr sz="3584"/>
            </a:lvl2pPr>
            <a:lvl3pPr marL="2340955" indent="0">
              <a:buNone/>
              <a:defRPr sz="3072"/>
            </a:lvl3pPr>
            <a:lvl4pPr marL="3511433" indent="0">
              <a:buNone/>
              <a:defRPr sz="2560"/>
            </a:lvl4pPr>
            <a:lvl5pPr marL="4681911" indent="0">
              <a:buNone/>
              <a:defRPr sz="2560"/>
            </a:lvl5pPr>
            <a:lvl6pPr marL="5852389" indent="0">
              <a:buNone/>
              <a:defRPr sz="2560"/>
            </a:lvl6pPr>
            <a:lvl7pPr marL="7022866" indent="0">
              <a:buNone/>
              <a:defRPr sz="2560"/>
            </a:lvl7pPr>
            <a:lvl8pPr marL="8193344" indent="0">
              <a:buNone/>
              <a:defRPr sz="2560"/>
            </a:lvl8pPr>
            <a:lvl9pPr marL="9363822" indent="0">
              <a:buNone/>
              <a:defRPr sz="25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57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2437" y="1280160"/>
            <a:ext cx="7550100" cy="4480560"/>
          </a:xfrm>
        </p:spPr>
        <p:txBody>
          <a:bodyPr anchor="b"/>
          <a:lstStyle>
            <a:lvl1pPr>
              <a:defRPr sz="81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951991" y="2764794"/>
            <a:ext cx="11850945" cy="13646150"/>
          </a:xfrm>
        </p:spPr>
        <p:txBody>
          <a:bodyPr anchor="t"/>
          <a:lstStyle>
            <a:lvl1pPr marL="0" indent="0">
              <a:buNone/>
              <a:defRPr sz="8192"/>
            </a:lvl1pPr>
            <a:lvl2pPr marL="1170478" indent="0">
              <a:buNone/>
              <a:defRPr sz="7168"/>
            </a:lvl2pPr>
            <a:lvl3pPr marL="2340955" indent="0">
              <a:buNone/>
              <a:defRPr sz="6144"/>
            </a:lvl3pPr>
            <a:lvl4pPr marL="3511433" indent="0">
              <a:buNone/>
              <a:defRPr sz="5120"/>
            </a:lvl4pPr>
            <a:lvl5pPr marL="4681911" indent="0">
              <a:buNone/>
              <a:defRPr sz="5120"/>
            </a:lvl5pPr>
            <a:lvl6pPr marL="5852389" indent="0">
              <a:buNone/>
              <a:defRPr sz="5120"/>
            </a:lvl6pPr>
            <a:lvl7pPr marL="7022866" indent="0">
              <a:buNone/>
              <a:defRPr sz="5120"/>
            </a:lvl7pPr>
            <a:lvl8pPr marL="8193344" indent="0">
              <a:buNone/>
              <a:defRPr sz="5120"/>
            </a:lvl8pPr>
            <a:lvl9pPr marL="9363822" indent="0">
              <a:buNone/>
              <a:defRPr sz="51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2437" y="5760720"/>
            <a:ext cx="7550100" cy="10672446"/>
          </a:xfrm>
        </p:spPr>
        <p:txBody>
          <a:bodyPr/>
          <a:lstStyle>
            <a:lvl1pPr marL="0" indent="0">
              <a:buNone/>
              <a:defRPr sz="4096"/>
            </a:lvl1pPr>
            <a:lvl2pPr marL="1170478" indent="0">
              <a:buNone/>
              <a:defRPr sz="3584"/>
            </a:lvl2pPr>
            <a:lvl3pPr marL="2340955" indent="0">
              <a:buNone/>
              <a:defRPr sz="3072"/>
            </a:lvl3pPr>
            <a:lvl4pPr marL="3511433" indent="0">
              <a:buNone/>
              <a:defRPr sz="2560"/>
            </a:lvl4pPr>
            <a:lvl5pPr marL="4681911" indent="0">
              <a:buNone/>
              <a:defRPr sz="2560"/>
            </a:lvl5pPr>
            <a:lvl6pPr marL="5852389" indent="0">
              <a:buNone/>
              <a:defRPr sz="2560"/>
            </a:lvl6pPr>
            <a:lvl7pPr marL="7022866" indent="0">
              <a:buNone/>
              <a:defRPr sz="2560"/>
            </a:lvl7pPr>
            <a:lvl8pPr marL="8193344" indent="0">
              <a:buNone/>
              <a:defRPr sz="2560"/>
            </a:lvl8pPr>
            <a:lvl9pPr marL="9363822" indent="0">
              <a:buNone/>
              <a:defRPr sz="25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51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9388" y="1022354"/>
            <a:ext cx="20190500" cy="3711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9388" y="5111750"/>
            <a:ext cx="20190500" cy="12183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09388" y="17797784"/>
            <a:ext cx="5267087" cy="1022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9B3A2-2388-44BE-9854-4BCC09CB1095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54323" y="17797784"/>
            <a:ext cx="7900630" cy="1022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532800" y="17797784"/>
            <a:ext cx="5267087" cy="1022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69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340955" rtl="0" eaLnBrk="1" latinLnBrk="0" hangingPunct="1">
        <a:lnSpc>
          <a:spcPct val="90000"/>
        </a:lnSpc>
        <a:spcBef>
          <a:spcPct val="0"/>
        </a:spcBef>
        <a:buNone/>
        <a:defRPr sz="112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5239" indent="-585239" algn="l" defTabSz="2340955" rtl="0" eaLnBrk="1" latinLnBrk="0" hangingPunct="1">
        <a:lnSpc>
          <a:spcPct val="90000"/>
        </a:lnSpc>
        <a:spcBef>
          <a:spcPts val="2560"/>
        </a:spcBef>
        <a:buFont typeface="Arial" panose="020B0604020202020204" pitchFamily="34" charset="0"/>
        <a:buChar char="•"/>
        <a:defRPr sz="7168" kern="1200">
          <a:solidFill>
            <a:schemeClr val="tx1"/>
          </a:solidFill>
          <a:latin typeface="+mn-lt"/>
          <a:ea typeface="+mn-ea"/>
          <a:cs typeface="+mn-cs"/>
        </a:defRPr>
      </a:lvl1pPr>
      <a:lvl2pPr marL="1755717" indent="-585239" algn="l" defTabSz="2340955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6144" kern="1200">
          <a:solidFill>
            <a:schemeClr val="tx1"/>
          </a:solidFill>
          <a:latin typeface="+mn-lt"/>
          <a:ea typeface="+mn-ea"/>
          <a:cs typeface="+mn-cs"/>
        </a:defRPr>
      </a:lvl2pPr>
      <a:lvl3pPr marL="2926194" indent="-585239" algn="l" defTabSz="2340955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5120" kern="1200">
          <a:solidFill>
            <a:schemeClr val="tx1"/>
          </a:solidFill>
          <a:latin typeface="+mn-lt"/>
          <a:ea typeface="+mn-ea"/>
          <a:cs typeface="+mn-cs"/>
        </a:defRPr>
      </a:lvl3pPr>
      <a:lvl4pPr marL="4096672" indent="-585239" algn="l" defTabSz="2340955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4608" kern="1200">
          <a:solidFill>
            <a:schemeClr val="tx1"/>
          </a:solidFill>
          <a:latin typeface="+mn-lt"/>
          <a:ea typeface="+mn-ea"/>
          <a:cs typeface="+mn-cs"/>
        </a:defRPr>
      </a:lvl4pPr>
      <a:lvl5pPr marL="5267150" indent="-585239" algn="l" defTabSz="2340955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4608" kern="1200">
          <a:solidFill>
            <a:schemeClr val="tx1"/>
          </a:solidFill>
          <a:latin typeface="+mn-lt"/>
          <a:ea typeface="+mn-ea"/>
          <a:cs typeface="+mn-cs"/>
        </a:defRPr>
      </a:lvl5pPr>
      <a:lvl6pPr marL="6437627" indent="-585239" algn="l" defTabSz="2340955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4608" kern="1200">
          <a:solidFill>
            <a:schemeClr val="tx1"/>
          </a:solidFill>
          <a:latin typeface="+mn-lt"/>
          <a:ea typeface="+mn-ea"/>
          <a:cs typeface="+mn-cs"/>
        </a:defRPr>
      </a:lvl6pPr>
      <a:lvl7pPr marL="7608105" indent="-585239" algn="l" defTabSz="2340955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4608" kern="1200">
          <a:solidFill>
            <a:schemeClr val="tx1"/>
          </a:solidFill>
          <a:latin typeface="+mn-lt"/>
          <a:ea typeface="+mn-ea"/>
          <a:cs typeface="+mn-cs"/>
        </a:defRPr>
      </a:lvl7pPr>
      <a:lvl8pPr marL="8778583" indent="-585239" algn="l" defTabSz="2340955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4608" kern="1200">
          <a:solidFill>
            <a:schemeClr val="tx1"/>
          </a:solidFill>
          <a:latin typeface="+mn-lt"/>
          <a:ea typeface="+mn-ea"/>
          <a:cs typeface="+mn-cs"/>
        </a:defRPr>
      </a:lvl8pPr>
      <a:lvl9pPr marL="9949061" indent="-585239" algn="l" defTabSz="2340955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46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40955" rtl="0" eaLnBrk="1" latinLnBrk="0" hangingPunct="1">
        <a:defRPr sz="4608" kern="1200">
          <a:solidFill>
            <a:schemeClr val="tx1"/>
          </a:solidFill>
          <a:latin typeface="+mn-lt"/>
          <a:ea typeface="+mn-ea"/>
          <a:cs typeface="+mn-cs"/>
        </a:defRPr>
      </a:lvl1pPr>
      <a:lvl2pPr marL="1170478" algn="l" defTabSz="2340955" rtl="0" eaLnBrk="1" latinLnBrk="0" hangingPunct="1">
        <a:defRPr sz="4608" kern="1200">
          <a:solidFill>
            <a:schemeClr val="tx1"/>
          </a:solidFill>
          <a:latin typeface="+mn-lt"/>
          <a:ea typeface="+mn-ea"/>
          <a:cs typeface="+mn-cs"/>
        </a:defRPr>
      </a:lvl2pPr>
      <a:lvl3pPr marL="2340955" algn="l" defTabSz="2340955" rtl="0" eaLnBrk="1" latinLnBrk="0" hangingPunct="1">
        <a:defRPr sz="4608" kern="1200">
          <a:solidFill>
            <a:schemeClr val="tx1"/>
          </a:solidFill>
          <a:latin typeface="+mn-lt"/>
          <a:ea typeface="+mn-ea"/>
          <a:cs typeface="+mn-cs"/>
        </a:defRPr>
      </a:lvl3pPr>
      <a:lvl4pPr marL="3511433" algn="l" defTabSz="2340955" rtl="0" eaLnBrk="1" latinLnBrk="0" hangingPunct="1">
        <a:defRPr sz="4608" kern="1200">
          <a:solidFill>
            <a:schemeClr val="tx1"/>
          </a:solidFill>
          <a:latin typeface="+mn-lt"/>
          <a:ea typeface="+mn-ea"/>
          <a:cs typeface="+mn-cs"/>
        </a:defRPr>
      </a:lvl4pPr>
      <a:lvl5pPr marL="4681911" algn="l" defTabSz="2340955" rtl="0" eaLnBrk="1" latinLnBrk="0" hangingPunct="1">
        <a:defRPr sz="4608" kern="1200">
          <a:solidFill>
            <a:schemeClr val="tx1"/>
          </a:solidFill>
          <a:latin typeface="+mn-lt"/>
          <a:ea typeface="+mn-ea"/>
          <a:cs typeface="+mn-cs"/>
        </a:defRPr>
      </a:lvl5pPr>
      <a:lvl6pPr marL="5852389" algn="l" defTabSz="2340955" rtl="0" eaLnBrk="1" latinLnBrk="0" hangingPunct="1">
        <a:defRPr sz="4608" kern="1200">
          <a:solidFill>
            <a:schemeClr val="tx1"/>
          </a:solidFill>
          <a:latin typeface="+mn-lt"/>
          <a:ea typeface="+mn-ea"/>
          <a:cs typeface="+mn-cs"/>
        </a:defRPr>
      </a:lvl6pPr>
      <a:lvl7pPr marL="7022866" algn="l" defTabSz="2340955" rtl="0" eaLnBrk="1" latinLnBrk="0" hangingPunct="1">
        <a:defRPr sz="4608" kern="1200">
          <a:solidFill>
            <a:schemeClr val="tx1"/>
          </a:solidFill>
          <a:latin typeface="+mn-lt"/>
          <a:ea typeface="+mn-ea"/>
          <a:cs typeface="+mn-cs"/>
        </a:defRPr>
      </a:lvl7pPr>
      <a:lvl8pPr marL="8193344" algn="l" defTabSz="2340955" rtl="0" eaLnBrk="1" latinLnBrk="0" hangingPunct="1">
        <a:defRPr sz="4608" kern="1200">
          <a:solidFill>
            <a:schemeClr val="tx1"/>
          </a:solidFill>
          <a:latin typeface="+mn-lt"/>
          <a:ea typeface="+mn-ea"/>
          <a:cs typeface="+mn-cs"/>
        </a:defRPr>
      </a:lvl8pPr>
      <a:lvl9pPr marL="9363822" algn="l" defTabSz="2340955" rtl="0" eaLnBrk="1" latinLnBrk="0" hangingPunct="1">
        <a:defRPr sz="46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4ED352B1-8471-138B-DD03-8FB44E698C80}"/>
              </a:ext>
            </a:extLst>
          </p:cNvPr>
          <p:cNvGrpSpPr/>
          <p:nvPr/>
        </p:nvGrpSpPr>
        <p:grpSpPr>
          <a:xfrm>
            <a:off x="388593" y="743570"/>
            <a:ext cx="22632088" cy="17715260"/>
            <a:chOff x="329750" y="486382"/>
            <a:chExt cx="22632088" cy="17715260"/>
          </a:xfrm>
        </p:grpSpPr>
        <p:pic>
          <p:nvPicPr>
            <p:cNvPr id="8" name="Picture 7" descr="A collage of graphs and diagrams&#10;&#10;Description automatically generated">
              <a:extLst>
                <a:ext uri="{FF2B5EF4-FFF2-40B4-BE49-F238E27FC236}">
                  <a16:creationId xmlns:a16="http://schemas.microsoft.com/office/drawing/2014/main" id="{A5F046DD-3009-235D-442A-8034DA2F7A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879" r="16706" b="33682"/>
            <a:stretch/>
          </p:blipFill>
          <p:spPr>
            <a:xfrm>
              <a:off x="586738" y="6504242"/>
              <a:ext cx="18480612" cy="5564389"/>
            </a:xfrm>
            <a:prstGeom prst="rect">
              <a:avLst/>
            </a:prstGeom>
          </p:spPr>
        </p:pic>
        <p:pic>
          <p:nvPicPr>
            <p:cNvPr id="12" name="Picture 11" descr="A collage of graphs and diagrams&#10;&#10;Description automatically generated">
              <a:extLst>
                <a:ext uri="{FF2B5EF4-FFF2-40B4-BE49-F238E27FC236}">
                  <a16:creationId xmlns:a16="http://schemas.microsoft.com/office/drawing/2014/main" id="{75A9D681-6545-C058-6441-375D8784E9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706" b="66561"/>
            <a:stretch/>
          </p:blipFill>
          <p:spPr>
            <a:xfrm>
              <a:off x="586738" y="939853"/>
              <a:ext cx="18480612" cy="5564389"/>
            </a:xfrm>
            <a:prstGeom prst="rect">
              <a:avLst/>
            </a:prstGeom>
          </p:spPr>
        </p:pic>
        <p:pic>
          <p:nvPicPr>
            <p:cNvPr id="13" name="Picture 12" descr="A collage of graphs and diagrams&#10;&#10;Description automatically generated">
              <a:extLst>
                <a:ext uri="{FF2B5EF4-FFF2-40B4-BE49-F238E27FC236}">
                  <a16:creationId xmlns:a16="http://schemas.microsoft.com/office/drawing/2014/main" id="{58CF229D-DA55-03C2-11D8-67C383E219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37" t="66341"/>
            <a:stretch/>
          </p:blipFill>
          <p:spPr>
            <a:xfrm>
              <a:off x="11876494" y="12177998"/>
              <a:ext cx="11085344" cy="5600969"/>
            </a:xfrm>
            <a:prstGeom prst="rect">
              <a:avLst/>
            </a:prstGeom>
          </p:spPr>
        </p:pic>
        <p:pic>
          <p:nvPicPr>
            <p:cNvPr id="14" name="Picture 13" descr="A collage of graphs and diagrams&#10;&#10;Description automatically generated">
              <a:extLst>
                <a:ext uri="{FF2B5EF4-FFF2-40B4-BE49-F238E27FC236}">
                  <a16:creationId xmlns:a16="http://schemas.microsoft.com/office/drawing/2014/main" id="{80CA01F1-946B-03CD-84D8-2B1F5589C0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903" r="50421"/>
            <a:stretch/>
          </p:blipFill>
          <p:spPr>
            <a:xfrm>
              <a:off x="619373" y="12694173"/>
              <a:ext cx="11000134" cy="5507469"/>
            </a:xfrm>
            <a:prstGeom prst="rect">
              <a:avLst/>
            </a:prstGeom>
          </p:spPr>
        </p:pic>
        <p:pic>
          <p:nvPicPr>
            <p:cNvPr id="15" name="Picture 14" descr="A collage of graphs and diagrams&#10;&#10;Description automatically generated">
              <a:extLst>
                <a:ext uri="{FF2B5EF4-FFF2-40B4-BE49-F238E27FC236}">
                  <a16:creationId xmlns:a16="http://schemas.microsoft.com/office/drawing/2014/main" id="{BC009E0C-FE68-35C3-083B-60EA303E79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605" t="14770" b="46764"/>
            <a:stretch/>
          </p:blipFill>
          <p:spPr>
            <a:xfrm>
              <a:off x="19324337" y="3303842"/>
              <a:ext cx="3637501" cy="64008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7C502E1-8481-48BC-DA01-C0B61134A28D}"/>
                </a:ext>
              </a:extLst>
            </p:cNvPr>
            <p:cNvSpPr txBox="1"/>
            <p:nvPr/>
          </p:nvSpPr>
          <p:spPr>
            <a:xfrm>
              <a:off x="329751" y="486382"/>
              <a:ext cx="513977" cy="90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304" dirty="0"/>
                <a:t>A</a:t>
              </a:r>
              <a:endParaRPr lang="en-US" sz="3949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D39908C-CE31-21A8-DB00-AFEF0331C99B}"/>
                </a:ext>
              </a:extLst>
            </p:cNvPr>
            <p:cNvSpPr txBox="1"/>
            <p:nvPr/>
          </p:nvSpPr>
          <p:spPr>
            <a:xfrm>
              <a:off x="329751" y="6050770"/>
              <a:ext cx="513977" cy="90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304" dirty="0"/>
                <a:t>B</a:t>
              </a:r>
              <a:endParaRPr lang="en-US" sz="3949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BAD1ED7-FCE5-6566-DDFB-47D6B8EC3C4A}"/>
                </a:ext>
              </a:extLst>
            </p:cNvPr>
            <p:cNvSpPr txBox="1"/>
            <p:nvPr/>
          </p:nvSpPr>
          <p:spPr>
            <a:xfrm>
              <a:off x="329750" y="11787229"/>
              <a:ext cx="513977" cy="90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304" dirty="0"/>
                <a:t>C</a:t>
              </a:r>
              <a:endParaRPr lang="en-US" sz="3949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2DC070A-1510-54D9-1648-0AE7B22A5A1B}"/>
                </a:ext>
              </a:extLst>
            </p:cNvPr>
            <p:cNvSpPr txBox="1"/>
            <p:nvPr/>
          </p:nvSpPr>
          <p:spPr>
            <a:xfrm>
              <a:off x="11390428" y="12013966"/>
              <a:ext cx="513977" cy="90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304" dirty="0"/>
                <a:t>D</a:t>
              </a:r>
              <a:endParaRPr lang="en-US" sz="3949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87C85D4-2441-AAB0-85F3-7EFAB886C64C}"/>
                </a:ext>
              </a:extLst>
            </p:cNvPr>
            <p:cNvGrpSpPr/>
            <p:nvPr/>
          </p:nvGrpSpPr>
          <p:grpSpPr>
            <a:xfrm>
              <a:off x="14616221" y="8845616"/>
              <a:ext cx="1963844" cy="1945337"/>
              <a:chOff x="13881527" y="8147151"/>
              <a:chExt cx="3943553" cy="3906389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B3C429B4-86B7-A8F8-4EA8-EA97197739E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62570" b="6189"/>
              <a:stretch/>
            </p:blipFill>
            <p:spPr>
              <a:xfrm>
                <a:off x="13881527" y="10652909"/>
                <a:ext cx="3943553" cy="1400631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2A16BB2E-6A90-CF44-27EE-6798B3C54B3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36353" b="43387"/>
              <a:stretch/>
            </p:blipFill>
            <p:spPr>
              <a:xfrm>
                <a:off x="13881527" y="8147151"/>
                <a:ext cx="2509939" cy="253816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069331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92</TotalTime>
  <Words>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Hemstrom, William Beryl</dc:creator>
  <cp:lastModifiedBy>Hemstrom, William Beryl</cp:lastModifiedBy>
  <cp:revision>13</cp:revision>
  <dcterms:created xsi:type="dcterms:W3CDTF">2023-12-09T02:22:55Z</dcterms:created>
  <dcterms:modified xsi:type="dcterms:W3CDTF">2024-01-16T00:29:31Z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2023-12-09T02:30:07Z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856d7e55-5c50-4c4e-9c0e-d73162782fe0</vt:lpwstr>
  </property>
  <property fmtid="{D5CDD505-2E9C-101B-9397-08002B2CF9AE}" pid="8" name="MSIP_Label_4044bd30-2ed7-4c9d-9d12-46200872a97b_ContentBits">
    <vt:lpwstr>0</vt:lpwstr>
  </property>
</Properties>
</file>