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3774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4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45429"/>
            <a:ext cx="17830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243533"/>
            <a:ext cx="178308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32883"/>
            <a:ext cx="512635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32883"/>
            <a:ext cx="150818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963547"/>
            <a:ext cx="2050542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955070"/>
            <a:ext cx="2050542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32884"/>
            <a:ext cx="205054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914016"/>
            <a:ext cx="1005768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342130"/>
            <a:ext cx="1005768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914016"/>
            <a:ext cx="10107217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342130"/>
            <a:ext cx="1010721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711537"/>
            <a:ext cx="1203579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711537"/>
            <a:ext cx="1203579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32884"/>
            <a:ext cx="205054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164417"/>
            <a:ext cx="205054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017674"/>
            <a:ext cx="80238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5051A4-AEAD-2A46-1735-41CEA2008078}"/>
              </a:ext>
            </a:extLst>
          </p:cNvPr>
          <p:cNvGrpSpPr/>
          <p:nvPr/>
        </p:nvGrpSpPr>
        <p:grpSpPr>
          <a:xfrm>
            <a:off x="304637" y="775252"/>
            <a:ext cx="19952825" cy="10734345"/>
            <a:chOff x="304637" y="775252"/>
            <a:chExt cx="19952825" cy="10734345"/>
          </a:xfrm>
        </p:grpSpPr>
        <p:pic>
          <p:nvPicPr>
            <p:cNvPr id="5" name="Picture 4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B96922DE-F224-853B-4D32-3CEEA4EBE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75" b="50715"/>
            <a:stretch/>
          </p:blipFill>
          <p:spPr>
            <a:xfrm>
              <a:off x="304637" y="775252"/>
              <a:ext cx="19952825" cy="5094478"/>
            </a:xfrm>
            <a:prstGeom prst="rect">
              <a:avLst/>
            </a:prstGeom>
          </p:spPr>
        </p:pic>
        <p:pic>
          <p:nvPicPr>
            <p:cNvPr id="6" name="Picture 5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82122924-415B-A061-209B-859230FA3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813" r="16075"/>
            <a:stretch/>
          </p:blipFill>
          <p:spPr>
            <a:xfrm>
              <a:off x="304637" y="6321958"/>
              <a:ext cx="19952825" cy="5187639"/>
            </a:xfrm>
            <a:prstGeom prst="rect">
              <a:avLst/>
            </a:prstGeom>
          </p:spPr>
        </p:pic>
      </p:grpSp>
      <p:pic>
        <p:nvPicPr>
          <p:cNvPr id="8" name="Picture 7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57E3C46-E697-5D03-3776-41959B6308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21" r="1314"/>
          <a:stretch/>
        </p:blipFill>
        <p:spPr>
          <a:xfrm>
            <a:off x="20257462" y="775252"/>
            <a:ext cx="3391382" cy="103366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89B04-F03D-89EA-5BBC-EE47A8F468BD}"/>
              </a:ext>
            </a:extLst>
          </p:cNvPr>
          <p:cNvGrpSpPr/>
          <p:nvPr/>
        </p:nvGrpSpPr>
        <p:grpSpPr>
          <a:xfrm>
            <a:off x="304637" y="323024"/>
            <a:ext cx="320374" cy="6401107"/>
            <a:chOff x="1729159" y="-89178"/>
            <a:chExt cx="517527" cy="103402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1729159" y="-89178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A</a:t>
              </a:r>
              <a:endParaRPr lang="en-US" sz="3714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91532C-AC48-45F6-4909-E8876D5DF76A}"/>
                </a:ext>
              </a:extLst>
            </p:cNvPr>
            <p:cNvSpPr txBox="1"/>
            <p:nvPr/>
          </p:nvSpPr>
          <p:spPr>
            <a:xfrm>
              <a:off x="1732710" y="8870886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B</a:t>
              </a:r>
              <a:endParaRPr lang="en-US" sz="3714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17</cp:revision>
  <dcterms:created xsi:type="dcterms:W3CDTF">2023-12-09T02:22:55Z</dcterms:created>
  <dcterms:modified xsi:type="dcterms:W3CDTF">2024-01-23T00:13:01Z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