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3774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444" y="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45429"/>
            <a:ext cx="17830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243533"/>
            <a:ext cx="178308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2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32883"/>
            <a:ext cx="512635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32883"/>
            <a:ext cx="150818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8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963547"/>
            <a:ext cx="2050542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955070"/>
            <a:ext cx="2050542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32884"/>
            <a:ext cx="205054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914016"/>
            <a:ext cx="1005768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342130"/>
            <a:ext cx="1005768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914016"/>
            <a:ext cx="10107217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342130"/>
            <a:ext cx="1010721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711537"/>
            <a:ext cx="1203579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711537"/>
            <a:ext cx="1203579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32884"/>
            <a:ext cx="205054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164417"/>
            <a:ext cx="205054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9B3A2-2388-44BE-9854-4BCC09CB1095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017674"/>
            <a:ext cx="80238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271D1-B2F0-41E5-A958-7865A20E1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9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587F46-C964-8759-F6B5-58D1787D439E}"/>
              </a:ext>
            </a:extLst>
          </p:cNvPr>
          <p:cNvGrpSpPr/>
          <p:nvPr/>
        </p:nvGrpSpPr>
        <p:grpSpPr>
          <a:xfrm>
            <a:off x="926711" y="410558"/>
            <a:ext cx="18622439" cy="11402380"/>
            <a:chOff x="926711" y="410558"/>
            <a:chExt cx="18622439" cy="11402380"/>
          </a:xfrm>
        </p:grpSpPr>
        <p:pic>
          <p:nvPicPr>
            <p:cNvPr id="5" name="Picture 4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42AF7FE2-47E0-1B25-98E6-73068CE2C3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939" b="50245"/>
            <a:stretch/>
          </p:blipFill>
          <p:spPr>
            <a:xfrm>
              <a:off x="926711" y="410558"/>
              <a:ext cx="18473800" cy="5533041"/>
            </a:xfrm>
            <a:prstGeom prst="rect">
              <a:avLst/>
            </a:prstGeom>
          </p:spPr>
        </p:pic>
        <p:pic>
          <p:nvPicPr>
            <p:cNvPr id="6" name="Picture 5" descr="A group of graphs showing different colors&#10;&#10;Description automatically generated with medium confidence">
              <a:extLst>
                <a:ext uri="{FF2B5EF4-FFF2-40B4-BE49-F238E27FC236}">
                  <a16:creationId xmlns:a16="http://schemas.microsoft.com/office/drawing/2014/main" id="{A50F7305-32D4-1319-E7FE-0887032F8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036" r="16271" b="-1"/>
            <a:stretch/>
          </p:blipFill>
          <p:spPr>
            <a:xfrm>
              <a:off x="926711" y="6145420"/>
              <a:ext cx="18622439" cy="5667518"/>
            </a:xfrm>
            <a:prstGeom prst="rect">
              <a:avLst/>
            </a:prstGeom>
          </p:spPr>
        </p:pic>
      </p:grpSp>
      <p:pic>
        <p:nvPicPr>
          <p:cNvPr id="8" name="Picture 7" descr="A group of graphs showing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26D005C-D366-B9DB-FB36-D3551C392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42" t="21495" b="20895"/>
          <a:stretch/>
        </p:blipFill>
        <p:spPr>
          <a:xfrm>
            <a:off x="19861365" y="2740259"/>
            <a:ext cx="3615891" cy="64066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F089B04-F03D-89EA-5BBC-EE47A8F468BD}"/>
              </a:ext>
            </a:extLst>
          </p:cNvPr>
          <p:cNvGrpSpPr/>
          <p:nvPr/>
        </p:nvGrpSpPr>
        <p:grpSpPr>
          <a:xfrm>
            <a:off x="767623" y="0"/>
            <a:ext cx="320374" cy="6630241"/>
            <a:chOff x="1729159" y="-681409"/>
            <a:chExt cx="517527" cy="107103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C502E1-8481-48BC-DA01-C0B61134A28D}"/>
                </a:ext>
              </a:extLst>
            </p:cNvPr>
            <p:cNvSpPr txBox="1"/>
            <p:nvPr/>
          </p:nvSpPr>
          <p:spPr>
            <a:xfrm>
              <a:off x="1729159" y="-681409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A</a:t>
              </a:r>
              <a:endParaRPr lang="en-US" sz="3714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91532C-AC48-45F6-4909-E8876D5DF76A}"/>
                </a:ext>
              </a:extLst>
            </p:cNvPr>
            <p:cNvSpPr txBox="1"/>
            <p:nvPr/>
          </p:nvSpPr>
          <p:spPr>
            <a:xfrm>
              <a:off x="1732710" y="8648795"/>
              <a:ext cx="513976" cy="1380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952" dirty="0"/>
                <a:t>B</a:t>
              </a:r>
              <a:endParaRPr lang="en-US" sz="3714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33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Hemstrom, William Beryl</dc:creator>
  <cp:lastModifiedBy>Hemstrom, William Beryl</cp:lastModifiedBy>
  <cp:revision>20</cp:revision>
  <dcterms:created xsi:type="dcterms:W3CDTF">2023-12-09T02:22:55Z</dcterms:created>
  <dcterms:modified xsi:type="dcterms:W3CDTF">2024-02-09T02:23:17Z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2023-12-09T02:30:07Z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856d7e55-5c50-4c4e-9c0e-d73162782fe0</vt:lpwstr>
  </property>
  <property fmtid="{D5CDD505-2E9C-101B-9397-08002B2CF9AE}" pid="8" name="MSIP_Label_4044bd30-2ed7-4c9d-9d12-46200872a97b_ContentBits">
    <vt:lpwstr>0</vt:lpwstr>
  </property>
</Properties>
</file>