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3774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45429"/>
            <a:ext cx="17830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243533"/>
            <a:ext cx="178308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32883"/>
            <a:ext cx="512635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32883"/>
            <a:ext cx="150818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963547"/>
            <a:ext cx="2050542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955070"/>
            <a:ext cx="2050542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32884"/>
            <a:ext cx="205054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914016"/>
            <a:ext cx="1005768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342130"/>
            <a:ext cx="1005768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914016"/>
            <a:ext cx="10107217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342130"/>
            <a:ext cx="1010721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711537"/>
            <a:ext cx="1203579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711537"/>
            <a:ext cx="1203579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32884"/>
            <a:ext cx="205054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164417"/>
            <a:ext cx="205054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017674"/>
            <a:ext cx="80238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C0A83DB-3AC3-FA73-7C20-6CED4EC90AEF}"/>
              </a:ext>
            </a:extLst>
          </p:cNvPr>
          <p:cNvGrpSpPr/>
          <p:nvPr/>
        </p:nvGrpSpPr>
        <p:grpSpPr>
          <a:xfrm>
            <a:off x="926711" y="467203"/>
            <a:ext cx="18571136" cy="11359447"/>
            <a:chOff x="463725" y="423608"/>
            <a:chExt cx="18571136" cy="11359447"/>
          </a:xfrm>
        </p:grpSpPr>
        <p:pic>
          <p:nvPicPr>
            <p:cNvPr id="7" name="Picture 6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F9CEDBA1-EF76-8827-A3E9-66E2C686A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78" r="16415"/>
            <a:stretch/>
          </p:blipFill>
          <p:spPr>
            <a:xfrm>
              <a:off x="463725" y="6159446"/>
              <a:ext cx="18571136" cy="5623609"/>
            </a:xfrm>
            <a:prstGeom prst="rect">
              <a:avLst/>
            </a:prstGeom>
          </p:spPr>
        </p:pic>
        <p:pic>
          <p:nvPicPr>
            <p:cNvPr id="9" name="Picture 8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E66C32BC-9B9B-DF3D-8244-06889F105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15" b="50311"/>
            <a:stretch/>
          </p:blipFill>
          <p:spPr>
            <a:xfrm>
              <a:off x="463725" y="423608"/>
              <a:ext cx="18571136" cy="551999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89B04-F03D-89EA-5BBC-EE47A8F468BD}"/>
              </a:ext>
            </a:extLst>
          </p:cNvPr>
          <p:cNvGrpSpPr/>
          <p:nvPr/>
        </p:nvGrpSpPr>
        <p:grpSpPr>
          <a:xfrm>
            <a:off x="767623" y="0"/>
            <a:ext cx="320374" cy="6630241"/>
            <a:chOff x="1729159" y="-681409"/>
            <a:chExt cx="517527" cy="107103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1729159" y="-681409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A</a:t>
              </a:r>
              <a:endParaRPr lang="en-US" sz="3714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91532C-AC48-45F6-4909-E8876D5DF76A}"/>
                </a:ext>
              </a:extLst>
            </p:cNvPr>
            <p:cNvSpPr txBox="1"/>
            <p:nvPr/>
          </p:nvSpPr>
          <p:spPr>
            <a:xfrm>
              <a:off x="1732710" y="8648795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B</a:t>
              </a:r>
              <a:endParaRPr lang="en-US" sz="3714" dirty="0"/>
            </a:p>
          </p:txBody>
        </p:sp>
      </p:grpSp>
      <p:pic>
        <p:nvPicPr>
          <p:cNvPr id="12" name="Picture 11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0E75741-BF82-AA74-ADA3-FE080B87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5" r="633" b="327"/>
          <a:stretch/>
        </p:blipFill>
        <p:spPr>
          <a:xfrm>
            <a:off x="19654737" y="376943"/>
            <a:ext cx="3506386" cy="110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18</cp:revision>
  <dcterms:created xsi:type="dcterms:W3CDTF">2023-12-09T02:22:55Z</dcterms:created>
  <dcterms:modified xsi:type="dcterms:W3CDTF">2024-01-26T01:21:20Z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