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0208875" cy="1508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0" d="100"/>
          <a:sy n="50" d="100"/>
        </p:scale>
        <p:origin x="10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666" y="2469199"/>
            <a:ext cx="17177544" cy="5252720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6110" y="7924484"/>
            <a:ext cx="15156656" cy="3642676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61977" y="803275"/>
            <a:ext cx="4357539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9361" y="803275"/>
            <a:ext cx="12820005" cy="12786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836" y="3761427"/>
            <a:ext cx="17430155" cy="6276021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8836" y="10096822"/>
            <a:ext cx="17430155" cy="3300411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/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9360" y="4016375"/>
            <a:ext cx="8588772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0743" y="4016375"/>
            <a:ext cx="8588772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992" y="803278"/>
            <a:ext cx="17430155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995" y="3698559"/>
            <a:ext cx="8549300" cy="1812606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1995" y="5511165"/>
            <a:ext cx="8549300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30744" y="3698559"/>
            <a:ext cx="8591404" cy="1812606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30744" y="5511165"/>
            <a:ext cx="8591404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0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992" y="1005840"/>
            <a:ext cx="6517888" cy="35204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1404" y="2172338"/>
            <a:ext cx="10230743" cy="10721975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1992" y="4526280"/>
            <a:ext cx="6517888" cy="8385494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992" y="1005840"/>
            <a:ext cx="6517888" cy="35204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91404" y="2172338"/>
            <a:ext cx="10230743" cy="10721975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1992" y="4526280"/>
            <a:ext cx="6517888" cy="8385494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9360" y="803278"/>
            <a:ext cx="17430155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9360" y="4016375"/>
            <a:ext cx="17430155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9360" y="13983973"/>
            <a:ext cx="454699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B3A2-2388-44BE-9854-4BCC09CB109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94190" y="13983973"/>
            <a:ext cx="682049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72518" y="13983973"/>
            <a:ext cx="454699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lage of graphs&#10;&#10;Description automatically generated">
            <a:extLst>
              <a:ext uri="{FF2B5EF4-FFF2-40B4-BE49-F238E27FC236}">
                <a16:creationId xmlns:a16="http://schemas.microsoft.com/office/drawing/2014/main" id="{0AC0009E-8ED7-4894-DE3E-8014FDFCA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8" r="50547"/>
          <a:stretch/>
        </p:blipFill>
        <p:spPr>
          <a:xfrm>
            <a:off x="767675" y="10364047"/>
            <a:ext cx="9134131" cy="4688086"/>
          </a:xfrm>
          <a:prstGeom prst="rect">
            <a:avLst/>
          </a:prstGeom>
        </p:spPr>
      </p:pic>
      <p:pic>
        <p:nvPicPr>
          <p:cNvPr id="5" name="Picture 4" descr="A collage of graphs&#10;&#10;Description automatically generated">
            <a:extLst>
              <a:ext uri="{FF2B5EF4-FFF2-40B4-BE49-F238E27FC236}">
                <a16:creationId xmlns:a16="http://schemas.microsoft.com/office/drawing/2014/main" id="{4EE9D7E2-8F20-FA74-04F8-8E498EBBF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5" t="66933"/>
          <a:stretch/>
        </p:blipFill>
        <p:spPr>
          <a:xfrm>
            <a:off x="9901806" y="10148211"/>
            <a:ext cx="9394988" cy="4580711"/>
          </a:xfrm>
          <a:prstGeom prst="rect">
            <a:avLst/>
          </a:prstGeom>
        </p:spPr>
      </p:pic>
      <p:pic>
        <p:nvPicPr>
          <p:cNvPr id="9" name="Picture 8" descr="A collage of graphs&#10;&#10;Description automatically generated">
            <a:extLst>
              <a:ext uri="{FF2B5EF4-FFF2-40B4-BE49-F238E27FC236}">
                <a16:creationId xmlns:a16="http://schemas.microsoft.com/office/drawing/2014/main" id="{A1BB55E6-D4E2-5EFB-7446-0FED22307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25" r="15945" b="33608"/>
          <a:stretch/>
        </p:blipFill>
        <p:spPr>
          <a:xfrm>
            <a:off x="639725" y="5360632"/>
            <a:ext cx="15525347" cy="4580710"/>
          </a:xfrm>
          <a:prstGeom prst="rect">
            <a:avLst/>
          </a:prstGeom>
        </p:spPr>
      </p:pic>
      <p:pic>
        <p:nvPicPr>
          <p:cNvPr id="10" name="Picture 9" descr="A collage of graphs&#10;&#10;Description automatically generated">
            <a:extLst>
              <a:ext uri="{FF2B5EF4-FFF2-40B4-BE49-F238E27FC236}">
                <a16:creationId xmlns:a16="http://schemas.microsoft.com/office/drawing/2014/main" id="{C7F9C2E9-F6D4-ED46-CEE9-24C0F0313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45" b="67492"/>
          <a:stretch/>
        </p:blipFill>
        <p:spPr>
          <a:xfrm>
            <a:off x="588137" y="555185"/>
            <a:ext cx="15525346" cy="45033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F00C9A-50F7-CE98-D92D-93781964996E}"/>
              </a:ext>
            </a:extLst>
          </p:cNvPr>
          <p:cNvGrpSpPr/>
          <p:nvPr/>
        </p:nvGrpSpPr>
        <p:grpSpPr>
          <a:xfrm>
            <a:off x="636366" y="478261"/>
            <a:ext cx="13176648" cy="10140479"/>
            <a:chOff x="292422" y="0"/>
            <a:chExt cx="13176648" cy="1014047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0B0FC7-9579-8A13-6C92-20AA193D1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26483" y="6890136"/>
              <a:ext cx="1442587" cy="1669510"/>
            </a:xfrm>
            <a:prstGeom prst="corner">
              <a:avLst>
                <a:gd name="adj1" fmla="val 50000"/>
                <a:gd name="adj2" fmla="val 61608"/>
              </a:avLst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C502E1-8481-48BC-DA01-C0B61134A28D}"/>
                </a:ext>
              </a:extLst>
            </p:cNvPr>
            <p:cNvSpPr txBox="1"/>
            <p:nvPr/>
          </p:nvSpPr>
          <p:spPr>
            <a:xfrm>
              <a:off x="297185" y="0"/>
              <a:ext cx="523263" cy="71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2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C1C235-9F4E-04F8-ED25-31E84C2CCE5C}"/>
                </a:ext>
              </a:extLst>
            </p:cNvPr>
            <p:cNvSpPr txBox="1"/>
            <p:nvPr/>
          </p:nvSpPr>
          <p:spPr>
            <a:xfrm>
              <a:off x="292422" y="9429108"/>
              <a:ext cx="523263" cy="71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2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C89755-5100-1D38-B52C-1A6F55FB9794}"/>
                </a:ext>
              </a:extLst>
            </p:cNvPr>
            <p:cNvSpPr txBox="1"/>
            <p:nvPr/>
          </p:nvSpPr>
          <p:spPr>
            <a:xfrm>
              <a:off x="299408" y="4334364"/>
              <a:ext cx="523263" cy="71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20" dirty="0"/>
                <a:t>B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BFF246D-610B-4374-EB67-17CF1BF15B54}"/>
              </a:ext>
            </a:extLst>
          </p:cNvPr>
          <p:cNvSpPr txBox="1"/>
          <p:nvPr/>
        </p:nvSpPr>
        <p:spPr>
          <a:xfrm>
            <a:off x="9775262" y="9911289"/>
            <a:ext cx="523263" cy="71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20" dirty="0"/>
              <a:t>D</a:t>
            </a:r>
          </a:p>
        </p:txBody>
      </p:sp>
      <p:pic>
        <p:nvPicPr>
          <p:cNvPr id="3" name="Picture 2" descr="A collage of graphs&#10;&#10;Description automatically generated">
            <a:extLst>
              <a:ext uri="{FF2B5EF4-FFF2-40B4-BE49-F238E27FC236}">
                <a16:creationId xmlns:a16="http://schemas.microsoft.com/office/drawing/2014/main" id="{214DF0C1-288E-7D0A-549F-71CABD4154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1" t="14478" b="48148"/>
          <a:stretch/>
        </p:blipFill>
        <p:spPr>
          <a:xfrm>
            <a:off x="16267524" y="2076358"/>
            <a:ext cx="3353214" cy="59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3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Hemstrom, William Beryl</dc:creator>
  <cp:lastModifiedBy>Hemstrom, William Beryl</cp:lastModifiedBy>
  <cp:revision>6</cp:revision>
  <dcterms:created xsi:type="dcterms:W3CDTF">2023-12-09T02:22:55Z</dcterms:created>
  <dcterms:modified xsi:type="dcterms:W3CDTF">2023-12-17T22:14:06Z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2023-12-09T02:30:07Z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856d7e55-5c50-4c4e-9c0e-d73162782fe0</vt:lpwstr>
  </property>
  <property fmtid="{D5CDD505-2E9C-101B-9397-08002B2CF9AE}" pid="8" name="MSIP_Label_4044bd30-2ed7-4c9d-9d12-46200872a97b_ContentBits">
    <vt:lpwstr>0</vt:lpwstr>
  </property>
</Properties>
</file>