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470563" cy="1508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0" d="100"/>
          <a:sy n="50" d="100"/>
        </p:scale>
        <p:origin x="12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292" y="2469199"/>
            <a:ext cx="15699979" cy="5252720"/>
          </a:xfrm>
        </p:spPr>
        <p:txBody>
          <a:bodyPr anchor="b"/>
          <a:lstStyle>
            <a:lvl1pPr algn="ctr">
              <a:defRPr sz="12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8821" y="7924484"/>
            <a:ext cx="13852922" cy="3642676"/>
          </a:xfrm>
        </p:spPr>
        <p:txBody>
          <a:bodyPr/>
          <a:lstStyle>
            <a:lvl1pPr marL="0" indent="0" algn="ctr">
              <a:buNone/>
              <a:defRPr sz="4848"/>
            </a:lvl1pPr>
            <a:lvl2pPr marL="923544" indent="0" algn="ctr">
              <a:buNone/>
              <a:defRPr sz="4040"/>
            </a:lvl2pPr>
            <a:lvl3pPr marL="1847088" indent="0" algn="ctr">
              <a:buNone/>
              <a:defRPr sz="3636"/>
            </a:lvl3pPr>
            <a:lvl4pPr marL="2770632" indent="0" algn="ctr">
              <a:buNone/>
              <a:defRPr sz="3232"/>
            </a:lvl4pPr>
            <a:lvl5pPr marL="3694176" indent="0" algn="ctr">
              <a:buNone/>
              <a:defRPr sz="3232"/>
            </a:lvl5pPr>
            <a:lvl6pPr marL="4617720" indent="0" algn="ctr">
              <a:buNone/>
              <a:defRPr sz="3232"/>
            </a:lvl6pPr>
            <a:lvl7pPr marL="5541264" indent="0" algn="ctr">
              <a:buNone/>
              <a:defRPr sz="3232"/>
            </a:lvl7pPr>
            <a:lvl8pPr marL="6464808" indent="0" algn="ctr">
              <a:buNone/>
              <a:defRPr sz="3232"/>
            </a:lvl8pPr>
            <a:lvl9pPr marL="7388352" indent="0" algn="ctr">
              <a:buNone/>
              <a:defRPr sz="32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0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4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17998" y="803275"/>
            <a:ext cx="3982715" cy="12786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9852" y="803275"/>
            <a:ext cx="11717263" cy="12786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2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232" y="3761427"/>
            <a:ext cx="15930861" cy="6276021"/>
          </a:xfrm>
        </p:spPr>
        <p:txBody>
          <a:bodyPr anchor="b"/>
          <a:lstStyle>
            <a:lvl1pPr>
              <a:defRPr sz="12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232" y="10096822"/>
            <a:ext cx="15930861" cy="3300411"/>
          </a:xfrm>
        </p:spPr>
        <p:txBody>
          <a:bodyPr/>
          <a:lstStyle>
            <a:lvl1pPr marL="0" indent="0">
              <a:buNone/>
              <a:defRPr sz="4848">
                <a:solidFill>
                  <a:schemeClr val="tx1"/>
                </a:solidFill>
              </a:defRPr>
            </a:lvl1pPr>
            <a:lvl2pPr marL="923544" indent="0">
              <a:buNone/>
              <a:defRPr sz="4040">
                <a:solidFill>
                  <a:schemeClr val="tx1">
                    <a:tint val="75000"/>
                  </a:schemeClr>
                </a:solidFill>
              </a:defRPr>
            </a:lvl2pPr>
            <a:lvl3pPr marL="1847088" indent="0">
              <a:buNone/>
              <a:defRPr sz="3636">
                <a:solidFill>
                  <a:schemeClr val="tx1">
                    <a:tint val="75000"/>
                  </a:schemeClr>
                </a:solidFill>
              </a:defRPr>
            </a:lvl3pPr>
            <a:lvl4pPr marL="2770632" indent="0">
              <a:buNone/>
              <a:defRPr sz="3232">
                <a:solidFill>
                  <a:schemeClr val="tx1">
                    <a:tint val="75000"/>
                  </a:schemeClr>
                </a:solidFill>
              </a:defRPr>
            </a:lvl4pPr>
            <a:lvl5pPr marL="3694176" indent="0">
              <a:buNone/>
              <a:defRPr sz="3232">
                <a:solidFill>
                  <a:schemeClr val="tx1">
                    <a:tint val="75000"/>
                  </a:schemeClr>
                </a:solidFill>
              </a:defRPr>
            </a:lvl5pPr>
            <a:lvl6pPr marL="4617720" indent="0">
              <a:buNone/>
              <a:defRPr sz="3232">
                <a:solidFill>
                  <a:schemeClr val="tx1">
                    <a:tint val="75000"/>
                  </a:schemeClr>
                </a:solidFill>
              </a:defRPr>
            </a:lvl6pPr>
            <a:lvl7pPr marL="5541264" indent="0">
              <a:buNone/>
              <a:defRPr sz="3232">
                <a:solidFill>
                  <a:schemeClr val="tx1">
                    <a:tint val="75000"/>
                  </a:schemeClr>
                </a:solidFill>
              </a:defRPr>
            </a:lvl7pPr>
            <a:lvl8pPr marL="6464808" indent="0">
              <a:buNone/>
              <a:defRPr sz="3232">
                <a:solidFill>
                  <a:schemeClr val="tx1">
                    <a:tint val="75000"/>
                  </a:schemeClr>
                </a:solidFill>
              </a:defRPr>
            </a:lvl8pPr>
            <a:lvl9pPr marL="7388352" indent="0">
              <a:buNone/>
              <a:defRPr sz="32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9851" y="4016375"/>
            <a:ext cx="7849989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50723" y="4016375"/>
            <a:ext cx="7849989" cy="9572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6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7" y="803278"/>
            <a:ext cx="15930861" cy="2916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2259" y="3698559"/>
            <a:ext cx="7813913" cy="1812606"/>
          </a:xfrm>
        </p:spPr>
        <p:txBody>
          <a:bodyPr anchor="b"/>
          <a:lstStyle>
            <a:lvl1pPr marL="0" indent="0">
              <a:buNone/>
              <a:defRPr sz="4848" b="1"/>
            </a:lvl1pPr>
            <a:lvl2pPr marL="923544" indent="0">
              <a:buNone/>
              <a:defRPr sz="4040" b="1"/>
            </a:lvl2pPr>
            <a:lvl3pPr marL="1847088" indent="0">
              <a:buNone/>
              <a:defRPr sz="3636" b="1"/>
            </a:lvl3pPr>
            <a:lvl4pPr marL="2770632" indent="0">
              <a:buNone/>
              <a:defRPr sz="3232" b="1"/>
            </a:lvl4pPr>
            <a:lvl5pPr marL="3694176" indent="0">
              <a:buNone/>
              <a:defRPr sz="3232" b="1"/>
            </a:lvl5pPr>
            <a:lvl6pPr marL="4617720" indent="0">
              <a:buNone/>
              <a:defRPr sz="3232" b="1"/>
            </a:lvl6pPr>
            <a:lvl7pPr marL="5541264" indent="0">
              <a:buNone/>
              <a:defRPr sz="3232" b="1"/>
            </a:lvl7pPr>
            <a:lvl8pPr marL="6464808" indent="0">
              <a:buNone/>
              <a:defRPr sz="3232" b="1"/>
            </a:lvl8pPr>
            <a:lvl9pPr marL="7388352" indent="0">
              <a:buNone/>
              <a:defRPr sz="32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2259" y="5511165"/>
            <a:ext cx="7813913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50724" y="3698559"/>
            <a:ext cx="7852395" cy="1812606"/>
          </a:xfrm>
        </p:spPr>
        <p:txBody>
          <a:bodyPr anchor="b"/>
          <a:lstStyle>
            <a:lvl1pPr marL="0" indent="0">
              <a:buNone/>
              <a:defRPr sz="4848" b="1"/>
            </a:lvl1pPr>
            <a:lvl2pPr marL="923544" indent="0">
              <a:buNone/>
              <a:defRPr sz="4040" b="1"/>
            </a:lvl2pPr>
            <a:lvl3pPr marL="1847088" indent="0">
              <a:buNone/>
              <a:defRPr sz="3636" b="1"/>
            </a:lvl3pPr>
            <a:lvl4pPr marL="2770632" indent="0">
              <a:buNone/>
              <a:defRPr sz="3232" b="1"/>
            </a:lvl4pPr>
            <a:lvl5pPr marL="3694176" indent="0">
              <a:buNone/>
              <a:defRPr sz="3232" b="1"/>
            </a:lvl5pPr>
            <a:lvl6pPr marL="4617720" indent="0">
              <a:buNone/>
              <a:defRPr sz="3232" b="1"/>
            </a:lvl6pPr>
            <a:lvl7pPr marL="5541264" indent="0">
              <a:buNone/>
              <a:defRPr sz="3232" b="1"/>
            </a:lvl7pPr>
            <a:lvl8pPr marL="6464808" indent="0">
              <a:buNone/>
              <a:defRPr sz="3232" b="1"/>
            </a:lvl8pPr>
            <a:lvl9pPr marL="7388352" indent="0">
              <a:buNone/>
              <a:defRPr sz="32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50724" y="5511165"/>
            <a:ext cx="7852395" cy="8106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0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3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7" y="1005840"/>
            <a:ext cx="5957237" cy="3520440"/>
          </a:xfrm>
        </p:spPr>
        <p:txBody>
          <a:bodyPr anchor="b"/>
          <a:lstStyle>
            <a:lvl1pPr>
              <a:defRPr sz="6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2395" y="2172338"/>
            <a:ext cx="9350723" cy="10721975"/>
          </a:xfrm>
        </p:spPr>
        <p:txBody>
          <a:bodyPr/>
          <a:lstStyle>
            <a:lvl1pPr>
              <a:defRPr sz="6464"/>
            </a:lvl1pPr>
            <a:lvl2pPr>
              <a:defRPr sz="5656"/>
            </a:lvl2pPr>
            <a:lvl3pPr>
              <a:defRPr sz="4848"/>
            </a:lvl3pPr>
            <a:lvl4pPr>
              <a:defRPr sz="4040"/>
            </a:lvl4pPr>
            <a:lvl5pPr>
              <a:defRPr sz="4040"/>
            </a:lvl5pPr>
            <a:lvl6pPr>
              <a:defRPr sz="4040"/>
            </a:lvl6pPr>
            <a:lvl7pPr>
              <a:defRPr sz="4040"/>
            </a:lvl7pPr>
            <a:lvl8pPr>
              <a:defRPr sz="4040"/>
            </a:lvl8pPr>
            <a:lvl9pPr>
              <a:defRPr sz="40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7" y="4526280"/>
            <a:ext cx="5957237" cy="8385494"/>
          </a:xfrm>
        </p:spPr>
        <p:txBody>
          <a:bodyPr/>
          <a:lstStyle>
            <a:lvl1pPr marL="0" indent="0">
              <a:buNone/>
              <a:defRPr sz="3232"/>
            </a:lvl1pPr>
            <a:lvl2pPr marL="923544" indent="0">
              <a:buNone/>
              <a:defRPr sz="2828"/>
            </a:lvl2pPr>
            <a:lvl3pPr marL="1847088" indent="0">
              <a:buNone/>
              <a:defRPr sz="2424"/>
            </a:lvl3pPr>
            <a:lvl4pPr marL="2770632" indent="0">
              <a:buNone/>
              <a:defRPr sz="2020"/>
            </a:lvl4pPr>
            <a:lvl5pPr marL="3694176" indent="0">
              <a:buNone/>
              <a:defRPr sz="2020"/>
            </a:lvl5pPr>
            <a:lvl6pPr marL="4617720" indent="0">
              <a:buNone/>
              <a:defRPr sz="2020"/>
            </a:lvl6pPr>
            <a:lvl7pPr marL="5541264" indent="0">
              <a:buNone/>
              <a:defRPr sz="2020"/>
            </a:lvl7pPr>
            <a:lvl8pPr marL="6464808" indent="0">
              <a:buNone/>
              <a:defRPr sz="2020"/>
            </a:lvl8pPr>
            <a:lvl9pPr marL="7388352" indent="0">
              <a:buNone/>
              <a:defRPr sz="20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257" y="1005840"/>
            <a:ext cx="5957237" cy="3520440"/>
          </a:xfrm>
        </p:spPr>
        <p:txBody>
          <a:bodyPr anchor="b"/>
          <a:lstStyle>
            <a:lvl1pPr>
              <a:defRPr sz="6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2395" y="2172338"/>
            <a:ext cx="9350723" cy="10721975"/>
          </a:xfrm>
        </p:spPr>
        <p:txBody>
          <a:bodyPr anchor="t"/>
          <a:lstStyle>
            <a:lvl1pPr marL="0" indent="0">
              <a:buNone/>
              <a:defRPr sz="6464"/>
            </a:lvl1pPr>
            <a:lvl2pPr marL="923544" indent="0">
              <a:buNone/>
              <a:defRPr sz="5656"/>
            </a:lvl2pPr>
            <a:lvl3pPr marL="1847088" indent="0">
              <a:buNone/>
              <a:defRPr sz="4848"/>
            </a:lvl3pPr>
            <a:lvl4pPr marL="2770632" indent="0">
              <a:buNone/>
              <a:defRPr sz="4040"/>
            </a:lvl4pPr>
            <a:lvl5pPr marL="3694176" indent="0">
              <a:buNone/>
              <a:defRPr sz="4040"/>
            </a:lvl5pPr>
            <a:lvl6pPr marL="4617720" indent="0">
              <a:buNone/>
              <a:defRPr sz="4040"/>
            </a:lvl6pPr>
            <a:lvl7pPr marL="5541264" indent="0">
              <a:buNone/>
              <a:defRPr sz="4040"/>
            </a:lvl7pPr>
            <a:lvl8pPr marL="6464808" indent="0">
              <a:buNone/>
              <a:defRPr sz="4040"/>
            </a:lvl8pPr>
            <a:lvl9pPr marL="7388352" indent="0">
              <a:buNone/>
              <a:defRPr sz="40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257" y="4526280"/>
            <a:ext cx="5957237" cy="8385494"/>
          </a:xfrm>
        </p:spPr>
        <p:txBody>
          <a:bodyPr/>
          <a:lstStyle>
            <a:lvl1pPr marL="0" indent="0">
              <a:buNone/>
              <a:defRPr sz="3232"/>
            </a:lvl1pPr>
            <a:lvl2pPr marL="923544" indent="0">
              <a:buNone/>
              <a:defRPr sz="2828"/>
            </a:lvl2pPr>
            <a:lvl3pPr marL="1847088" indent="0">
              <a:buNone/>
              <a:defRPr sz="2424"/>
            </a:lvl3pPr>
            <a:lvl4pPr marL="2770632" indent="0">
              <a:buNone/>
              <a:defRPr sz="2020"/>
            </a:lvl4pPr>
            <a:lvl5pPr marL="3694176" indent="0">
              <a:buNone/>
              <a:defRPr sz="2020"/>
            </a:lvl5pPr>
            <a:lvl6pPr marL="4617720" indent="0">
              <a:buNone/>
              <a:defRPr sz="2020"/>
            </a:lvl6pPr>
            <a:lvl7pPr marL="5541264" indent="0">
              <a:buNone/>
              <a:defRPr sz="2020"/>
            </a:lvl7pPr>
            <a:lvl8pPr marL="6464808" indent="0">
              <a:buNone/>
              <a:defRPr sz="2020"/>
            </a:lvl8pPr>
            <a:lvl9pPr marL="7388352" indent="0">
              <a:buNone/>
              <a:defRPr sz="20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9851" y="803278"/>
            <a:ext cx="15930861" cy="291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851" y="4016375"/>
            <a:ext cx="15930861" cy="9572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9851" y="13983973"/>
            <a:ext cx="4155877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B3A2-2388-44BE-9854-4BCC09CB1095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18374" y="13983973"/>
            <a:ext cx="6233815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44835" y="13983973"/>
            <a:ext cx="4155877" cy="803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7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47088" rtl="0" eaLnBrk="1" latinLnBrk="0" hangingPunct="1">
        <a:lnSpc>
          <a:spcPct val="90000"/>
        </a:lnSpc>
        <a:spcBef>
          <a:spcPct val="0"/>
        </a:spcBef>
        <a:buNone/>
        <a:defRPr sz="88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1772" indent="-461772" algn="l" defTabSz="1847088" rtl="0" eaLnBrk="1" latinLnBrk="0" hangingPunct="1">
        <a:lnSpc>
          <a:spcPct val="90000"/>
        </a:lnSpc>
        <a:spcBef>
          <a:spcPts val="2020"/>
        </a:spcBef>
        <a:buFont typeface="Arial" panose="020B0604020202020204" pitchFamily="34" charset="0"/>
        <a:buChar char="•"/>
        <a:defRPr sz="5656" kern="1200">
          <a:solidFill>
            <a:schemeClr val="tx1"/>
          </a:solidFill>
          <a:latin typeface="+mn-lt"/>
          <a:ea typeface="+mn-ea"/>
          <a:cs typeface="+mn-cs"/>
        </a:defRPr>
      </a:lvl1pPr>
      <a:lvl2pPr marL="1385316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4848" kern="1200">
          <a:solidFill>
            <a:schemeClr val="tx1"/>
          </a:solidFill>
          <a:latin typeface="+mn-lt"/>
          <a:ea typeface="+mn-ea"/>
          <a:cs typeface="+mn-cs"/>
        </a:defRPr>
      </a:lvl2pPr>
      <a:lvl3pPr marL="2308860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4040" kern="1200">
          <a:solidFill>
            <a:schemeClr val="tx1"/>
          </a:solidFill>
          <a:latin typeface="+mn-lt"/>
          <a:ea typeface="+mn-ea"/>
          <a:cs typeface="+mn-cs"/>
        </a:defRPr>
      </a:lvl3pPr>
      <a:lvl4pPr marL="3232404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4pPr>
      <a:lvl5pPr marL="4155948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5pPr>
      <a:lvl6pPr marL="5079492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6pPr>
      <a:lvl7pPr marL="6003036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7pPr>
      <a:lvl8pPr marL="6926580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8pPr>
      <a:lvl9pPr marL="7850124" indent="-461772" algn="l" defTabSz="1847088" rtl="0" eaLnBrk="1" latinLnBrk="0" hangingPunct="1">
        <a:lnSpc>
          <a:spcPct val="90000"/>
        </a:lnSpc>
        <a:spcBef>
          <a:spcPts val="1010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923544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2pPr>
      <a:lvl3pPr marL="1847088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3pPr>
      <a:lvl4pPr marL="2770632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4pPr>
      <a:lvl5pPr marL="3694176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5pPr>
      <a:lvl6pPr marL="4617720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6pPr>
      <a:lvl7pPr marL="5541264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7pPr>
      <a:lvl8pPr marL="6464808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8pPr>
      <a:lvl9pPr marL="7388352" algn="l" defTabSz="1847088" rtl="0" eaLnBrk="1" latinLnBrk="0" hangingPunct="1">
        <a:defRPr sz="3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F00C9A-50F7-CE98-D92D-93781964996E}"/>
              </a:ext>
            </a:extLst>
          </p:cNvPr>
          <p:cNvGrpSpPr/>
          <p:nvPr/>
        </p:nvGrpSpPr>
        <p:grpSpPr>
          <a:xfrm>
            <a:off x="147889" y="200667"/>
            <a:ext cx="18174784" cy="14686265"/>
            <a:chOff x="1" y="0"/>
            <a:chExt cx="18174784" cy="146862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381C81-1480-BD42-2F45-708F3C7DB1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3258"/>
            <a:stretch/>
          </p:blipFill>
          <p:spPr>
            <a:xfrm>
              <a:off x="1" y="355686"/>
              <a:ext cx="18174784" cy="907342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0B0FC7-9579-8A13-6C92-20AA193D1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9694" y="6730915"/>
              <a:ext cx="1442587" cy="1669510"/>
            </a:xfrm>
            <a:prstGeom prst="corner">
              <a:avLst>
                <a:gd name="adj1" fmla="val 50000"/>
                <a:gd name="adj2" fmla="val 61608"/>
              </a:avLst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F9BB04-EC72-BE7A-E344-BC4FA60DC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910" t="66374"/>
            <a:stretch/>
          </p:blipFill>
          <p:spPr>
            <a:xfrm>
              <a:off x="8789530" y="9784793"/>
              <a:ext cx="9103723" cy="457127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C502E1-8481-48BC-DA01-C0B61134A28D}"/>
                </a:ext>
              </a:extLst>
            </p:cNvPr>
            <p:cNvSpPr txBox="1"/>
            <p:nvPr/>
          </p:nvSpPr>
          <p:spPr>
            <a:xfrm>
              <a:off x="297185" y="0"/>
              <a:ext cx="523263" cy="711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2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C1C235-9F4E-04F8-ED25-31E84C2CCE5C}"/>
                </a:ext>
              </a:extLst>
            </p:cNvPr>
            <p:cNvSpPr txBox="1"/>
            <p:nvPr/>
          </p:nvSpPr>
          <p:spPr>
            <a:xfrm>
              <a:off x="9247100" y="9429108"/>
              <a:ext cx="523263" cy="711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20" dirty="0"/>
                <a:t>C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C89755-5100-1D38-B52C-1A6F55FB9794}"/>
                </a:ext>
              </a:extLst>
            </p:cNvPr>
            <p:cNvSpPr txBox="1"/>
            <p:nvPr/>
          </p:nvSpPr>
          <p:spPr>
            <a:xfrm>
              <a:off x="295778" y="9429108"/>
              <a:ext cx="523263" cy="711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20" dirty="0"/>
                <a:t>B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5CEE61-6546-7039-F8F2-994F4A5C9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6374" r="49910"/>
            <a:stretch/>
          </p:blipFill>
          <p:spPr>
            <a:xfrm>
              <a:off x="23639" y="10114993"/>
              <a:ext cx="9103723" cy="4571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33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Hemstrom, William Beryl</dc:creator>
  <cp:lastModifiedBy>Hemstrom, William Beryl</cp:lastModifiedBy>
  <cp:revision>4</cp:revision>
  <dcterms:created xsi:type="dcterms:W3CDTF">2023-12-09T02:22:55Z</dcterms:created>
  <dcterms:modified xsi:type="dcterms:W3CDTF">2023-12-12T02:13:58Z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2023-12-09T02:30:07Z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856d7e55-5c50-4c4e-9c0e-d73162782fe0</vt:lpwstr>
  </property>
  <property fmtid="{D5CDD505-2E9C-101B-9397-08002B2CF9AE}" pid="8" name="MSIP_Label_4044bd30-2ed7-4c9d-9d12-46200872a97b_ContentBits">
    <vt:lpwstr>0</vt:lpwstr>
  </property>
</Properties>
</file>