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470563" cy="1508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0" d="100"/>
          <a:sy n="50" d="100"/>
        </p:scale>
        <p:origin x="12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292" y="2469199"/>
            <a:ext cx="15699979" cy="5252720"/>
          </a:xfrm>
        </p:spPr>
        <p:txBody>
          <a:bodyPr anchor="b"/>
          <a:lstStyle>
            <a:lvl1pPr algn="ctr">
              <a:defRPr sz="12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821" y="7924484"/>
            <a:ext cx="13852922" cy="3642676"/>
          </a:xfrm>
        </p:spPr>
        <p:txBody>
          <a:bodyPr/>
          <a:lstStyle>
            <a:lvl1pPr marL="0" indent="0" algn="ctr">
              <a:buNone/>
              <a:defRPr sz="4848"/>
            </a:lvl1pPr>
            <a:lvl2pPr marL="923544" indent="0" algn="ctr">
              <a:buNone/>
              <a:defRPr sz="4040"/>
            </a:lvl2pPr>
            <a:lvl3pPr marL="1847088" indent="0" algn="ctr">
              <a:buNone/>
              <a:defRPr sz="3636"/>
            </a:lvl3pPr>
            <a:lvl4pPr marL="2770632" indent="0" algn="ctr">
              <a:buNone/>
              <a:defRPr sz="3232"/>
            </a:lvl4pPr>
            <a:lvl5pPr marL="3694176" indent="0" algn="ctr">
              <a:buNone/>
              <a:defRPr sz="3232"/>
            </a:lvl5pPr>
            <a:lvl6pPr marL="4617720" indent="0" algn="ctr">
              <a:buNone/>
              <a:defRPr sz="3232"/>
            </a:lvl6pPr>
            <a:lvl7pPr marL="5541264" indent="0" algn="ctr">
              <a:buNone/>
              <a:defRPr sz="3232"/>
            </a:lvl7pPr>
            <a:lvl8pPr marL="6464808" indent="0" algn="ctr">
              <a:buNone/>
              <a:defRPr sz="3232"/>
            </a:lvl8pPr>
            <a:lvl9pPr marL="7388352" indent="0" algn="ctr">
              <a:buNone/>
              <a:defRPr sz="32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0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17998" y="803275"/>
            <a:ext cx="3982715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9852" y="803275"/>
            <a:ext cx="11717263" cy="12786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32" y="3761427"/>
            <a:ext cx="15930861" cy="6276021"/>
          </a:xfrm>
        </p:spPr>
        <p:txBody>
          <a:bodyPr anchor="b"/>
          <a:lstStyle>
            <a:lvl1pPr>
              <a:defRPr sz="12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232" y="10096822"/>
            <a:ext cx="15930861" cy="3300411"/>
          </a:xfrm>
        </p:spPr>
        <p:txBody>
          <a:bodyPr/>
          <a:lstStyle>
            <a:lvl1pPr marL="0" indent="0">
              <a:buNone/>
              <a:defRPr sz="4848">
                <a:solidFill>
                  <a:schemeClr val="tx1"/>
                </a:solidFill>
              </a:defRPr>
            </a:lvl1pPr>
            <a:lvl2pPr marL="923544" indent="0">
              <a:buNone/>
              <a:defRPr sz="4040">
                <a:solidFill>
                  <a:schemeClr val="tx1">
                    <a:tint val="75000"/>
                  </a:schemeClr>
                </a:solidFill>
              </a:defRPr>
            </a:lvl2pPr>
            <a:lvl3pPr marL="1847088" indent="0">
              <a:buNone/>
              <a:defRPr sz="3636">
                <a:solidFill>
                  <a:schemeClr val="tx1">
                    <a:tint val="75000"/>
                  </a:schemeClr>
                </a:solidFill>
              </a:defRPr>
            </a:lvl3pPr>
            <a:lvl4pPr marL="2770632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4pPr>
            <a:lvl5pPr marL="3694176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5pPr>
            <a:lvl6pPr marL="4617720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6pPr>
            <a:lvl7pPr marL="5541264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7pPr>
            <a:lvl8pPr marL="6464808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8pPr>
            <a:lvl9pPr marL="7388352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851" y="4016375"/>
            <a:ext cx="7849989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0723" y="4016375"/>
            <a:ext cx="7849989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803278"/>
            <a:ext cx="15930861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259" y="3698559"/>
            <a:ext cx="7813913" cy="1812606"/>
          </a:xfrm>
        </p:spPr>
        <p:txBody>
          <a:bodyPr anchor="b"/>
          <a:lstStyle>
            <a:lvl1pPr marL="0" indent="0">
              <a:buNone/>
              <a:defRPr sz="4848" b="1"/>
            </a:lvl1pPr>
            <a:lvl2pPr marL="923544" indent="0">
              <a:buNone/>
              <a:defRPr sz="4040" b="1"/>
            </a:lvl2pPr>
            <a:lvl3pPr marL="1847088" indent="0">
              <a:buNone/>
              <a:defRPr sz="3636" b="1"/>
            </a:lvl3pPr>
            <a:lvl4pPr marL="2770632" indent="0">
              <a:buNone/>
              <a:defRPr sz="3232" b="1"/>
            </a:lvl4pPr>
            <a:lvl5pPr marL="3694176" indent="0">
              <a:buNone/>
              <a:defRPr sz="3232" b="1"/>
            </a:lvl5pPr>
            <a:lvl6pPr marL="4617720" indent="0">
              <a:buNone/>
              <a:defRPr sz="3232" b="1"/>
            </a:lvl6pPr>
            <a:lvl7pPr marL="5541264" indent="0">
              <a:buNone/>
              <a:defRPr sz="3232" b="1"/>
            </a:lvl7pPr>
            <a:lvl8pPr marL="6464808" indent="0">
              <a:buNone/>
              <a:defRPr sz="3232" b="1"/>
            </a:lvl8pPr>
            <a:lvl9pPr marL="7388352" indent="0">
              <a:buNone/>
              <a:defRPr sz="32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2259" y="5511165"/>
            <a:ext cx="7813913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50724" y="3698559"/>
            <a:ext cx="7852395" cy="1812606"/>
          </a:xfrm>
        </p:spPr>
        <p:txBody>
          <a:bodyPr anchor="b"/>
          <a:lstStyle>
            <a:lvl1pPr marL="0" indent="0">
              <a:buNone/>
              <a:defRPr sz="4848" b="1"/>
            </a:lvl1pPr>
            <a:lvl2pPr marL="923544" indent="0">
              <a:buNone/>
              <a:defRPr sz="4040" b="1"/>
            </a:lvl2pPr>
            <a:lvl3pPr marL="1847088" indent="0">
              <a:buNone/>
              <a:defRPr sz="3636" b="1"/>
            </a:lvl3pPr>
            <a:lvl4pPr marL="2770632" indent="0">
              <a:buNone/>
              <a:defRPr sz="3232" b="1"/>
            </a:lvl4pPr>
            <a:lvl5pPr marL="3694176" indent="0">
              <a:buNone/>
              <a:defRPr sz="3232" b="1"/>
            </a:lvl5pPr>
            <a:lvl6pPr marL="4617720" indent="0">
              <a:buNone/>
              <a:defRPr sz="3232" b="1"/>
            </a:lvl6pPr>
            <a:lvl7pPr marL="5541264" indent="0">
              <a:buNone/>
              <a:defRPr sz="3232" b="1"/>
            </a:lvl7pPr>
            <a:lvl8pPr marL="6464808" indent="0">
              <a:buNone/>
              <a:defRPr sz="3232" b="1"/>
            </a:lvl8pPr>
            <a:lvl9pPr marL="7388352" indent="0">
              <a:buNone/>
              <a:defRPr sz="32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50724" y="5511165"/>
            <a:ext cx="7852395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3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1005840"/>
            <a:ext cx="5957237" cy="3520440"/>
          </a:xfrm>
        </p:spPr>
        <p:txBody>
          <a:bodyPr anchor="b"/>
          <a:lstStyle>
            <a:lvl1pPr>
              <a:defRPr sz="6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2395" y="2172338"/>
            <a:ext cx="9350723" cy="10721975"/>
          </a:xfrm>
        </p:spPr>
        <p:txBody>
          <a:bodyPr/>
          <a:lstStyle>
            <a:lvl1pPr>
              <a:defRPr sz="6464"/>
            </a:lvl1pPr>
            <a:lvl2pPr>
              <a:defRPr sz="5656"/>
            </a:lvl2pPr>
            <a:lvl3pPr>
              <a:defRPr sz="4848"/>
            </a:lvl3pPr>
            <a:lvl4pPr>
              <a:defRPr sz="4040"/>
            </a:lvl4pPr>
            <a:lvl5pPr>
              <a:defRPr sz="4040"/>
            </a:lvl5pPr>
            <a:lvl6pPr>
              <a:defRPr sz="4040"/>
            </a:lvl6pPr>
            <a:lvl7pPr>
              <a:defRPr sz="4040"/>
            </a:lvl7pPr>
            <a:lvl8pPr>
              <a:defRPr sz="4040"/>
            </a:lvl8pPr>
            <a:lvl9pPr>
              <a:defRPr sz="4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7" y="4526280"/>
            <a:ext cx="5957237" cy="8385494"/>
          </a:xfrm>
        </p:spPr>
        <p:txBody>
          <a:bodyPr/>
          <a:lstStyle>
            <a:lvl1pPr marL="0" indent="0">
              <a:buNone/>
              <a:defRPr sz="3232"/>
            </a:lvl1pPr>
            <a:lvl2pPr marL="923544" indent="0">
              <a:buNone/>
              <a:defRPr sz="2828"/>
            </a:lvl2pPr>
            <a:lvl3pPr marL="1847088" indent="0">
              <a:buNone/>
              <a:defRPr sz="2424"/>
            </a:lvl3pPr>
            <a:lvl4pPr marL="2770632" indent="0">
              <a:buNone/>
              <a:defRPr sz="2020"/>
            </a:lvl4pPr>
            <a:lvl5pPr marL="3694176" indent="0">
              <a:buNone/>
              <a:defRPr sz="2020"/>
            </a:lvl5pPr>
            <a:lvl6pPr marL="4617720" indent="0">
              <a:buNone/>
              <a:defRPr sz="2020"/>
            </a:lvl6pPr>
            <a:lvl7pPr marL="5541264" indent="0">
              <a:buNone/>
              <a:defRPr sz="2020"/>
            </a:lvl7pPr>
            <a:lvl8pPr marL="6464808" indent="0">
              <a:buNone/>
              <a:defRPr sz="2020"/>
            </a:lvl8pPr>
            <a:lvl9pPr marL="7388352" indent="0">
              <a:buNone/>
              <a:defRPr sz="2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1005840"/>
            <a:ext cx="5957237" cy="3520440"/>
          </a:xfrm>
        </p:spPr>
        <p:txBody>
          <a:bodyPr anchor="b"/>
          <a:lstStyle>
            <a:lvl1pPr>
              <a:defRPr sz="6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2395" y="2172338"/>
            <a:ext cx="9350723" cy="10721975"/>
          </a:xfrm>
        </p:spPr>
        <p:txBody>
          <a:bodyPr anchor="t"/>
          <a:lstStyle>
            <a:lvl1pPr marL="0" indent="0">
              <a:buNone/>
              <a:defRPr sz="6464"/>
            </a:lvl1pPr>
            <a:lvl2pPr marL="923544" indent="0">
              <a:buNone/>
              <a:defRPr sz="5656"/>
            </a:lvl2pPr>
            <a:lvl3pPr marL="1847088" indent="0">
              <a:buNone/>
              <a:defRPr sz="4848"/>
            </a:lvl3pPr>
            <a:lvl4pPr marL="2770632" indent="0">
              <a:buNone/>
              <a:defRPr sz="4040"/>
            </a:lvl4pPr>
            <a:lvl5pPr marL="3694176" indent="0">
              <a:buNone/>
              <a:defRPr sz="4040"/>
            </a:lvl5pPr>
            <a:lvl6pPr marL="4617720" indent="0">
              <a:buNone/>
              <a:defRPr sz="4040"/>
            </a:lvl6pPr>
            <a:lvl7pPr marL="5541264" indent="0">
              <a:buNone/>
              <a:defRPr sz="4040"/>
            </a:lvl7pPr>
            <a:lvl8pPr marL="6464808" indent="0">
              <a:buNone/>
              <a:defRPr sz="4040"/>
            </a:lvl8pPr>
            <a:lvl9pPr marL="7388352" indent="0">
              <a:buNone/>
              <a:defRPr sz="40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7" y="4526280"/>
            <a:ext cx="5957237" cy="8385494"/>
          </a:xfrm>
        </p:spPr>
        <p:txBody>
          <a:bodyPr/>
          <a:lstStyle>
            <a:lvl1pPr marL="0" indent="0">
              <a:buNone/>
              <a:defRPr sz="3232"/>
            </a:lvl1pPr>
            <a:lvl2pPr marL="923544" indent="0">
              <a:buNone/>
              <a:defRPr sz="2828"/>
            </a:lvl2pPr>
            <a:lvl3pPr marL="1847088" indent="0">
              <a:buNone/>
              <a:defRPr sz="2424"/>
            </a:lvl3pPr>
            <a:lvl4pPr marL="2770632" indent="0">
              <a:buNone/>
              <a:defRPr sz="2020"/>
            </a:lvl4pPr>
            <a:lvl5pPr marL="3694176" indent="0">
              <a:buNone/>
              <a:defRPr sz="2020"/>
            </a:lvl5pPr>
            <a:lvl6pPr marL="4617720" indent="0">
              <a:buNone/>
              <a:defRPr sz="2020"/>
            </a:lvl6pPr>
            <a:lvl7pPr marL="5541264" indent="0">
              <a:buNone/>
              <a:defRPr sz="2020"/>
            </a:lvl7pPr>
            <a:lvl8pPr marL="6464808" indent="0">
              <a:buNone/>
              <a:defRPr sz="2020"/>
            </a:lvl8pPr>
            <a:lvl9pPr marL="7388352" indent="0">
              <a:buNone/>
              <a:defRPr sz="2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851" y="803278"/>
            <a:ext cx="15930861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851" y="4016375"/>
            <a:ext cx="15930861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9851" y="13983973"/>
            <a:ext cx="415587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B3A2-2388-44BE-9854-4BCC09CB1095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8374" y="13983973"/>
            <a:ext cx="6233815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44835" y="13983973"/>
            <a:ext cx="415587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7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47088" rtl="0" eaLnBrk="1" latinLnBrk="0" hangingPunct="1">
        <a:lnSpc>
          <a:spcPct val="90000"/>
        </a:lnSpc>
        <a:spcBef>
          <a:spcPct val="0"/>
        </a:spcBef>
        <a:buNone/>
        <a:defRPr sz="8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1772" indent="-461772" algn="l" defTabSz="1847088" rtl="0" eaLnBrk="1" latinLnBrk="0" hangingPunct="1">
        <a:lnSpc>
          <a:spcPct val="90000"/>
        </a:lnSpc>
        <a:spcBef>
          <a:spcPts val="2020"/>
        </a:spcBef>
        <a:buFont typeface="Arial" panose="020B0604020202020204" pitchFamily="34" charset="0"/>
        <a:buChar char="•"/>
        <a:defRPr sz="5656" kern="1200">
          <a:solidFill>
            <a:schemeClr val="tx1"/>
          </a:solidFill>
          <a:latin typeface="+mn-lt"/>
          <a:ea typeface="+mn-ea"/>
          <a:cs typeface="+mn-cs"/>
        </a:defRPr>
      </a:lvl1pPr>
      <a:lvl2pPr marL="1385316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4848" kern="1200">
          <a:solidFill>
            <a:schemeClr val="tx1"/>
          </a:solidFill>
          <a:latin typeface="+mn-lt"/>
          <a:ea typeface="+mn-ea"/>
          <a:cs typeface="+mn-cs"/>
        </a:defRPr>
      </a:lvl2pPr>
      <a:lvl3pPr marL="2308860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4040" kern="1200">
          <a:solidFill>
            <a:schemeClr val="tx1"/>
          </a:solidFill>
          <a:latin typeface="+mn-lt"/>
          <a:ea typeface="+mn-ea"/>
          <a:cs typeface="+mn-cs"/>
        </a:defRPr>
      </a:lvl3pPr>
      <a:lvl4pPr marL="3232404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4pPr>
      <a:lvl5pPr marL="4155948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5pPr>
      <a:lvl6pPr marL="5079492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6pPr>
      <a:lvl7pPr marL="6003036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7pPr>
      <a:lvl8pPr marL="6926580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8pPr>
      <a:lvl9pPr marL="7850124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923544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2pPr>
      <a:lvl3pPr marL="1847088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3pPr>
      <a:lvl4pPr marL="2770632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4pPr>
      <a:lvl5pPr marL="3694176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5pPr>
      <a:lvl6pPr marL="4617720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6pPr>
      <a:lvl7pPr marL="5541264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7pPr>
      <a:lvl8pPr marL="6464808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8pPr>
      <a:lvl9pPr marL="7388352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F2D3A0-F7DF-5982-8B0B-FC3BADC2C869}"/>
              </a:ext>
            </a:extLst>
          </p:cNvPr>
          <p:cNvGrpSpPr/>
          <p:nvPr/>
        </p:nvGrpSpPr>
        <p:grpSpPr>
          <a:xfrm>
            <a:off x="558817" y="954617"/>
            <a:ext cx="17314566" cy="13519033"/>
            <a:chOff x="556079" y="-110066"/>
            <a:chExt cx="17229742" cy="13452803"/>
          </a:xfrm>
        </p:grpSpPr>
        <p:pic>
          <p:nvPicPr>
            <p:cNvPr id="13" name="Picture 12" descr="A collage of graphs and diagrams&#10;&#10;Description automatically generated">
              <a:extLst>
                <a:ext uri="{FF2B5EF4-FFF2-40B4-BE49-F238E27FC236}">
                  <a16:creationId xmlns:a16="http://schemas.microsoft.com/office/drawing/2014/main" id="{50412086-C2E0-9960-6418-24520EFE7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54" y="0"/>
              <a:ext cx="17191567" cy="1289367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2D2797-8A2A-3484-1E16-619EE1E70CA3}"/>
                </a:ext>
              </a:extLst>
            </p:cNvPr>
            <p:cNvGrpSpPr/>
            <p:nvPr/>
          </p:nvGrpSpPr>
          <p:grpSpPr>
            <a:xfrm>
              <a:off x="1481580" y="453179"/>
              <a:ext cx="11444043" cy="5026329"/>
              <a:chOff x="10504845" y="289668"/>
              <a:chExt cx="11444043" cy="502632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60B0FC7-9579-8A13-6C92-20AA193D1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93789" y="4113112"/>
                <a:ext cx="1039387" cy="1202885"/>
              </a:xfrm>
              <a:prstGeom prst="corner">
                <a:avLst>
                  <a:gd name="adj1" fmla="val 50000"/>
                  <a:gd name="adj2" fmla="val 61608"/>
                </a:avLst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A204CC1-9247-9043-9421-6469DE0FD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76033" y="289668"/>
                <a:ext cx="1072855" cy="89713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7C356589-1AA4-41A8-E1CC-DA7059BD4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04845" y="1539152"/>
                <a:ext cx="772670" cy="644243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99D52E5-88F3-258E-EF1A-5399BDE68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37698" y="289670"/>
                <a:ext cx="1080486" cy="89713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83B5222C-D90B-C5E4-E0D2-63BC16073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43571" y="289669"/>
                <a:ext cx="1080486" cy="898934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13574B-638C-08CA-CE54-795AA0BA94BC}"/>
                </a:ext>
              </a:extLst>
            </p:cNvPr>
            <p:cNvSpPr/>
            <p:nvPr/>
          </p:nvSpPr>
          <p:spPr>
            <a:xfrm>
              <a:off x="816429" y="6446837"/>
              <a:ext cx="8193519" cy="4744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40"/>
            </a:p>
          </p:txBody>
        </p:sp>
        <p:pic>
          <p:nvPicPr>
            <p:cNvPr id="14" name="Picture 13" descr="A collage of graphs and diagrams&#10;&#10;Description automatically generated">
              <a:extLst>
                <a:ext uri="{FF2B5EF4-FFF2-40B4-BE49-F238E27FC236}">
                  <a16:creationId xmlns:a16="http://schemas.microsoft.com/office/drawing/2014/main" id="{9A0C49E0-0F14-FC0C-95D7-730B5087F3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 r="51048"/>
            <a:stretch/>
          </p:blipFill>
          <p:spPr>
            <a:xfrm>
              <a:off x="705341" y="6895899"/>
              <a:ext cx="8415694" cy="644683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C502E1-8481-48BC-DA01-C0B61134A28D}"/>
                </a:ext>
              </a:extLst>
            </p:cNvPr>
            <p:cNvSpPr txBox="1"/>
            <p:nvPr/>
          </p:nvSpPr>
          <p:spPr>
            <a:xfrm>
              <a:off x="556079" y="-110066"/>
              <a:ext cx="520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2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C1C235-9F4E-04F8-ED25-31E84C2CCE5C}"/>
                </a:ext>
              </a:extLst>
            </p:cNvPr>
            <p:cNvSpPr txBox="1"/>
            <p:nvPr/>
          </p:nvSpPr>
          <p:spPr>
            <a:xfrm>
              <a:off x="9066396" y="6257994"/>
              <a:ext cx="520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2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C89755-5100-1D38-B52C-1A6F55FB9794}"/>
                </a:ext>
              </a:extLst>
            </p:cNvPr>
            <p:cNvSpPr txBox="1"/>
            <p:nvPr/>
          </p:nvSpPr>
          <p:spPr>
            <a:xfrm>
              <a:off x="556079" y="6257994"/>
              <a:ext cx="520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2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33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Hemstrom, William Beryl</dc:creator>
  <cp:lastModifiedBy>Hemstrom, William Beryl</cp:lastModifiedBy>
  <cp:revision>3</cp:revision>
  <dcterms:created xsi:type="dcterms:W3CDTF">2023-12-09T02:22:55Z</dcterms:created>
  <dcterms:modified xsi:type="dcterms:W3CDTF">2023-12-10T02:04:03Z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2023-12-09T02:30:07Z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856d7e55-5c50-4c4e-9c0e-d73162782fe0</vt:lpwstr>
  </property>
  <property fmtid="{D5CDD505-2E9C-101B-9397-08002B2CF9AE}" pid="8" name="MSIP_Label_4044bd30-2ed7-4c9d-9d12-46200872a97b_ContentBits">
    <vt:lpwstr>0</vt:lpwstr>
  </property>
</Properties>
</file>