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880D-7F8F-CBC5-4358-D8252719A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413B-E136-FAE2-8C34-269A5783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C894-F8A9-99C6-BEC0-C8EC089E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208B-D6C0-15B7-EF7A-46B83680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B1D8-CD9B-10F6-4C3D-46D6A2EB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64DA-CA60-E0AB-0BDE-3EAC197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EB388-B0AB-51CF-815A-B0EDE61D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F027-D6D1-9FBE-C1D9-46E7078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6965-DCF1-E31C-BC22-4D19FE2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2C6C-2229-89E1-042D-5538A99B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0CFBA-11A8-DA8B-AC4B-075D436C5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540B-944B-E696-F560-91000849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E6B9-2738-C4FE-8428-51417C7C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612B0-EB45-22F8-FD07-96948430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4AB9-B908-B569-5F6A-D51919FC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9E77-BF89-020C-4144-D63C3C7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6E03-D3C4-511B-9B00-E4715F2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F4B6-7A63-46C6-5FF6-8B74DBF8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2154-6FD3-F02E-99FE-BE736176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57A3-19D8-9493-0812-ECA4378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8A63-0CD0-DB17-7830-01864A09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B871-308E-964F-4C9E-FF22CDC7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900C-3F87-F333-79F4-707B418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F994-8FFE-2465-6744-AF2D47A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32BB9-4513-6D3F-22AD-9B0358F4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75DA-CBC0-A403-DC8E-E05259A0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5BD-58B5-6B3F-0C6F-2925BC12F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B12-EFAA-FE3C-4330-9C467A4D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5A7CF-37A9-E1EF-40C0-1987AFD5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B12D-958C-AB43-D722-1A4CADC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DF83-5536-C901-752A-7FEBF2B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DAFA-23B2-176D-195D-52277F2C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B8CE1-3C9A-9EF1-8184-16DFBA3A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1611-CD55-2F70-1A70-8B816F3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76532-9E8E-8EEA-3F03-EBBE1C38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5861-7EED-1A68-23E0-3F3618C42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CB412-B234-BF8B-81E1-A80AD002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E300-3F2B-3995-B0EE-7ABAEE38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EDEEF-5FE0-1DE2-158B-4EC296E2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76B-29CD-D0B4-F790-CE9BB9D7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DB576-8A36-A9EA-FA2E-D4784A0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797B7-9D74-D0CE-DE55-BE14235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D80F6-BBA6-18C5-18E2-1A51C33F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2B06C-FCAD-481B-E258-CCF138AE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A2CD1-EBDD-AB25-9818-26910AA4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43889-8F88-52E5-71FC-80E405B0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307C-A9E0-71DC-6B7B-62F4AB39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71B3-E064-10D5-51BD-8C3BD938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C067-A372-D878-5F5A-F919EDE8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FCBD-5ECF-60EF-E75C-E5806CAF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B6B7-B5F7-26F0-2D54-86D3B1C6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4B007-90F3-B130-28EA-53699D0C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2A0-7851-3DE6-1345-EF73B479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CE6E8-2370-B7F5-F25B-A7A526D54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C740-B22B-3274-B241-ED70C6E1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4CD9-23C8-9B52-118C-FBB95C3C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E169-EAD0-1823-2595-363A01A3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A371-A262-C55F-736F-8857ACE5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EB3B-0059-FFFC-2895-D49AF92C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FD01C-5F57-914F-7498-A3362CB7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6807-AAE5-1116-012C-BF0479B2F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E0E7-EAF2-2A7D-E86D-8F3C45E6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0C58-9A83-3661-EBDF-C61095FB6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11A80AE-6E21-412D-2DF3-5FE09132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97" y="0"/>
            <a:ext cx="11209405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CDF9E3-D2A6-7F92-2F05-B07EC190F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2" t="96296" r="83593" b="93"/>
          <a:stretch/>
        </p:blipFill>
        <p:spPr>
          <a:xfrm>
            <a:off x="8547100" y="6610350"/>
            <a:ext cx="406400" cy="247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0B0FC7-9579-8A13-6C92-20AA193D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13" y="4987457"/>
            <a:ext cx="1039387" cy="1202885"/>
          </a:xfrm>
          <a:prstGeom prst="corner">
            <a:avLst>
              <a:gd name="adj1" fmla="val 50000"/>
              <a:gd name="adj2" fmla="val 61608"/>
            </a:avLst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204CC1-9247-9043-9421-6469DE0F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180" y="319324"/>
            <a:ext cx="833120" cy="6966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356589-1AA4-41A8-E1CC-DA7059BD4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20" y="321346"/>
            <a:ext cx="833120" cy="6946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9D52E5-88F3-258E-EF1A-5399BDE68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994" y="317302"/>
            <a:ext cx="836611" cy="6946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B5222C-D90B-C5E4-E0D2-63BC16073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794" y="317302"/>
            <a:ext cx="834939" cy="6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2</cp:revision>
  <dcterms:created xsi:type="dcterms:W3CDTF">2023-12-09T02:22:55Z</dcterms:created>
  <dcterms:modified xsi:type="dcterms:W3CDTF">2023-12-09T02:51:21Z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