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26FD-AFFD-8F26-1A98-15E071AC2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DBB4C-EE53-CE3E-BCEE-17FBAD32C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B3994-78AD-C847-B085-54C44EE3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69F-F494-448F-BDF3-94663C1FC1A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2F48-3C56-4C9A-D2E1-A255E176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88F9-A9B6-8E3B-19F1-6116023E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8A23-1A79-41F9-B9E1-7C66DAC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8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0E4E-8E71-F19D-4C5E-9223EB60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1CC47-AA6E-A7C8-5527-4C10648A3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51A70-30E1-EDF1-A5C9-D3BD4BC8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69F-F494-448F-BDF3-94663C1FC1A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60F6C-8F07-F256-6806-6199EB23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8B944-9FEC-3073-F586-6BA4B399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8A23-1A79-41F9-B9E1-7C66DAC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3FB12-0076-C01F-7AC7-80646E03E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D99EE-8B98-AE0B-ABBE-D76963DF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02008-ADBF-7005-DE75-B809ADA0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69F-F494-448F-BDF3-94663C1FC1A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2BFE-1BEC-2AF1-2CE5-4CC908E6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B52EE-1A25-1E5D-5BA0-FFB928CA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8A23-1A79-41F9-B9E1-7C66DAC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0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127E-9BA3-6EE7-6DB5-DD34016A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2D60-76E1-B54C-EB82-10C81D45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2E63-20D6-6CB7-B8D9-ABBC1785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69F-F494-448F-BDF3-94663C1FC1A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150A-F84E-2CF2-1989-57CC3E9F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2083-C40D-515C-D50D-6FB3EBDD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8A23-1A79-41F9-B9E1-7C66DAC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5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5021-D5F9-681D-330F-2AC16B8E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296C4-4D35-9073-6D43-F128AFB03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02F8-A7D7-FAAE-345A-6A355750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69F-F494-448F-BDF3-94663C1FC1A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D8E3-BA2B-92B8-DBD7-01642DAE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E888-F071-AB8E-F8EF-60D81EB0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8A23-1A79-41F9-B9E1-7C66DAC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9A09-03E8-A59B-EB82-0284B88C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E394-62B2-794D-3CF2-63F0A5B96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771B2-8FE7-ADD3-CEB1-7E2E1FA42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1BBF7-230E-D30F-34C8-19307416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69F-F494-448F-BDF3-94663C1FC1A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98EBC-BFC7-D45D-60D2-CEF41E9B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60CB1-C86F-05A2-FED7-16D830F6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8A23-1A79-41F9-B9E1-7C66DAC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3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175F-A36E-A454-4FFB-F1673CB7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F8FA0-3D72-EA19-453F-49D117EC5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E17E4-48A5-C15E-51E7-83CCFB25C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718D0-49E8-7F42-BD7F-14EE78E64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CD42C-F762-DF93-1EF0-B19122F20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4CCCB-901D-9A3E-937C-A461E8E9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69F-F494-448F-BDF3-94663C1FC1A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FAE4F-ABC5-F651-9EF0-BF2DC63A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3E8C1-7A0D-01FB-44A8-D4F188EF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8A23-1A79-41F9-B9E1-7C66DAC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5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CCC4-20B1-BDD8-F862-B37BFC63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5ABFB-F28D-00BE-282A-BE35603F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69F-F494-448F-BDF3-94663C1FC1A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91A61-9370-3AA4-BF08-13ECCC3B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BD7D-5556-FCB2-9B65-CAA77437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8A23-1A79-41F9-B9E1-7C66DAC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CC381-187D-404E-DFCE-217CA7B1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69F-F494-448F-BDF3-94663C1FC1A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D288A-6088-B431-C20D-527CA6D4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CBA34-98EB-D56E-E6DD-8E0DDE86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8A23-1A79-41F9-B9E1-7C66DAC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2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B50D-9309-E1D8-0B84-2CB6DAC5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61D1-10E2-F1E5-4D83-648E102A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8D7E0-D0DB-B779-2968-55413E94F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C7612-99D7-3D63-9AB7-E5C8D480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69F-F494-448F-BDF3-94663C1FC1A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E200-D8CA-3480-AC22-D9D0BF67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73A54-878A-2485-88C4-7F6A2A70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8A23-1A79-41F9-B9E1-7C66DAC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EB15-54F9-5D45-147F-B01E2B81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E8129-48FC-C8B1-E6A3-BDCF73BB0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7B5CD-F0F1-8AE3-4DC9-AC5E3E67B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581B7-D88D-C512-0003-9AB922DF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69F-F494-448F-BDF3-94663C1FC1A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F592A-7438-95D1-52F5-A168B82C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7ED70-7D58-2293-B305-8D2EED34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8A23-1A79-41F9-B9E1-7C66DAC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4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2014E-4F5B-183C-F1CF-C2765B2F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25F31-B9F7-201F-EA30-2C2EE5BB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D919-3083-9DBD-3753-7D096987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469F-F494-448F-BDF3-94663C1FC1A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C071F-EB6E-71EB-7A48-B41A89C84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31E65-BCEF-1025-E7F3-851020616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8A23-1A79-41F9-B9E1-7C66DAC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A232-E7E1-F175-4D1A-5982A1D5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using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2471-858D-4C39-33A0-2BCCE02F7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93520"/>
            <a:ext cx="10591800" cy="529336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Droid Serif"/>
              </a:rPr>
              <a:t>A queue is a </a:t>
            </a:r>
            <a:r>
              <a:rPr lang="en-US" b="0" i="1" dirty="0">
                <a:solidFill>
                  <a:srgbClr val="374151"/>
                </a:solidFill>
                <a:effectLst/>
                <a:latin typeface="Droid Serif"/>
              </a:rPr>
              <a:t>FIFO (First In First Out)</a:t>
            </a:r>
            <a:r>
              <a:rPr lang="en-US" dirty="0">
                <a:solidFill>
                  <a:srgbClr val="374151"/>
                </a:solidFill>
                <a:latin typeface="Droid Serif"/>
              </a:rPr>
              <a:t>.</a:t>
            </a:r>
            <a:endParaRPr lang="en-US" b="0" i="0" dirty="0">
              <a:solidFill>
                <a:srgbClr val="374151"/>
              </a:solidFill>
              <a:effectLst/>
              <a:latin typeface="Droid Serif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Droid Serif"/>
              </a:rPr>
              <a:t>while a stack is a </a:t>
            </a:r>
            <a:r>
              <a:rPr lang="en-US" b="0" i="1" dirty="0">
                <a:solidFill>
                  <a:srgbClr val="374151"/>
                </a:solidFill>
                <a:effectLst/>
                <a:latin typeface="Droid Serif"/>
              </a:rPr>
              <a:t>LIFO (Last In First Out)</a:t>
            </a:r>
            <a:r>
              <a:rPr lang="en-US" b="0" i="0" dirty="0">
                <a:solidFill>
                  <a:srgbClr val="374151"/>
                </a:solidFill>
                <a:effectLst/>
                <a:latin typeface="Droid Serif"/>
              </a:rPr>
              <a:t> data structure.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Droid Serif"/>
              </a:rPr>
              <a:t>A </a:t>
            </a:r>
            <a:r>
              <a:rPr lang="en-US" b="1" i="0" dirty="0">
                <a:solidFill>
                  <a:srgbClr val="374151"/>
                </a:solidFill>
                <a:effectLst/>
                <a:latin typeface="Droid Serif"/>
              </a:rPr>
              <a:t>stack</a:t>
            </a:r>
            <a:r>
              <a:rPr lang="en-US" b="0" i="0" dirty="0">
                <a:solidFill>
                  <a:srgbClr val="374151"/>
                </a:solidFill>
                <a:effectLst/>
                <a:latin typeface="Droid Serif"/>
              </a:rPr>
              <a:t> pushes a new element to the top of the stack and also pops the element at the top. A </a:t>
            </a:r>
            <a:r>
              <a:rPr lang="en-US" b="1" i="0" dirty="0">
                <a:solidFill>
                  <a:srgbClr val="374151"/>
                </a:solidFill>
                <a:effectLst/>
                <a:latin typeface="Droid Serif"/>
              </a:rPr>
              <a:t>queue</a:t>
            </a:r>
            <a:r>
              <a:rPr lang="en-US" b="0" i="0" dirty="0">
                <a:solidFill>
                  <a:srgbClr val="374151"/>
                </a:solidFill>
                <a:effectLst/>
                <a:latin typeface="Droid Serif"/>
              </a:rPr>
              <a:t>, however, dequeues (removes) an element from the </a:t>
            </a:r>
            <a:r>
              <a:rPr lang="en-US" dirty="0">
                <a:solidFill>
                  <a:srgbClr val="374151"/>
                </a:solidFill>
                <a:latin typeface="Droid Serif"/>
              </a:rPr>
              <a:t>Rear end </a:t>
            </a:r>
            <a:r>
              <a:rPr lang="en-US" b="0" i="0" dirty="0">
                <a:solidFill>
                  <a:srgbClr val="374151"/>
                </a:solidFill>
                <a:effectLst/>
                <a:latin typeface="Droid Serif"/>
              </a:rPr>
              <a:t>of the queue, ​but it enqueues (inserts) an element at the Front end 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785EE-29D6-2FC7-83F9-C5F8A1A5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1" y="4399230"/>
            <a:ext cx="4516120" cy="1930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E4EC59-458E-824B-BCCF-D92688F0C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80" y="4243593"/>
            <a:ext cx="4358640" cy="20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7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33974A-CC2B-86E1-5254-FBE4C2FA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dirty="0"/>
              <a:t>Reasons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924669-FA45-7C63-2FB5-6C0A8B91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effectLst/>
                <a:latin typeface="Söhne"/>
              </a:rPr>
              <a:t>Space Efficiency</a:t>
            </a:r>
          </a:p>
          <a:p>
            <a:r>
              <a:rPr lang="en-US" b="1" i="0" dirty="0">
                <a:effectLst/>
                <a:latin typeface="Söhne"/>
              </a:rPr>
              <a:t>Enqueue Operation Efficiency</a:t>
            </a:r>
          </a:p>
          <a:p>
            <a:r>
              <a:rPr lang="en-US" b="1" i="0" dirty="0">
                <a:effectLst/>
                <a:latin typeface="Söhne"/>
              </a:rPr>
              <a:t>Dequeue Operation Efficiency</a:t>
            </a:r>
          </a:p>
          <a:p>
            <a:r>
              <a:rPr lang="en-US" b="1" i="0" dirty="0">
                <a:effectLst/>
                <a:latin typeface="Söhne"/>
              </a:rPr>
              <a:t>Simplicity of Implementation</a:t>
            </a:r>
          </a:p>
          <a:p>
            <a:r>
              <a:rPr lang="en-US" b="1" i="0" dirty="0">
                <a:effectLst/>
                <a:latin typeface="Söhne"/>
              </a:rPr>
              <a:t>Flexibility in Choosing Data Structures</a:t>
            </a:r>
            <a:endParaRPr lang="en-US" b="1" dirty="0"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example, in scenarios where memory usage is a critical factor, implementing a queue with stacks might be more advantageous than using a linked list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summary, implementing a queue using two stacks is a trade-off between space efficiency and simplicity of implementation. It can be a suitable choice in scenarios where memory efficiency and a straightforward implementation are important considerations.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1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6CD6-E8F1-E436-5C5D-6D20FB7A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A40D-CAFC-0333-A1B9-34FFEA657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Task Scheduling in Operating Systems</a:t>
            </a:r>
          </a:p>
          <a:p>
            <a:r>
              <a:rPr lang="en-US" b="1" i="0" dirty="0">
                <a:effectLst/>
                <a:latin typeface="Söhne"/>
              </a:rPr>
              <a:t>Undo Mechanism in Software Applications</a:t>
            </a:r>
          </a:p>
          <a:p>
            <a:r>
              <a:rPr lang="en-US" b="1" i="0" dirty="0">
                <a:effectLst/>
                <a:latin typeface="Söhne"/>
              </a:rPr>
              <a:t>Print Queue Management</a:t>
            </a:r>
            <a:endParaRPr lang="en-US" b="1" dirty="0"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Backtracking Algorithms</a:t>
            </a:r>
          </a:p>
          <a:p>
            <a:r>
              <a:rPr lang="en-US" b="1" i="0" dirty="0">
                <a:effectLst/>
                <a:latin typeface="Söhne"/>
              </a:rPr>
              <a:t>Simulation of Queues in Environments with Limited Resources</a:t>
            </a:r>
            <a:endParaRPr lang="en-US" b="1" dirty="0"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these applications, the use of two stacks to simulate a queue provides a practical and efficient way to manage and process data in a queue-like manner, taking advantage of the simplicity and efficiency of stack operations.</a:t>
            </a:r>
            <a:endParaRPr lang="en-US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4658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DFE513-9C06-8E85-660D-E569F3BD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Approaches for implementing queue using Stack</a:t>
            </a:r>
            <a:br>
              <a:rPr lang="en-US" sz="4000" dirty="0"/>
            </a:br>
            <a:br>
              <a:rPr lang="en-US" sz="4000" dirty="0"/>
            </a:br>
            <a:r>
              <a:rPr lang="en-US" sz="24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A queue can be implemented using two stacks.</a:t>
            </a:r>
            <a:br>
              <a:rPr lang="en-US" sz="24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</a:b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9AEEC3-59B8-1F70-0B1E-85B59D920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240" y="1644333"/>
            <a:ext cx="4886960" cy="4848541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anose="020F0502020204030204" pitchFamily="2" charset="0"/>
            </a:endParaRP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Method 1 (By making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enQueue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 operation costly):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This method makes sure that oldest entered element is always at the top of stack 1, so that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deQueue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 operation just pops from stack1. To put the element at top of stack1, stack2 is used.</a:t>
            </a:r>
            <a:endParaRPr lang="en-US" dirty="0">
              <a:solidFill>
                <a:srgbClr val="273239"/>
              </a:solidFill>
              <a:latin typeface="Nunito" panose="020F0502020204030204" pitchFamily="2" charset="0"/>
            </a:endParaRP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2B232E-0E0A-9B7A-19E8-68C38F8758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27FA0-2A23-BBE7-DC86-0FC16029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0" y="1644333"/>
            <a:ext cx="6898640" cy="47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4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23EED8-5F93-B869-9008-C25FC0AB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479" y="670560"/>
            <a:ext cx="6797041" cy="46024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D9C82-3CE2-58B7-9771-43198EEF3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60" y="812800"/>
            <a:ext cx="4609465" cy="50561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Method 2 (By making </a:t>
            </a:r>
            <a:r>
              <a:rPr lang="en-US" sz="2600" b="1" i="0" dirty="0" err="1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deQueue</a:t>
            </a:r>
            <a:r>
              <a:rPr lang="en-US" sz="2600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 operation costly): </a:t>
            </a:r>
          </a:p>
          <a:p>
            <a:endParaRPr lang="en-US" sz="2600" b="0" i="0" dirty="0">
              <a:solidFill>
                <a:srgbClr val="273239"/>
              </a:solidFill>
              <a:effectLst/>
              <a:latin typeface="Nunito" panose="020F0502020204030204" pitchFamily="2" charset="0"/>
            </a:endParaRPr>
          </a:p>
          <a:p>
            <a:r>
              <a:rPr lang="en-US" sz="26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In this method, in </a:t>
            </a:r>
            <a:r>
              <a:rPr lang="en-US" sz="2600" b="0" i="0" dirty="0" err="1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en</a:t>
            </a:r>
            <a:r>
              <a:rPr lang="en-US" sz="26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-queue operation, the new element is entered at the top of stack1. In de-queue operation, if stack2 is empty then all the elements are moved to stack2 and finally top of stack2 is returned</a:t>
            </a:r>
            <a:endParaRPr lang="en-US" sz="3200" b="0" i="0" dirty="0">
              <a:solidFill>
                <a:srgbClr val="273239"/>
              </a:solidFill>
              <a:effectLst/>
              <a:latin typeface="Nunito" panose="020F0502020204030204" pitchFamily="2" charset="0"/>
            </a:endParaRPr>
          </a:p>
          <a:p>
            <a:endParaRPr lang="en-US" sz="2600" dirty="0">
              <a:solidFill>
                <a:srgbClr val="273239"/>
              </a:solidFill>
              <a:latin typeface="Nunito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B466-0C23-8C08-0C92-CB3E2B51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Queue can also be implemented using one user stack and one Function Call Stack.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2470-ABF4-DFC5-1934-D5A0703D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Below is modified Method 2 where recursion (or Function Call Stack) is used to implement queue using only one user defined stack</a:t>
            </a:r>
          </a:p>
          <a:p>
            <a:pPr marL="0" indent="0">
              <a:buNone/>
            </a:pPr>
            <a:endParaRPr lang="en-US" dirty="0">
              <a:solidFill>
                <a:srgbClr val="273239"/>
              </a:solidFill>
              <a:latin typeface="Nunito" panose="020F05020202040302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38F6A-A025-3E15-4AAB-C544EB9E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905760"/>
            <a:ext cx="8625840" cy="358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1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Droid Serif</vt:lpstr>
      <vt:lpstr>Nunito</vt:lpstr>
      <vt:lpstr>Söhne</vt:lpstr>
      <vt:lpstr>Office Theme</vt:lpstr>
      <vt:lpstr>Queue using Stack </vt:lpstr>
      <vt:lpstr>Reasons :</vt:lpstr>
      <vt:lpstr>Applications </vt:lpstr>
      <vt:lpstr>Approaches for implementing queue using Stack  A queue can be implemented using two stacks. </vt:lpstr>
      <vt:lpstr>PowerPoint Presentation</vt:lpstr>
      <vt:lpstr>Queue can also be implemented using one user stack and one Function Call Stack.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using Stack </dc:title>
  <dc:creator>pc</dc:creator>
  <cp:lastModifiedBy>pc</cp:lastModifiedBy>
  <cp:revision>1</cp:revision>
  <dcterms:created xsi:type="dcterms:W3CDTF">2023-11-09T13:50:10Z</dcterms:created>
  <dcterms:modified xsi:type="dcterms:W3CDTF">2023-11-09T13:50:16Z</dcterms:modified>
</cp:coreProperties>
</file>