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6" r:id="rId6"/>
    <p:sldId id="270" r:id="rId7"/>
    <p:sldId id="269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Ch" initials="HC" lastIdx="1" clrIdx="0">
    <p:extLst>
      <p:ext uri="{19B8F6BF-5375-455C-9EA6-DF929625EA0E}">
        <p15:presenceInfo xmlns:p15="http://schemas.microsoft.com/office/powerpoint/2012/main" userId="d6b96053c054cf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C4D6-2A44-B121-3BE6-261CF0D0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61CD5-6939-1DD7-27DE-932A224F9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DE46-7E06-C361-1B66-2CC6E52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8BFE-210D-E950-392C-1094E470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71FB-9DE8-78D5-2C1B-43A40248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229D-17D7-2638-7DCB-1ACC10C0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CCD2-26F7-BF14-2DD2-EF422264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BC03-6791-5CF9-D3A1-9E9A6ED2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333F-317A-85E0-C574-658A69E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07D1-2E00-18EC-6E8C-30A64AF6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8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E82FA-FFE5-12C7-51FB-FBD5F33D3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D418B-61CB-15D5-4A51-002B7101A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CE93-1621-AF7D-98C2-9B28D09E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CA4D-254F-49B0-1FDB-FF6668B3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930E-A5E8-1C08-2739-F48B1460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7D26-4924-0261-2211-CFB5BD39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690C-4846-9BB3-95E6-BF07FDF1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8052-3275-CDE5-5F5F-099615C9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8757-3E6D-1151-1D67-2EB614F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1580-DBB6-E353-6AE5-7F445BE2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0FB0-BE4B-D021-D537-2F0EDEFE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D768D-6782-A573-52BD-036F3C5F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DCE0-12A6-8C99-ECB6-AC18CB7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C139-7307-17E6-2583-B6CA33A5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9459-E8BD-4E16-B1DC-C341270F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DC7-3BA8-F365-352D-94CF334E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49B5-50D4-4D6E-53E2-2F4825B8B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DFA6F-6D9D-C85F-F5C3-5B69D96D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15AFF-A542-E1C5-FF04-3A67DC51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8873-D2AF-9A70-37E5-AC0DC6F2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370E7-6043-2244-C0A0-290A231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566A-3A6F-D1A2-7240-86B6D8B8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76B9F-F67E-87BD-7150-44057703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5C729-2665-E33B-A0E7-F602AE10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AC28E-10A6-9DBF-0027-88FAEA2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8F3C5-EB06-3618-CFFE-B23E0CAD0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98403-C8E0-9DCA-1370-956484BC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492D5-165D-0610-39E5-272D146A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088F-5FB6-76E2-418F-6AF12C5E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6FF3-1711-A287-76FE-833BFB34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27BF0-8CA4-F4F0-D0D4-691D2283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60DC-24AE-B578-96EB-41D5018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435BE-E4A6-AFCC-65D0-48ABD581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EA0BD-2600-2453-2A8D-B2A72A2A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DC58A-3337-D519-07AC-24CA82F9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DF361-F44A-C321-9707-94F72966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6C3C-0FF4-7394-8226-1BD87275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6B3A-24F6-7668-5569-03EA7491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B3EC4-B2C1-6552-02FF-4B42FD73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9E401-E686-8529-86C2-885F2B0B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F4903-6C0F-3387-5089-5DBB958C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F1EC3-BD67-D97C-96A7-7752E4FB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C23-D90F-9EAD-33B0-B7412C0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F9743-B6E6-82E0-C607-601B6C59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E7DA2-BC19-24E7-35B0-DB7D6B60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A327-3A33-572F-F997-4D6D9A9C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D30E-2865-402A-92DE-AAA8381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B4E2-80FB-F327-B40C-9EB1DFD2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8A0A2-603A-4CD4-BC5B-B6FBB166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DC83-B686-F7F9-D0A8-1D77E478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BDC6-C730-F37E-B96E-CCCA46016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159C-2B02-41E3-8393-1578414F978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241A-3E14-4BFF-5A16-29343119B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8B6B-DCB3-3BBD-942D-0C05371B3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5786-9AA7-40ED-A94B-DD07DC7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67C-7BEF-25FE-AB61-08F1C784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D13A-0007-6954-B0F4-534F17C2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priority queue is an abstract data type that behaves similarly to the normal queue except that each element has some priority.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suppose we have some values like 1, 3, 4, 8, 14, 22 inserted in a priority queue with an ordering imposed on the values is from least to the greatest.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5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8834-9BAD-6397-8B25-6BBD402E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to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AA37-B37C-ED83-B976-E3FAC5BF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Efficient Priority </a:t>
            </a:r>
            <a:r>
              <a:rPr lang="en-US" sz="24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Management:Priority</a:t>
            </a:r>
            <a:r>
              <a:rPr lang="en-US" sz="24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queues are designed specifically for efficient management of elements based on their priority.</a:t>
            </a: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Key </a:t>
            </a:r>
            <a:r>
              <a:rPr lang="en-US" sz="24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Operations:</a:t>
            </a:r>
            <a:r>
              <a:rPr lang="en-US" sz="24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Priority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queues provide essential operations like insertion and removal of elements with the highest priority (or lowest, depending on the implementation).</a:t>
            </a: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Well-Defined Behavior: making them ideal for scenarios where you need to ensure predictable processing based on priorities.</a:t>
            </a: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Predictable Performance: </a:t>
            </a:r>
            <a:r>
              <a:rPr lang="en-US" sz="2400" dirty="0"/>
              <a:t>Priority queues typically offer predictable time complexity for their operations, ensuring that you can reason about the performance of your code more easily.</a:t>
            </a:r>
          </a:p>
        </p:txBody>
      </p:sp>
    </p:spTree>
    <p:extLst>
      <p:ext uri="{BB962C8B-B14F-4D97-AF65-F5344CB8AC3E}">
        <p14:creationId xmlns:p14="http://schemas.microsoft.com/office/powerpoint/2010/main" val="161876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1779-8958-B48A-5A0C-3D7BABA1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EE74-4CAE-B32B-D36F-D2DD46E2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7962"/>
            <a:ext cx="1326469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Dijkstra's</a:t>
            </a: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Algorithm: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algorithm uses a priority queue to find the shortest path in a weighted graph.</a:t>
            </a:r>
            <a:endParaRPr lang="en-US" sz="2000" dirty="0">
              <a:solidFill>
                <a:srgbClr val="333333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Network Routing: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 networking, priority queues are used for Quality of Service (</a:t>
            </a:r>
            <a:r>
              <a:rPr lang="en-US" sz="2000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QoS</a:t>
            </a:r>
            <a:r>
              <a:rPr lang="en-US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 to prioritize packets with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different levels of service.</a:t>
            </a:r>
          </a:p>
          <a:p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Emergency Services: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Emergency response systems use priority queues to manage and dispatch resources to critical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incidents based on their urgency.</a:t>
            </a:r>
          </a:p>
          <a:p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Adaptive Data Structures: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</a:rPr>
              <a:t>Some data structures adapt dynamically to maintain their properties, like the self-balancing binary search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3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5102-0E4F-751D-F429-2AF11B0C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B983-ED51-116A-AA81-6D2BC639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element has priority associated with it.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An element with the higher priority will be deleted first.</a:t>
            </a:r>
          </a:p>
          <a:p>
            <a:r>
              <a:rPr lang="en-US" dirty="0"/>
              <a:t>If two elements in a priority queue have the same priority, they will be arranged using the FIFO principle.</a:t>
            </a:r>
          </a:p>
        </p:txBody>
      </p:sp>
    </p:spTree>
    <p:extLst>
      <p:ext uri="{BB962C8B-B14F-4D97-AF65-F5344CB8AC3E}">
        <p14:creationId xmlns:p14="http://schemas.microsoft.com/office/powerpoint/2010/main" val="21938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F2E-87CF-CA7D-7FBE-6828F4D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7176-4055-1D73-3081-282A27E5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Ascending order priority queue: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   In ascending order priority queue, a lower priority number is given as a higher priority in a priority.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riority Queue">
            <a:extLst>
              <a:ext uri="{FF2B5EF4-FFF2-40B4-BE49-F238E27FC236}">
                <a16:creationId xmlns:a16="http://schemas.microsoft.com/office/drawing/2014/main" id="{5D00EFED-BF15-2139-09FE-EA7DBA74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79" y="2897222"/>
            <a:ext cx="571500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4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39D1-BF44-3C4F-E492-3D07B228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Descending order priority queue</a:t>
            </a:r>
            <a:r>
              <a:rPr lang="en-US" sz="4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en-US" sz="4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br>
              <a:rPr lang="en-US" sz="4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4667-8A0D-7AF6-A5B1-CBF9BBD5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 descending order priority queue, a higher priority number is given as a higher priority in a priority.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riority Queue">
            <a:extLst>
              <a:ext uri="{FF2B5EF4-FFF2-40B4-BE49-F238E27FC236}">
                <a16:creationId xmlns:a16="http://schemas.microsoft.com/office/drawing/2014/main" id="{F74232FF-E805-B5DC-7AB3-540E206CF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88" y="2615406"/>
            <a:ext cx="571500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7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D16-1527-80F5-331B-18455B46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Different Implementation Strategies for Priority Queue: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2052" name="Picture 4" descr="Complexity_Analysis_for_Implementation_Strategies">
            <a:extLst>
              <a:ext uri="{FF2B5EF4-FFF2-40B4-BE49-F238E27FC236}">
                <a16:creationId xmlns:a16="http://schemas.microsoft.com/office/drawing/2014/main" id="{1A634A14-A188-1D6B-E942-8F11D1D38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33" y="2648555"/>
            <a:ext cx="5077534" cy="270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64B3-870D-C923-10D3-7BEE4178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</a:t>
            </a:r>
            <a:r>
              <a:rPr lang="en-US" dirty="0" err="1"/>
              <a:t>Algoritham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0192-25D0-2062-03B7-93DF699E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1. Create a new node with the given element and priority.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2. Insert the new node into the priority queue based on its priority.</a:t>
            </a: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3.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Heapify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up to maintain the max-heap property: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length(PQ) - 1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while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&gt; 0 and PQ[parent(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)].priority &lt; PQ[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].priority: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    swap(PQ[parent(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)], PQ[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1950"/>
              </a:spcAft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   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parent(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2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CD79-1DCA-F6FE-9473-DACB20F8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</a:t>
            </a:r>
            <a:r>
              <a:rPr lang="en-US" dirty="0" err="1"/>
              <a:t>algoritham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A023-F1CA-4346-F8CC-88CF705E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maxIndex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findMaxIndex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(PQ)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swap(PQ[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maxIndex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], PQ[length(PQ) - 1])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removedElement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PQ.pop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function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findMaxIndex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(PQ):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maxIndex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0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maxPriority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PQ[0].priority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for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from 1 to length(PQ) - 1: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 if PQ[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].priority &gt;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maxPriority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maxPriority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PQ[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].priority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maxIndex</a:t>
            </a: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1950"/>
              </a:spcAft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   return </a:t>
            </a:r>
            <a:r>
              <a:rPr lang="en-US" sz="1800" dirty="0" err="1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maxIndex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F2AE6-C4DA-7DBD-53CF-F28172C20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1. If the priority queue is empty, return an error (underflow).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2. Find the index of the element with the highest priority in the array.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3. Swap the element found in step 2 with the last element in the array.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950"/>
              </a:lnSpc>
            </a:pPr>
            <a:r>
              <a:rPr lang="en-US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4. Remove the last element from the array.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1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F33A-685F-E10A-6935-44DEE9BA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Representation:</a:t>
            </a:r>
          </a:p>
        </p:txBody>
      </p:sp>
      <p:pic>
        <p:nvPicPr>
          <p:cNvPr id="4" name="Content Placeholder 3" descr="Insertion_of-2_Linked_PriorityQueue">
            <a:extLst>
              <a:ext uri="{FF2B5EF4-FFF2-40B4-BE49-F238E27FC236}">
                <a16:creationId xmlns:a16="http://schemas.microsoft.com/office/drawing/2014/main" id="{3435E53C-F000-2686-CFD3-507E67D82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53" y="1825625"/>
            <a:ext cx="698709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9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/Insertion_of-45_Linked_Priority_queue">
            <a:extLst>
              <a:ext uri="{FF2B5EF4-FFF2-40B4-BE49-F238E27FC236}">
                <a16:creationId xmlns:a16="http://schemas.microsoft.com/office/drawing/2014/main" id="{8E6E9972-30F8-ED1A-BD3D-102E104A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0"/>
            <a:ext cx="9078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5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Segoe UI</vt:lpstr>
      <vt:lpstr>Times New Roman</vt:lpstr>
      <vt:lpstr>Office Theme</vt:lpstr>
      <vt:lpstr>Priority Que:</vt:lpstr>
      <vt:lpstr>Characteristics:</vt:lpstr>
      <vt:lpstr>Types:</vt:lpstr>
      <vt:lpstr>Descending order priority queue:  </vt:lpstr>
      <vt:lpstr>Different Implementation Strategies for Priority Queue: </vt:lpstr>
      <vt:lpstr>Addition Algoritham</vt:lpstr>
      <vt:lpstr>Poll algoritham:</vt:lpstr>
      <vt:lpstr>Representation:</vt:lpstr>
      <vt:lpstr>PowerPoint Presentation</vt:lpstr>
      <vt:lpstr>Reason to use:</vt:lpstr>
      <vt:lpstr>Applications: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Que:</dc:title>
  <dc:creator>Hassan Ch</dc:creator>
  <cp:lastModifiedBy>Hassan Ch</cp:lastModifiedBy>
  <cp:revision>4</cp:revision>
  <dcterms:created xsi:type="dcterms:W3CDTF">2023-11-09T04:20:46Z</dcterms:created>
  <dcterms:modified xsi:type="dcterms:W3CDTF">2023-11-11T04:12:23Z</dcterms:modified>
</cp:coreProperties>
</file>