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wais Ali" userId="4b64e3af-b718-453d-85cd-8f5406504629" providerId="ADAL" clId="{7F19532A-C8FD-46B1-98C9-7FF80AADC1E9}"/>
    <pc:docChg chg="modSld">
      <pc:chgData name="Awais Ali" userId="4b64e3af-b718-453d-85cd-8f5406504629" providerId="ADAL" clId="{7F19532A-C8FD-46B1-98C9-7FF80AADC1E9}" dt="2024-12-17T05:52:24.832" v="4" actId="2711"/>
      <pc:docMkLst>
        <pc:docMk/>
      </pc:docMkLst>
      <pc:sldChg chg="modSp mod">
        <pc:chgData name="Awais Ali" userId="4b64e3af-b718-453d-85cd-8f5406504629" providerId="ADAL" clId="{7F19532A-C8FD-46B1-98C9-7FF80AADC1E9}" dt="2024-12-17T05:52:24.832" v="4" actId="2711"/>
        <pc:sldMkLst>
          <pc:docMk/>
          <pc:sldMk cId="883403276" sldId="257"/>
        </pc:sldMkLst>
        <pc:spChg chg="mod">
          <ac:chgData name="Awais Ali" userId="4b64e3af-b718-453d-85cd-8f5406504629" providerId="ADAL" clId="{7F19532A-C8FD-46B1-98C9-7FF80AADC1E9}" dt="2024-12-17T05:52:24.832" v="4" actId="2711"/>
          <ac:spMkLst>
            <pc:docMk/>
            <pc:sldMk cId="883403276" sldId="257"/>
            <ac:spMk id="8" creationId="{EAA27DB2-4D22-BCD2-6E54-3F713D5A165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F5BE036-8710-4D47-B454-17F06FD15FDD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7A81A39-61BF-46AA-8F5D-EF32C151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2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E036-8710-4D47-B454-17F06FD15FDD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81A39-61BF-46AA-8F5D-EF32C151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5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E036-8710-4D47-B454-17F06FD15FDD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81A39-61BF-46AA-8F5D-EF32C151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7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E036-8710-4D47-B454-17F06FD15FDD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81A39-61BF-46AA-8F5D-EF32C151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5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E036-8710-4D47-B454-17F06FD15FDD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81A39-61BF-46AA-8F5D-EF32C151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7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E036-8710-4D47-B454-17F06FD15FDD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81A39-61BF-46AA-8F5D-EF32C151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E036-8710-4D47-B454-17F06FD15FDD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81A39-61BF-46AA-8F5D-EF32C151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5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E036-8710-4D47-B454-17F06FD15FDD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81A39-61BF-46AA-8F5D-EF32C151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1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E036-8710-4D47-B454-17F06FD15FDD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81A39-61BF-46AA-8F5D-EF32C151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4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E036-8710-4D47-B454-17F06FD15FDD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7A81A39-61BF-46AA-8F5D-EF32C151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9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F5BE036-8710-4D47-B454-17F06FD15FDD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7A81A39-61BF-46AA-8F5D-EF32C151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07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F5BE036-8710-4D47-B454-17F06FD15FDD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7A81A39-61BF-46AA-8F5D-EF32C151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DB116-B990-5300-5E57-F4F60DA6C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>
                <a:latin typeface="+mj-lt"/>
                <a:ea typeface="+mj-ea"/>
                <a:cs typeface="+mj-cs"/>
              </a:rPr>
              <a:t>Diabetic Retinopathy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D8E5E24-8EAA-28AB-8159-06086BB24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8931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Statement:</a:t>
            </a:r>
          </a:p>
          <a:p>
            <a:pPr marL="0" indent="0">
              <a:buNone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DR, caused by diabetes-related blood vessel damage, can lead to blindness if untreated, especially impacting rural areas with limited screening facilities.</a:t>
            </a:r>
          </a:p>
          <a:p>
            <a:pPr marL="0" indent="0" algn="just">
              <a:buNone/>
            </a:pPr>
            <a:endParaRPr lang="en-US" sz="2400" dirty="0"/>
          </a:p>
        </p:txBody>
      </p:sp>
      <p:pic>
        <p:nvPicPr>
          <p:cNvPr id="5" name="Content Placeholder 4" descr="A diagram of diabetic retina&#10;&#10;Description automatically generated">
            <a:extLst>
              <a:ext uri="{FF2B5EF4-FFF2-40B4-BE49-F238E27FC236}">
                <a16:creationId xmlns:a16="http://schemas.microsoft.com/office/drawing/2014/main" id="{97D7081D-107B-9209-F1E5-4272C514D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280" y="0"/>
            <a:ext cx="6903720" cy="34518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A27DB2-4D22-BCD2-6E54-3F713D5A165C}"/>
              </a:ext>
            </a:extLst>
          </p:cNvPr>
          <p:cNvSpPr txBox="1"/>
          <p:nvPr/>
        </p:nvSpPr>
        <p:spPr>
          <a:xfrm>
            <a:off x="5188834" y="4341586"/>
            <a:ext cx="641424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Dataset:</a:t>
            </a:r>
          </a:p>
          <a:p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Kaggle: Diabetic Retinopathy 224x224 (2019 Data)</a:t>
            </a:r>
          </a:p>
          <a:p>
            <a:endParaRPr lang="en-US" i="0" dirty="0">
              <a:solidFill>
                <a:srgbClr val="2021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 descr="A group of colorful squares&#10;&#10;Description automatically generated with medium confidence">
            <a:extLst>
              <a:ext uri="{FF2B5EF4-FFF2-40B4-BE49-F238E27FC236}">
                <a16:creationId xmlns:a16="http://schemas.microsoft.com/office/drawing/2014/main" id="{BF0FD2A6-316E-6CE3-3494-70AB36E63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68" y="4997449"/>
            <a:ext cx="10341864" cy="16934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8C55A9-A180-8B47-1257-E20348E9AC7C}"/>
              </a:ext>
            </a:extLst>
          </p:cNvPr>
          <p:cNvSpPr txBox="1"/>
          <p:nvPr/>
        </p:nvSpPr>
        <p:spPr>
          <a:xfrm>
            <a:off x="5188834" y="2901988"/>
            <a:ext cx="5679760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just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Challenges: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Requires image analysis expertise.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Conflicting needs: Accuracy vs. Accessibility.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Involves patients, clinics, and healthcare providers.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03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6A8E4-54DC-643D-3F05-E87C90D8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9EBC4-E0BA-D746-0C17-192A1B9FD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1239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94</TotalTime>
  <Words>65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 Light</vt:lpstr>
      <vt:lpstr>Metropolitan</vt:lpstr>
      <vt:lpstr>Diabetic Retinopathy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Awais Ali</dc:creator>
  <cp:lastModifiedBy>Awais Ali</cp:lastModifiedBy>
  <cp:revision>2</cp:revision>
  <dcterms:created xsi:type="dcterms:W3CDTF">2024-11-11T17:27:43Z</dcterms:created>
  <dcterms:modified xsi:type="dcterms:W3CDTF">2024-12-17T05:52:32Z</dcterms:modified>
</cp:coreProperties>
</file>