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DF87-D6B3-2954-FD86-3376026D3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Mitra App :</a:t>
            </a:r>
            <a:br>
              <a:rPr lang="en-US" dirty="0"/>
            </a:br>
            <a:r>
              <a:rPr lang="en-US" dirty="0"/>
              <a:t>AI Companion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C4DB6-6D68-2BC0-E745-C30DD2C72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Manish Kumar </a:t>
            </a:r>
          </a:p>
          <a:p>
            <a:r>
              <a:rPr lang="en-US" sz="2000" dirty="0"/>
              <a:t>2001cs45</a:t>
            </a:r>
          </a:p>
          <a:p>
            <a:r>
              <a:rPr lang="en-US" sz="2000" dirty="0"/>
              <a:t>Supervisor professor – Dr. Rajiv Mishra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22630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335F-D66B-2319-2995-AB97EB0C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Overview</a:t>
            </a:r>
            <a:endParaRPr lang="LID4096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DA9B6-F361-65AC-D8D3-17ED5890E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 have created flutter based mobile application with the following features</a:t>
            </a:r>
            <a:endParaRPr lang="en-AU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b="1" dirty="0"/>
              <a:t>AI Chatbot</a:t>
            </a:r>
            <a:r>
              <a:rPr lang="en-AU" sz="2400" dirty="0"/>
              <a:t>: Conversational assistance for user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b="1" dirty="0"/>
              <a:t>AI Image Creator</a:t>
            </a:r>
            <a:r>
              <a:rPr lang="en-AU" sz="2400" dirty="0"/>
              <a:t>: Generate AI-powered artistic visuals.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b="1" dirty="0"/>
              <a:t>Language Translator</a:t>
            </a:r>
            <a:r>
              <a:rPr lang="en-AU" sz="2400" dirty="0"/>
              <a:t>: Real-time text translation for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b="1" dirty="0"/>
              <a:t>AQI Calculator</a:t>
            </a:r>
            <a:r>
              <a:rPr lang="en-AU" sz="2400" dirty="0"/>
              <a:t>: Real-time air quality analysis based on location and compared with your current location Air Quality Index.</a:t>
            </a:r>
          </a:p>
          <a:p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8639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3651-184F-596A-A998-33B457E8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Stack</a:t>
            </a:r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0193C5-5C4F-6950-09A4-6E27CDBECA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4696" y="2217547"/>
            <a:ext cx="850104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Framework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Flutter (cross-platform compatibility).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Gemini API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the AI chatbot.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LEXI</a:t>
            </a:r>
            <a:r>
              <a:rPr lang="en-US" altLang="LID4096" sz="2400" b="1" dirty="0">
                <a:latin typeface="Arial" panose="020B0604020202020204" pitchFamily="34" charset="0"/>
              </a:rPr>
              <a:t>CA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the AI Image Creator.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Translation APIs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Language Translator.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AQI API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Air Quality Index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1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8A18-BC4F-050F-1A08-3E64D05E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Gemini-Powered AI Chatbot</a:t>
            </a:r>
            <a:endParaRPr lang="LID4096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6553-9465-CA78-DA43-2531EA567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b="1" dirty="0"/>
              <a:t>Feature Description</a:t>
            </a:r>
            <a:r>
              <a:rPr lang="en-AU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Conversational assistant powered by </a:t>
            </a:r>
            <a:r>
              <a:rPr lang="en-AU" sz="1800" b="1" dirty="0"/>
              <a:t>Gemini AI</a:t>
            </a:r>
            <a:r>
              <a:rPr lang="en-AU" sz="1800" dirty="0"/>
              <a:t>, providing intelligent and human-like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Personalized help based on user queries and context.</a:t>
            </a:r>
          </a:p>
          <a:p>
            <a:pPr marL="0" indent="0">
              <a:buNone/>
            </a:pPr>
            <a:r>
              <a:rPr lang="en-AU" sz="1800" b="1" dirty="0"/>
              <a:t>Core Functionality</a:t>
            </a:r>
            <a:r>
              <a:rPr lang="en-AU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Handles natural language input for daily tasks, FAQs, and interactive conversations.</a:t>
            </a:r>
          </a:p>
          <a:p>
            <a:pPr marL="0" indent="0">
              <a:buNone/>
            </a:pPr>
            <a:r>
              <a:rPr lang="en-AU" sz="1800" b="1" dirty="0"/>
              <a:t>Technical Implementation</a:t>
            </a:r>
            <a:r>
              <a:rPr lang="en-AU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Integrated Gemini API for NLP and conversational intelligence.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Adaptive responses trained on large datasets.</a:t>
            </a:r>
          </a:p>
          <a:p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398447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9D4E-3ABF-1105-51DB-77475FA8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AQI Calculator</a:t>
            </a:r>
            <a:br>
              <a:rPr lang="en-US" b="1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F380-141A-F2C8-F9D8-45321A009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Feature Description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Tracks real-time Air Quality Index (AQI) using location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actionable health insights based on air pollution levels.</a:t>
            </a:r>
          </a:p>
          <a:p>
            <a:pPr marL="0" indent="0">
              <a:buNone/>
            </a:pPr>
            <a:r>
              <a:rPr lang="en-US" b="1" dirty="0"/>
              <a:t>Core Functionality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Fetches data using AQI API and presents it in an easy-to-read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 weather-based pollution predictions.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0270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eneric ESP8266 Nodemcu Esp8266 Lua Amica Wifi Internet of Things  Development Board Cp2102 Iot : Amazon.in: Industrial &amp; Scientific">
            <a:extLst>
              <a:ext uri="{FF2B5EF4-FFF2-40B4-BE49-F238E27FC236}">
                <a16:creationId xmlns:a16="http://schemas.microsoft.com/office/drawing/2014/main" id="{E3992A4A-1C08-5779-8A3F-206AE0ADC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64" y="0"/>
            <a:ext cx="3801438" cy="321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84FE77C-C6AC-998B-CAE0-6204E9861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60" y="2676418"/>
            <a:ext cx="3801438" cy="34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801E06-78A9-74CF-F14E-4C7DA8214BDE}"/>
              </a:ext>
            </a:extLst>
          </p:cNvPr>
          <p:cNvSpPr txBox="1"/>
          <p:nvPr/>
        </p:nvSpPr>
        <p:spPr>
          <a:xfrm>
            <a:off x="1858842" y="5698499"/>
            <a:ext cx="269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0" i="0" dirty="0">
                <a:solidFill>
                  <a:srgbClr val="0F1111"/>
                </a:solidFill>
                <a:effectLst/>
                <a:latin typeface="Amazon Ember"/>
              </a:rPr>
              <a:t>MQ-135 Air Quality Sensor</a:t>
            </a:r>
          </a:p>
          <a:p>
            <a:r>
              <a:rPr lang="en-US" dirty="0"/>
              <a:t> 	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6329C-9955-6BE5-56AC-40C2E912F2A8}"/>
              </a:ext>
            </a:extLst>
          </p:cNvPr>
          <p:cNvSpPr txBox="1"/>
          <p:nvPr/>
        </p:nvSpPr>
        <p:spPr>
          <a:xfrm>
            <a:off x="1858842" y="2691082"/>
            <a:ext cx="301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0" i="0" dirty="0">
                <a:solidFill>
                  <a:srgbClr val="1F1F1F"/>
                </a:solidFill>
                <a:effectLst/>
                <a:latin typeface="Google Sans"/>
              </a:rPr>
              <a:t>NodeMCU  ESP8266 Wi-Fi SoC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72C911-4067-1162-EB1B-3E2688D31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932" y="0"/>
            <a:ext cx="3787263" cy="61208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452E5A-FBD0-19CD-677F-7EA588537F49}"/>
              </a:ext>
            </a:extLst>
          </p:cNvPr>
          <p:cNvSpPr txBox="1"/>
          <p:nvPr/>
        </p:nvSpPr>
        <p:spPr>
          <a:xfrm>
            <a:off x="7407666" y="5496674"/>
            <a:ext cx="2147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Blynk IoT App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64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6549-9650-5DB6-20F3-EB174C28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Supporting Features</a:t>
            </a:r>
            <a:endParaRPr lang="LID4096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59248E-84A5-5448-E12F-17509A19E0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4696" y="2217547"/>
            <a:ext cx="938494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Image Creator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Generates images based on user prompts using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Lexica AI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cases: Design, creativity, and art generation.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 Translator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translations in multiple languages using translation APIs.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Bridges communication gaps across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4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29B8-5A34-5DA1-3BA3-F8AD726F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Scope</a:t>
            </a:r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CE2AD9-1798-D1F9-6DA8-A75FAD8EBE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4696" y="2402212"/>
            <a:ext cx="1050864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Assistant Integration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 speech-to-text and voice response.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Features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Widget including Step Counts &amp; Screen Time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 Integration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Expand AQI monitoring using IoT sensors.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LID4096" sz="2400" b="1" dirty="0">
                <a:latin typeface="Arial" panose="020B0604020202020204" pitchFamily="34" charset="0"/>
              </a:rPr>
              <a:t>Movement Tracking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user is sitting for long then app will notify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55707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160</TotalTime>
  <Words>342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Amazon Ember</vt:lpstr>
      <vt:lpstr>Arial</vt:lpstr>
      <vt:lpstr>Google Sans</vt:lpstr>
      <vt:lpstr>Palatino Linotype</vt:lpstr>
      <vt:lpstr>Gallery</vt:lpstr>
      <vt:lpstr>Mitra App : AI Companion</vt:lpstr>
      <vt:lpstr>Project Overview</vt:lpstr>
      <vt:lpstr>Technical Stack</vt:lpstr>
      <vt:lpstr>Gemini-Powered AI Chatbot</vt:lpstr>
      <vt:lpstr>AQI Calculator </vt:lpstr>
      <vt:lpstr>PowerPoint Presentation</vt:lpstr>
      <vt:lpstr>Supporting Features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Kumar</dc:creator>
  <cp:lastModifiedBy>Manish Kumar</cp:lastModifiedBy>
  <cp:revision>1</cp:revision>
  <dcterms:created xsi:type="dcterms:W3CDTF">2024-12-02T06:59:43Z</dcterms:created>
  <dcterms:modified xsi:type="dcterms:W3CDTF">2024-12-02T09:40:41Z</dcterms:modified>
</cp:coreProperties>
</file>