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2" r:id="rId2"/>
  </p:sldMasterIdLst>
  <p:sldIdLst>
    <p:sldId id="264" r:id="rId3"/>
    <p:sldId id="265" r:id="rId4"/>
    <p:sldId id="256" r:id="rId5"/>
    <p:sldId id="257" r:id="rId6"/>
    <p:sldId id="258" r:id="rId7"/>
    <p:sldId id="259" r:id="rId8"/>
    <p:sldId id="260" r:id="rId9"/>
    <p:sldId id="261" r:id="rId10"/>
    <p:sldId id="262" r:id="rId11"/>
    <p:sldId id="263" r:id="rId12"/>
    <p:sldId id="266" r:id="rId13"/>
  </p:sldIdLst>
  <p:sldSz cx="10080625" cy="7559675"/>
  <p:notesSz cx="7772400" cy="10058400"/>
  <p:defaultTextStyle>
    <a:defPPr>
      <a:defRPr lang="en-US"/>
    </a:defPPr>
    <a:lvl1pPr marL="0" algn="l" defTabSz="914210" rtl="0" eaLnBrk="1" latinLnBrk="0" hangingPunct="1">
      <a:defRPr sz="1800" kern="1200">
        <a:solidFill>
          <a:schemeClr val="tx1"/>
        </a:solidFill>
        <a:latin typeface="+mn-lt"/>
        <a:ea typeface="+mn-ea"/>
        <a:cs typeface="+mn-cs"/>
      </a:defRPr>
    </a:lvl1pPr>
    <a:lvl2pPr marL="457105" algn="l" defTabSz="914210" rtl="0" eaLnBrk="1" latinLnBrk="0" hangingPunct="1">
      <a:defRPr sz="1800" kern="1200">
        <a:solidFill>
          <a:schemeClr val="tx1"/>
        </a:solidFill>
        <a:latin typeface="+mn-lt"/>
        <a:ea typeface="+mn-ea"/>
        <a:cs typeface="+mn-cs"/>
      </a:defRPr>
    </a:lvl2pPr>
    <a:lvl3pPr marL="914210" algn="l" defTabSz="914210" rtl="0" eaLnBrk="1" latinLnBrk="0" hangingPunct="1">
      <a:defRPr sz="1800" kern="1200">
        <a:solidFill>
          <a:schemeClr val="tx1"/>
        </a:solidFill>
        <a:latin typeface="+mn-lt"/>
        <a:ea typeface="+mn-ea"/>
        <a:cs typeface="+mn-cs"/>
      </a:defRPr>
    </a:lvl3pPr>
    <a:lvl4pPr marL="1371315" algn="l" defTabSz="914210" rtl="0" eaLnBrk="1" latinLnBrk="0" hangingPunct="1">
      <a:defRPr sz="1800" kern="1200">
        <a:solidFill>
          <a:schemeClr val="tx1"/>
        </a:solidFill>
        <a:latin typeface="+mn-lt"/>
        <a:ea typeface="+mn-ea"/>
        <a:cs typeface="+mn-cs"/>
      </a:defRPr>
    </a:lvl4pPr>
    <a:lvl5pPr marL="1828420" algn="l" defTabSz="914210" rtl="0" eaLnBrk="1" latinLnBrk="0" hangingPunct="1">
      <a:defRPr sz="1800" kern="1200">
        <a:solidFill>
          <a:schemeClr val="tx1"/>
        </a:solidFill>
        <a:latin typeface="+mn-lt"/>
        <a:ea typeface="+mn-ea"/>
        <a:cs typeface="+mn-cs"/>
      </a:defRPr>
    </a:lvl5pPr>
    <a:lvl6pPr marL="2285526" algn="l" defTabSz="914210" rtl="0" eaLnBrk="1" latinLnBrk="0" hangingPunct="1">
      <a:defRPr sz="1800" kern="1200">
        <a:solidFill>
          <a:schemeClr val="tx1"/>
        </a:solidFill>
        <a:latin typeface="+mn-lt"/>
        <a:ea typeface="+mn-ea"/>
        <a:cs typeface="+mn-cs"/>
      </a:defRPr>
    </a:lvl6pPr>
    <a:lvl7pPr marL="2742632" algn="l" defTabSz="914210" rtl="0" eaLnBrk="1" latinLnBrk="0" hangingPunct="1">
      <a:defRPr sz="1800" kern="1200">
        <a:solidFill>
          <a:schemeClr val="tx1"/>
        </a:solidFill>
        <a:latin typeface="+mn-lt"/>
        <a:ea typeface="+mn-ea"/>
        <a:cs typeface="+mn-cs"/>
      </a:defRPr>
    </a:lvl7pPr>
    <a:lvl8pPr marL="3199737" algn="l" defTabSz="914210" rtl="0" eaLnBrk="1" latinLnBrk="0" hangingPunct="1">
      <a:defRPr sz="1800" kern="1200">
        <a:solidFill>
          <a:schemeClr val="tx1"/>
        </a:solidFill>
        <a:latin typeface="+mn-lt"/>
        <a:ea typeface="+mn-ea"/>
        <a:cs typeface="+mn-cs"/>
      </a:defRPr>
    </a:lvl8pPr>
    <a:lvl9pPr marL="3656842" algn="l" defTabSz="91421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116" y="-108"/>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barChart>
        <c:barDir val="col"/>
        <c:grouping val="clustered"/>
        <c:varyColors val="0"/>
        <c:ser>
          <c:idx val="0"/>
          <c:order val="0"/>
          <c:tx>
            <c:strRef>
              <c:f>label 0</c:f>
              <c:strCache>
                <c:ptCount val="1"/>
                <c:pt idx="0">
                  <c:v>Column 1</c:v>
                </c:pt>
              </c:strCache>
            </c:strRef>
          </c:tx>
          <c:spPr>
            <a:solidFill>
              <a:srgbClr val="004586"/>
            </a:solidFill>
            <a:ln>
              <a:noFill/>
            </a:ln>
          </c:spPr>
          <c:invertIfNegative val="0"/>
          <c:dLbls>
            <c:showLegendKey val="0"/>
            <c:showVal val="1"/>
            <c:showCatName val="0"/>
            <c:showSerName val="0"/>
            <c:showPercent val="0"/>
            <c:showBubbleSize val="1"/>
            <c:showLeaderLines val="0"/>
          </c:dLbls>
          <c:cat>
            <c:strRef>
              <c:f>categories</c:f>
              <c:strCache>
                <c:ptCount val="12"/>
                <c:pt idx="0">
                  <c:v>SiO2</c:v>
                </c:pt>
                <c:pt idx="1">
                  <c:v>Al2O3</c:v>
                </c:pt>
                <c:pt idx="2">
                  <c:v>Cao</c:v>
                </c:pt>
                <c:pt idx="3">
                  <c:v>Mgo</c:v>
                </c:pt>
                <c:pt idx="4">
                  <c:v>Na2O</c:v>
                </c:pt>
                <c:pt idx="5">
                  <c:v>K2O</c:v>
                </c:pt>
                <c:pt idx="6">
                  <c:v>TiO2</c:v>
                </c:pt>
                <c:pt idx="7">
                  <c:v>P2O5</c:v>
                </c:pt>
                <c:pt idx="8">
                  <c:v>SO3</c:v>
                </c:pt>
                <c:pt idx="9">
                  <c:v>Cl</c:v>
                </c:pt>
                <c:pt idx="10">
                  <c:v>Mno</c:v>
                </c:pt>
                <c:pt idx="11">
                  <c:v>Fe2O3</c:v>
                </c:pt>
              </c:strCache>
            </c:strRef>
          </c:cat>
          <c:val>
            <c:numRef>
              <c:f>0</c:f>
              <c:numCache>
                <c:formatCode>General</c:formatCode>
                <c:ptCount val="12"/>
                <c:pt idx="0">
                  <c:v>1710</c:v>
                </c:pt>
                <c:pt idx="1">
                  <c:v>2072</c:v>
                </c:pt>
                <c:pt idx="2">
                  <c:v>2572</c:v>
                </c:pt>
                <c:pt idx="3">
                  <c:v>2852</c:v>
                </c:pt>
                <c:pt idx="4">
                  <c:v>1132</c:v>
                </c:pt>
                <c:pt idx="5">
                  <c:v>740</c:v>
                </c:pt>
                <c:pt idx="6">
                  <c:v>1843</c:v>
                </c:pt>
                <c:pt idx="7">
                  <c:v>340</c:v>
                </c:pt>
                <c:pt idx="8">
                  <c:v>16.899999999999999</c:v>
                </c:pt>
                <c:pt idx="9">
                  <c:v>-101.5</c:v>
                </c:pt>
                <c:pt idx="10">
                  <c:v>1945</c:v>
                </c:pt>
                <c:pt idx="11">
                  <c:v>1565</c:v>
                </c:pt>
              </c:numCache>
            </c:numRef>
          </c:val>
        </c:ser>
        <c:dLbls>
          <c:showLegendKey val="0"/>
          <c:showVal val="0"/>
          <c:showCatName val="0"/>
          <c:showSerName val="0"/>
          <c:showPercent val="0"/>
          <c:showBubbleSize val="0"/>
        </c:dLbls>
        <c:gapWidth val="100"/>
        <c:axId val="170061184"/>
        <c:axId val="170280064"/>
      </c:barChart>
      <c:catAx>
        <c:axId val="170061184"/>
        <c:scaling>
          <c:orientation val="minMax"/>
        </c:scaling>
        <c:delete val="0"/>
        <c:axPos val="b"/>
        <c:numFmt formatCode="mm/dd/yyyy" sourceLinked="1"/>
        <c:majorTickMark val="out"/>
        <c:minorTickMark val="none"/>
        <c:tickLblPos val="nextTo"/>
        <c:spPr>
          <a:ln>
            <a:solidFill>
              <a:srgbClr val="B3B3B3"/>
            </a:solidFill>
          </a:ln>
        </c:spPr>
        <c:txPr>
          <a:bodyPr/>
          <a:lstStyle/>
          <a:p>
            <a:pPr>
              <a:defRPr sz="1000" b="0" strike="noStrike" spc="-1">
                <a:latin typeface="Arial"/>
              </a:defRPr>
            </a:pPr>
            <a:endParaRPr lang="en-US"/>
          </a:p>
        </c:txPr>
        <c:crossAx val="170280064"/>
        <c:crosses val="autoZero"/>
        <c:auto val="1"/>
        <c:lblAlgn val="ctr"/>
        <c:lblOffset val="100"/>
        <c:noMultiLvlLbl val="1"/>
      </c:catAx>
      <c:valAx>
        <c:axId val="170280064"/>
        <c:scaling>
          <c:orientation val="minMax"/>
        </c:scaling>
        <c:delete val="0"/>
        <c:axPos val="l"/>
        <c:majorGridlines>
          <c:spPr>
            <a:ln>
              <a:solidFill>
                <a:srgbClr val="B3B3B3"/>
              </a:solidFill>
            </a:ln>
          </c:spPr>
        </c:majorGridlines>
        <c:numFmt formatCode="General" sourceLinked="1"/>
        <c:majorTickMark val="out"/>
        <c:minorTickMark val="none"/>
        <c:tickLblPos val="nextTo"/>
        <c:spPr>
          <a:ln>
            <a:solidFill>
              <a:srgbClr val="B3B3B3"/>
            </a:solidFill>
          </a:ln>
        </c:spPr>
        <c:txPr>
          <a:bodyPr/>
          <a:lstStyle/>
          <a:p>
            <a:pPr>
              <a:defRPr sz="1000" b="0" strike="noStrike" spc="-1">
                <a:latin typeface="Arial"/>
              </a:defRPr>
            </a:pPr>
            <a:endParaRPr lang="en-US"/>
          </a:p>
        </c:txPr>
        <c:crossAx val="170061184"/>
        <c:crosses val="autoZero"/>
        <c:crossBetween val="between"/>
      </c:valAx>
      <c:spPr>
        <a:noFill/>
        <a:ln>
          <a:solidFill>
            <a:srgbClr val="B3B3B3"/>
          </a:solidFill>
        </a:ln>
      </c:spPr>
    </c:plotArea>
    <c:legend>
      <c:legendPos val="r"/>
      <c:layout/>
      <c:overlay val="0"/>
      <c:spPr>
        <a:noFill/>
        <a:ln>
          <a:noFill/>
        </a:ln>
      </c:spPr>
      <c:txPr>
        <a:bodyPr/>
        <a:lstStyle/>
        <a:p>
          <a:pPr>
            <a:defRPr sz="1000" b="0" strike="noStrike" spc="-1">
              <a:latin typeface="Arial"/>
            </a:defRPr>
          </a:pPr>
          <a:endParaRPr lang="en-US"/>
        </a:p>
      </c:txPr>
    </c:legend>
    <c:plotVisOnly val="1"/>
    <c:dispBlanksAs val="gap"/>
    <c:showDLblsOverMax val="1"/>
  </c:chart>
  <c:spPr>
    <a:noFill/>
    <a:ln>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
        <p:nvSpPr>
          <p:cNvPr id="27" name="PlaceHolder 2"/>
          <p:cNvSpPr>
            <a:spLocks noGrp="1"/>
          </p:cNvSpPr>
          <p:nvPr>
            <p:ph type="body"/>
          </p:nvPr>
        </p:nvSpPr>
        <p:spPr>
          <a:xfrm>
            <a:off x="360000" y="1980000"/>
            <a:ext cx="918000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28" name="PlaceHolder 3"/>
          <p:cNvSpPr>
            <a:spLocks noGrp="1"/>
          </p:cNvSpPr>
          <p:nvPr>
            <p:ph type="body"/>
          </p:nvPr>
        </p:nvSpPr>
        <p:spPr>
          <a:xfrm>
            <a:off x="360000" y="4424400"/>
            <a:ext cx="918000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
        <p:nvSpPr>
          <p:cNvPr id="30"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31"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32"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33" name="PlaceHolder 5"/>
          <p:cNvSpPr>
            <a:spLocks noGrp="1"/>
          </p:cNvSpPr>
          <p:nvPr>
            <p:ph type="body"/>
          </p:nvPr>
        </p:nvSpPr>
        <p:spPr>
          <a:xfrm>
            <a:off x="360000" y="44244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
        <p:nvSpPr>
          <p:cNvPr id="35"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36" name="PlaceHolder 3"/>
          <p:cNvSpPr>
            <a:spLocks noGrp="1"/>
          </p:cNvSpPr>
          <p:nvPr>
            <p:ph type="body"/>
          </p:nvPr>
        </p:nvSpPr>
        <p:spPr>
          <a:xfrm>
            <a:off x="3463921" y="1980000"/>
            <a:ext cx="295560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37"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38" name="PlaceHolder 5"/>
          <p:cNvSpPr>
            <a:spLocks noGrp="1"/>
          </p:cNvSpPr>
          <p:nvPr>
            <p:ph type="body"/>
          </p:nvPr>
        </p:nvSpPr>
        <p:spPr>
          <a:xfrm>
            <a:off x="6567480" y="4424400"/>
            <a:ext cx="295560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39" name="PlaceHolder 6"/>
          <p:cNvSpPr>
            <a:spLocks noGrp="1"/>
          </p:cNvSpPr>
          <p:nvPr>
            <p:ph type="body"/>
          </p:nvPr>
        </p:nvSpPr>
        <p:spPr>
          <a:xfrm>
            <a:off x="3463921" y="4424400"/>
            <a:ext cx="295560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40" name="PlaceHolder 7"/>
          <p:cNvSpPr>
            <a:spLocks noGrp="1"/>
          </p:cNvSpPr>
          <p:nvPr>
            <p:ph type="body"/>
          </p:nvPr>
        </p:nvSpPr>
        <p:spPr>
          <a:xfrm>
            <a:off x="360000" y="4424400"/>
            <a:ext cx="295560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4031" y="251990"/>
            <a:ext cx="8568531" cy="5039782"/>
          </a:xfrm>
        </p:spPr>
        <p:txBody>
          <a:bodyPr anchor="ctr">
            <a:noAutofit/>
          </a:bodyPr>
          <a:lstStyle>
            <a:lvl1pPr>
              <a:lnSpc>
                <a:spcPct val="100000"/>
              </a:lnSpc>
              <a:defRPr sz="9700" spc="-88"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4031" y="5291772"/>
            <a:ext cx="7560469" cy="1007957"/>
          </a:xfrm>
        </p:spPr>
        <p:txBody>
          <a:bodyPr/>
          <a:lstStyle>
            <a:lvl1pPr marL="0" indent="0" algn="l">
              <a:buNone/>
              <a:defRPr b="0" cap="all" spc="132" baseline="0">
                <a:solidFill>
                  <a:schemeClr val="tx2"/>
                </a:solidFill>
                <a:latin typeface="+mj-lt"/>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1A874C-913A-48F3-A147-299F0E24714C}"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923114" y="5342170"/>
            <a:ext cx="157511" cy="22175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
        <p:nvSpPr>
          <p:cNvPr id="10" name="Rectangle 9"/>
          <p:cNvSpPr/>
          <p:nvPr/>
        </p:nvSpPr>
        <p:spPr>
          <a:xfrm>
            <a:off x="9923114" y="0"/>
            <a:ext cx="157511" cy="53421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8DDBBBB-4663-4353-BF5F-DEFC0056B8F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5" name="Footer Placeholder 4"/>
          <p:cNvSpPr>
            <a:spLocks noGrp="1"/>
          </p:cNvSpPr>
          <p:nvPr>
            <p:ph type="ftr" sz="quarter" idx="11"/>
          </p:nvPr>
        </p:nvSpPr>
        <p:spPr/>
        <p:txBody>
          <a:bodyPr/>
          <a:lstStyle/>
          <a:p>
            <a:pPr algn="ct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6" name="Slide Number Placeholder 5"/>
          <p:cNvSpPr>
            <a:spLocks noGrp="1"/>
          </p:cNvSpPr>
          <p:nvPr>
            <p:ph type="sldNum" sz="quarter" idx="12"/>
          </p:nvPr>
        </p:nvSpPr>
        <p:spPr/>
        <p:txBody>
          <a:bodyPr/>
          <a:lstStyle/>
          <a:p>
            <a:pPr algn="ctr"/>
            <a:fld id="{40605725-EEEE-4768-AFDE-8A1E96620881}" type="slidenum">
              <a:rPr lang="en-US" sz="1800" b="1" strike="noStrike" spc="-1" smtClean="0">
                <a:solidFill>
                  <a:srgbClr val="FFFFFF"/>
                </a:solidFill>
                <a:latin typeface="Source Sans Pro Black"/>
              </a:rPr>
              <a:t>‹#›</a:t>
            </a:fld>
            <a:endParaRPr lang="en-US" sz="1800" b="1" strike="noStrike" spc="-1">
              <a:solidFill>
                <a:srgbClr val="FFFFFF"/>
              </a:solidFill>
              <a:latin typeface="Source Sans Pro Black"/>
            </a:endParaRPr>
          </a:p>
        </p:txBody>
      </p:sp>
      <p:sp>
        <p:nvSpPr>
          <p:cNvPr id="7" name="TextBox 6"/>
          <p:cNvSpPr txBox="1"/>
          <p:nvPr userDrawn="1"/>
        </p:nvSpPr>
        <p:spPr>
          <a:xfrm rot="20039300">
            <a:off x="315912" y="2571152"/>
            <a:ext cx="9764713" cy="1446550"/>
          </a:xfrm>
          <a:prstGeom prst="rect">
            <a:avLst/>
          </a:prstGeom>
          <a:noFill/>
        </p:spPr>
        <p:txBody>
          <a:bodyPr wrap="square" rtlCol="0">
            <a:spAutoFit/>
          </a:bodyPr>
          <a:lstStyle/>
          <a:p>
            <a:r>
              <a:rPr lang="en-US" sz="8800" b="1" dirty="0" smtClean="0">
                <a:solidFill>
                  <a:srgbClr val="FF0000"/>
                </a:solidFill>
              </a:rPr>
              <a:t>Awake </a:t>
            </a:r>
            <a:r>
              <a:rPr lang="en-US" sz="8800" b="1" dirty="0" err="1" smtClean="0">
                <a:solidFill>
                  <a:srgbClr val="FF0000"/>
                </a:solidFill>
              </a:rPr>
              <a:t>chaudhary</a:t>
            </a:r>
            <a:endParaRPr lang="en-US" sz="8800" b="1" dirty="0">
              <a:solidFill>
                <a:srgbClr val="FF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4031" y="1595932"/>
            <a:ext cx="8568531" cy="4763295"/>
          </a:xfrm>
        </p:spPr>
        <p:txBody>
          <a:bodyPr anchor="ctr">
            <a:noAutofit/>
          </a:bodyPr>
          <a:lstStyle>
            <a:lvl1pPr algn="l">
              <a:lnSpc>
                <a:spcPct val="100000"/>
              </a:lnSpc>
              <a:defRPr sz="9700" b="0" cap="all" spc="-88"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4031" y="251990"/>
            <a:ext cx="8568531" cy="1175949"/>
          </a:xfrm>
        </p:spPr>
        <p:txBody>
          <a:bodyPr anchor="b"/>
          <a:lstStyle>
            <a:lvl1pPr marL="0" indent="0">
              <a:buNone/>
              <a:defRPr sz="2200" b="0" cap="all" spc="132" baseline="0">
                <a:solidFill>
                  <a:schemeClr val="tx2"/>
                </a:solidFill>
                <a:latin typeface="+mj-lt"/>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pPr algn="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8" name="Slide Number Placeholder 7"/>
          <p:cNvSpPr>
            <a:spLocks noGrp="1"/>
          </p:cNvSpPr>
          <p:nvPr>
            <p:ph type="sldNum" sz="quarter" idx="11"/>
          </p:nvPr>
        </p:nvSpPr>
        <p:spPr/>
        <p:txBody>
          <a:bodyPr/>
          <a:lstStyle/>
          <a:p>
            <a:pPr algn="ctr"/>
            <a:fld id="{40605725-EEEE-4768-AFDE-8A1E96620881}" type="slidenum">
              <a:rPr lang="en-US" sz="1800" b="1" strike="noStrike" spc="-1" smtClean="0">
                <a:solidFill>
                  <a:srgbClr val="FFFFFF"/>
                </a:solidFill>
                <a:latin typeface="Source Sans Pro Black"/>
              </a:rPr>
              <a:t>‹#›</a:t>
            </a:fld>
            <a:endParaRPr lang="en-US" sz="1800" b="1" strike="noStrike" spc="-1">
              <a:solidFill>
                <a:srgbClr val="FFFFFF"/>
              </a:solidFill>
              <a:latin typeface="Source Sans Pro Black"/>
            </a:endParaRPr>
          </a:p>
        </p:txBody>
      </p:sp>
      <p:sp>
        <p:nvSpPr>
          <p:cNvPr id="9" name="Footer Placeholder 8"/>
          <p:cNvSpPr>
            <a:spLocks noGrp="1"/>
          </p:cNvSpPr>
          <p:nvPr>
            <p:ph type="ftr" sz="quarter" idx="12"/>
          </p:nvPr>
        </p:nvSpPr>
        <p:spPr/>
        <p:txBody>
          <a:bodyPr/>
          <a:lstStyle/>
          <a:p>
            <a:pPr algn="ct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97711" y="1735926"/>
            <a:ext cx="3629025"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11548" y="1735926"/>
            <a:ext cx="3629025"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gn="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6" name="Footer Placeholder 5"/>
          <p:cNvSpPr>
            <a:spLocks noGrp="1"/>
          </p:cNvSpPr>
          <p:nvPr>
            <p:ph type="ftr" sz="quarter" idx="11"/>
          </p:nvPr>
        </p:nvSpPr>
        <p:spPr/>
        <p:txBody>
          <a:bodyPr/>
          <a:lstStyle/>
          <a:p>
            <a:pPr algn="ct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7" name="Slide Number Placeholder 6"/>
          <p:cNvSpPr>
            <a:spLocks noGrp="1"/>
          </p:cNvSpPr>
          <p:nvPr>
            <p:ph type="sldNum" sz="quarter" idx="12"/>
          </p:nvPr>
        </p:nvSpPr>
        <p:spPr/>
        <p:txBody>
          <a:bodyPr/>
          <a:lstStyle/>
          <a:p>
            <a:pPr algn="ctr"/>
            <a:fld id="{40605725-EEEE-4768-AFDE-8A1E96620881}" type="slidenum">
              <a:rPr lang="en-US" sz="1800" b="1" strike="noStrike" spc="-1" smtClean="0">
                <a:solidFill>
                  <a:srgbClr val="FFFFFF"/>
                </a:solidFill>
                <a:latin typeface="Source Sans Pro Black"/>
              </a:rPr>
              <a:t>‹#›</a:t>
            </a:fld>
            <a:endParaRPr lang="en-US" sz="1800" b="1" strike="noStrike" spc="-1">
              <a:solidFill>
                <a:srgbClr val="FFFFFF"/>
              </a:solidFill>
              <a:latin typeface="Source Sans Pro Blac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794351" y="1733686"/>
            <a:ext cx="3629025" cy="705219"/>
          </a:xfrm>
        </p:spPr>
        <p:txBody>
          <a:bodyPr anchor="b">
            <a:noAutofit/>
          </a:bodyPr>
          <a:lstStyle>
            <a:lvl1pPr marL="0" indent="0">
              <a:buNone/>
              <a:defRPr sz="2000" b="0" cap="all" spc="110" baseline="0">
                <a:solidFill>
                  <a:schemeClr val="tx1"/>
                </a:solidFill>
                <a:latin typeface="+mj-lt"/>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794351" y="2490533"/>
            <a:ext cx="3629025" cy="4233418"/>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14908" y="1733686"/>
            <a:ext cx="3629025" cy="705219"/>
          </a:xfrm>
        </p:spPr>
        <p:txBody>
          <a:bodyPr anchor="b">
            <a:noAutofit/>
          </a:bodyPr>
          <a:lstStyle>
            <a:lvl1pPr marL="0" indent="0">
              <a:buNone/>
              <a:defRPr lang="en-US" sz="2000" b="0" kern="1200" cap="all" spc="110" baseline="0" dirty="0" smtClean="0">
                <a:solidFill>
                  <a:schemeClr val="tx1"/>
                </a:solidFill>
                <a:latin typeface="+mj-lt"/>
                <a:ea typeface="+mn-ea"/>
                <a:cs typeface="+mn-cs"/>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marL="0" lvl="0" indent="0" algn="l" defTabSz="1007943"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614908" y="2490533"/>
            <a:ext cx="3629025" cy="4233418"/>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gn="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8" name="Footer Placeholder 7"/>
          <p:cNvSpPr>
            <a:spLocks noGrp="1"/>
          </p:cNvSpPr>
          <p:nvPr>
            <p:ph type="ftr" sz="quarter" idx="11"/>
          </p:nvPr>
        </p:nvSpPr>
        <p:spPr/>
        <p:txBody>
          <a:bodyPr/>
          <a:lstStyle/>
          <a:p>
            <a:pPr algn="ct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9" name="Slide Number Placeholder 8"/>
          <p:cNvSpPr>
            <a:spLocks noGrp="1"/>
          </p:cNvSpPr>
          <p:nvPr>
            <p:ph type="sldNum" sz="quarter" idx="12"/>
          </p:nvPr>
        </p:nvSpPr>
        <p:spPr/>
        <p:txBody>
          <a:bodyPr/>
          <a:lstStyle/>
          <a:p>
            <a:pPr algn="ctr"/>
            <a:fld id="{40605725-EEEE-4768-AFDE-8A1E96620881}" type="slidenum">
              <a:rPr lang="en-US" sz="1800" b="1" strike="noStrike" spc="-1" smtClean="0">
                <a:solidFill>
                  <a:srgbClr val="FFFFFF"/>
                </a:solidFill>
                <a:latin typeface="Source Sans Pro Black"/>
              </a:rPr>
              <a:t>‹#›</a:t>
            </a:fld>
            <a:endParaRPr lang="en-US" sz="1800" b="1" strike="noStrike" spc="-1">
              <a:solidFill>
                <a:srgbClr val="FFFFFF"/>
              </a:solidFill>
              <a:latin typeface="Source Sans Pro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1A874C-913A-48F3-A147-299F0E24714C}"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DDBBBB-4663-4353-BF5F-DEFC0056B8F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3" name="Footer Placeholder 2"/>
          <p:cNvSpPr>
            <a:spLocks noGrp="1"/>
          </p:cNvSpPr>
          <p:nvPr>
            <p:ph type="ftr" sz="quarter" idx="11"/>
          </p:nvPr>
        </p:nvSpPr>
        <p:spPr/>
        <p:txBody>
          <a:bodyPr/>
          <a:lstStyle/>
          <a:p>
            <a:pPr algn="ct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4" name="Slide Number Placeholder 3"/>
          <p:cNvSpPr>
            <a:spLocks noGrp="1"/>
          </p:cNvSpPr>
          <p:nvPr>
            <p:ph type="sldNum" sz="quarter" idx="12"/>
          </p:nvPr>
        </p:nvSpPr>
        <p:spPr/>
        <p:txBody>
          <a:bodyPr/>
          <a:lstStyle/>
          <a:p>
            <a:pPr algn="ctr"/>
            <a:fld id="{40605725-EEEE-4768-AFDE-8A1E96620881}" type="slidenum">
              <a:rPr lang="en-US" sz="1800" b="1" strike="noStrike" spc="-1" smtClean="0">
                <a:solidFill>
                  <a:srgbClr val="FFFFFF"/>
                </a:solidFill>
                <a:latin typeface="Source Sans Pro Black"/>
              </a:rPr>
              <a:t>‹#›</a:t>
            </a:fld>
            <a:endParaRPr lang="en-US" sz="1800" b="1" strike="noStrike" spc="-1">
              <a:solidFill>
                <a:srgbClr val="FFFFFF"/>
              </a:solidFill>
              <a:latin typeface="Source Sans Pro Blac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
        <p:nvSpPr>
          <p:cNvPr id="6" name="PlaceHolder 2"/>
          <p:cNvSpPr>
            <a:spLocks noGrp="1"/>
          </p:cNvSpPr>
          <p:nvPr>
            <p:ph type="subTitle"/>
          </p:nvPr>
        </p:nvSpPr>
        <p:spPr>
          <a:xfrm>
            <a:off x="360000" y="1980000"/>
            <a:ext cx="9180000" cy="4680000"/>
          </a:xfrm>
          <a:prstGeom prst="rect">
            <a:avLst/>
          </a:prstGeom>
        </p:spPr>
        <p:txBody>
          <a:bodyPr lIns="0" tIns="0" rIns="0" bIns="0"/>
          <a:lstStyle/>
          <a:p>
            <a:endParaRPr lang="en-US" sz="2600" b="0" strike="noStrike" spc="-1">
              <a:solidFill>
                <a:srgbClr val="1C1C1C"/>
              </a:solidFill>
              <a:latin typeface="Source Sans Pr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1245" y="1763924"/>
            <a:ext cx="5635349" cy="4938988"/>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4032" y="1763924"/>
            <a:ext cx="3316456" cy="4938988"/>
          </a:xfrm>
        </p:spPr>
        <p:txBody>
          <a:bodyPr>
            <a:normAutofit/>
          </a:bodyPr>
          <a:lstStyle>
            <a:lvl1pPr marL="0" indent="0">
              <a:buNone/>
              <a:defRPr sz="18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6" name="Footer Placeholder 5"/>
          <p:cNvSpPr>
            <a:spLocks noGrp="1"/>
          </p:cNvSpPr>
          <p:nvPr>
            <p:ph type="ftr" sz="quarter" idx="11"/>
          </p:nvPr>
        </p:nvSpPr>
        <p:spPr/>
        <p:txBody>
          <a:bodyPr/>
          <a:lstStyle/>
          <a:p>
            <a:pPr algn="ct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7" name="Slide Number Placeholder 6"/>
          <p:cNvSpPr>
            <a:spLocks noGrp="1"/>
          </p:cNvSpPr>
          <p:nvPr>
            <p:ph type="sldNum" sz="quarter" idx="12"/>
          </p:nvPr>
        </p:nvSpPr>
        <p:spPr/>
        <p:txBody>
          <a:bodyPr/>
          <a:lstStyle/>
          <a:p>
            <a:pPr algn="ctr"/>
            <a:fld id="{40605725-EEEE-4768-AFDE-8A1E96620881}" type="slidenum">
              <a:rPr lang="en-US" sz="1800" b="1" strike="noStrike" spc="-1" smtClean="0">
                <a:solidFill>
                  <a:srgbClr val="FFFFFF"/>
                </a:solidFill>
                <a:latin typeface="Source Sans Pro Black"/>
              </a:rPr>
              <a:t>‹#›</a:t>
            </a:fld>
            <a:endParaRPr lang="en-US" sz="1800" b="1" strike="noStrike" spc="-1">
              <a:solidFill>
                <a:srgbClr val="FFFFFF"/>
              </a:solidFill>
              <a:latin typeface="Source Sans Pro Black"/>
            </a:endParaRP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923114" y="5342170"/>
            <a:ext cx="157511" cy="22175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
        <p:nvSpPr>
          <p:cNvPr id="3" name="Picture Placeholder 2"/>
          <p:cNvSpPr>
            <a:spLocks noGrp="1"/>
          </p:cNvSpPr>
          <p:nvPr>
            <p:ph type="pic" idx="1"/>
          </p:nvPr>
        </p:nvSpPr>
        <p:spPr>
          <a:xfrm>
            <a:off x="-1" y="0"/>
            <a:ext cx="9922842" cy="5342170"/>
          </a:xfrm>
          <a:solidFill>
            <a:schemeClr val="bg1">
              <a:lumMod val="75000"/>
            </a:schemeClr>
          </a:solidFill>
        </p:spPr>
        <p:txBody>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r>
              <a:rPr lang="en-US" smtClean="0"/>
              <a:t>Click icon to add picture</a:t>
            </a:r>
            <a:endParaRPr lang="en-US"/>
          </a:p>
        </p:txBody>
      </p:sp>
      <p:sp>
        <p:nvSpPr>
          <p:cNvPr id="4" name="Text Placeholder 3"/>
          <p:cNvSpPr>
            <a:spLocks noGrp="1"/>
          </p:cNvSpPr>
          <p:nvPr>
            <p:ph type="body" sz="half" idx="2"/>
          </p:nvPr>
        </p:nvSpPr>
        <p:spPr>
          <a:xfrm>
            <a:off x="504031" y="6299729"/>
            <a:ext cx="8988557" cy="503978"/>
          </a:xfrm>
        </p:spPr>
        <p:txBody>
          <a:bodyPr/>
          <a:lstStyle>
            <a:lvl1pPr marL="0" indent="0">
              <a:buNone/>
              <a:defRPr sz="18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6" name="Footer Placeholder 5"/>
          <p:cNvSpPr>
            <a:spLocks noGrp="1"/>
          </p:cNvSpPr>
          <p:nvPr>
            <p:ph type="ftr" sz="quarter" idx="11"/>
          </p:nvPr>
        </p:nvSpPr>
        <p:spPr/>
        <p:txBody>
          <a:bodyPr/>
          <a:lstStyle/>
          <a:p>
            <a:pPr algn="ct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lgn="ctr"/>
            <a:fld id="{40605725-EEEE-4768-AFDE-8A1E96620881}" type="slidenum">
              <a:rPr lang="en-US" sz="1800" b="1" strike="noStrike" spc="-1" smtClean="0">
                <a:solidFill>
                  <a:srgbClr val="FFFFFF"/>
                </a:solidFill>
                <a:latin typeface="Source Sans Pro Black"/>
              </a:rPr>
              <a:t>‹#›</a:t>
            </a:fld>
            <a:endParaRPr lang="en-US" sz="1800" b="1" strike="noStrike" spc="-1">
              <a:solidFill>
                <a:srgbClr val="FFFFFF"/>
              </a:solidFill>
              <a:latin typeface="Source Sans Pro Black"/>
            </a:endParaRPr>
          </a:p>
        </p:txBody>
      </p:sp>
      <p:sp>
        <p:nvSpPr>
          <p:cNvPr id="8" name="Title 7"/>
          <p:cNvSpPr>
            <a:spLocks noGrp="1"/>
          </p:cNvSpPr>
          <p:nvPr>
            <p:ph type="title"/>
          </p:nvPr>
        </p:nvSpPr>
        <p:spPr>
          <a:xfrm>
            <a:off x="504031" y="5459765"/>
            <a:ext cx="8988557" cy="839964"/>
          </a:xfrm>
        </p:spPr>
        <p:txBody>
          <a:bodyPr anchor="t">
            <a:normAutofit/>
          </a:bodyPr>
          <a:lstStyle>
            <a:lvl1pPr>
              <a:defRPr sz="3500"/>
            </a:lvl1pPr>
          </a:lstStyle>
          <a:p>
            <a:r>
              <a:rPr lang="en-US" smtClean="0"/>
              <a:t>Click to edit Master title style</a:t>
            </a:r>
            <a:endParaRPr lang="en-US" dirty="0"/>
          </a:p>
        </p:txBody>
      </p:sp>
      <p:sp>
        <p:nvSpPr>
          <p:cNvPr id="10" name="Rectangle 9"/>
          <p:cNvSpPr/>
          <p:nvPr/>
        </p:nvSpPr>
        <p:spPr>
          <a:xfrm>
            <a:off x="9923114" y="0"/>
            <a:ext cx="157511" cy="53421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5" name="Footer Placeholder 4"/>
          <p:cNvSpPr>
            <a:spLocks noGrp="1"/>
          </p:cNvSpPr>
          <p:nvPr>
            <p:ph type="ftr" sz="quarter" idx="11"/>
          </p:nvPr>
        </p:nvSpPr>
        <p:spPr/>
        <p:txBody>
          <a:bodyPr/>
          <a:lstStyle/>
          <a:p>
            <a:pPr algn="ct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6" name="Slide Number Placeholder 5"/>
          <p:cNvSpPr>
            <a:spLocks noGrp="1"/>
          </p:cNvSpPr>
          <p:nvPr>
            <p:ph type="sldNum" sz="quarter" idx="12"/>
          </p:nvPr>
        </p:nvSpPr>
        <p:spPr/>
        <p:txBody>
          <a:bodyPr/>
          <a:lstStyle/>
          <a:p>
            <a:pPr algn="ctr"/>
            <a:fld id="{40605725-EEEE-4768-AFDE-8A1E96620881}" type="slidenum">
              <a:rPr lang="en-US" sz="1800" b="1" strike="noStrike" spc="-1" smtClean="0">
                <a:solidFill>
                  <a:srgbClr val="FFFFFF"/>
                </a:solidFill>
                <a:latin typeface="Source Sans Pro Black"/>
              </a:rPr>
              <a:t>‹#›</a:t>
            </a:fld>
            <a:endParaRPr lang="en-US" sz="1800" b="1" strike="noStrike" spc="-1">
              <a:solidFill>
                <a:srgbClr val="FFFFFF"/>
              </a:solidFill>
              <a:latin typeface="Source Sans Pro Blac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38"/>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5" name="Footer Placeholder 4"/>
          <p:cNvSpPr>
            <a:spLocks noGrp="1"/>
          </p:cNvSpPr>
          <p:nvPr>
            <p:ph type="ftr" sz="quarter" idx="11"/>
          </p:nvPr>
        </p:nvSpPr>
        <p:spPr/>
        <p:txBody>
          <a:bodyPr/>
          <a:lstStyle/>
          <a:p>
            <a:pPr algn="ctr"/>
            <a:r>
              <a:rPr lang="en-US" sz="1800" b="1" strike="noStrike" spc="-1" smtClean="0">
                <a:solidFill>
                  <a:srgbClr val="FFFFFF"/>
                </a:solidFill>
                <a:latin typeface="Source Sans Pro Black"/>
              </a:rPr>
              <a:t> </a:t>
            </a:r>
            <a:endParaRPr lang="en-US" sz="1800" b="1" strike="noStrike" spc="-1">
              <a:solidFill>
                <a:srgbClr val="FFFFFF"/>
              </a:solidFill>
              <a:latin typeface="Source Sans Pro Black"/>
            </a:endParaRPr>
          </a:p>
        </p:txBody>
      </p:sp>
      <p:sp>
        <p:nvSpPr>
          <p:cNvPr id="6" name="Slide Number Placeholder 5"/>
          <p:cNvSpPr>
            <a:spLocks noGrp="1"/>
          </p:cNvSpPr>
          <p:nvPr>
            <p:ph type="sldNum" sz="quarter" idx="12"/>
          </p:nvPr>
        </p:nvSpPr>
        <p:spPr/>
        <p:txBody>
          <a:bodyPr/>
          <a:lstStyle/>
          <a:p>
            <a:pPr algn="ctr"/>
            <a:fld id="{40605725-EEEE-4768-AFDE-8A1E96620881}" type="slidenum">
              <a:rPr lang="en-US" sz="1800" b="1" strike="noStrike" spc="-1" smtClean="0">
                <a:solidFill>
                  <a:srgbClr val="FFFFFF"/>
                </a:solidFill>
                <a:latin typeface="Source Sans Pro Black"/>
              </a:rPr>
              <a:t>‹#›</a:t>
            </a:fld>
            <a:endParaRPr lang="en-US" sz="1800" b="1" strike="noStrike" spc="-1">
              <a:solidFill>
                <a:srgbClr val="FFFFFF"/>
              </a:solidFill>
              <a:latin typeface="Source Sans Pro Blac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
        <p:nvSpPr>
          <p:cNvPr id="8" name="PlaceHolder 2"/>
          <p:cNvSpPr>
            <a:spLocks noGrp="1"/>
          </p:cNvSpPr>
          <p:nvPr>
            <p:ph type="body"/>
          </p:nvPr>
        </p:nvSpPr>
        <p:spPr>
          <a:xfrm>
            <a:off x="360000" y="1980000"/>
            <a:ext cx="9180000" cy="4680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
        <p:nvSpPr>
          <p:cNvPr id="10"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11"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0002" y="360000"/>
            <a:ext cx="9360000" cy="4173120"/>
          </a:xfrm>
          <a:prstGeom prst="rect">
            <a:avLst/>
          </a:prstGeom>
        </p:spPr>
        <p:txBody>
          <a:bodyPr lIns="0" tIns="0" rIns="0" bIns="0"/>
          <a:lstStyle/>
          <a:p>
            <a:endParaRPr lang="en-US" sz="2600" b="0" strike="noStrike" spc="-1">
              <a:solidFill>
                <a:srgbClr val="1C1C1C"/>
              </a:solidFill>
              <a:latin typeface="Source Sans Pro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
        <p:nvSpPr>
          <p:cNvPr id="15"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16" name="PlaceHolder 3"/>
          <p:cNvSpPr>
            <a:spLocks noGrp="1"/>
          </p:cNvSpPr>
          <p:nvPr>
            <p:ph type="body"/>
          </p:nvPr>
        </p:nvSpPr>
        <p:spPr>
          <a:xfrm>
            <a:off x="360000" y="44244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17" name="PlaceHolder 4"/>
          <p:cNvSpPr>
            <a:spLocks noGrp="1"/>
          </p:cNvSpPr>
          <p:nvPr>
            <p:ph type="body"/>
          </p:nvPr>
        </p:nvSpPr>
        <p:spPr>
          <a:xfrm>
            <a:off x="5063760" y="1980000"/>
            <a:ext cx="4479480" cy="4680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
        <p:nvSpPr>
          <p:cNvPr id="19"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20"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21"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2" y="360000"/>
            <a:ext cx="9360000" cy="900000"/>
          </a:xfrm>
          <a:prstGeom prst="rect">
            <a:avLst/>
          </a:prstGeom>
        </p:spPr>
        <p:txBody>
          <a:bodyPr lIns="0" tIns="0" rIns="0" bIns="0" anchor="b"/>
          <a:lstStyle/>
          <a:p>
            <a:endParaRPr lang="en-US" sz="2900" b="1" strike="noStrike" spc="-1">
              <a:solidFill>
                <a:srgbClr val="FFFFFF"/>
              </a:solidFill>
              <a:latin typeface="Source Sans Pro Black"/>
            </a:endParaRPr>
          </a:p>
        </p:txBody>
      </p:sp>
      <p:sp>
        <p:nvSpPr>
          <p:cNvPr id="23"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
        <p:nvSpPr>
          <p:cNvPr id="25" name="PlaceHolder 4"/>
          <p:cNvSpPr>
            <a:spLocks noGrp="1"/>
          </p:cNvSpPr>
          <p:nvPr>
            <p:ph type="body"/>
          </p:nvPr>
        </p:nvSpPr>
        <p:spPr>
          <a:xfrm>
            <a:off x="360000" y="4424400"/>
            <a:ext cx="9180000" cy="2232000"/>
          </a:xfrm>
          <a:prstGeom prst="rect">
            <a:avLst/>
          </a:prstGeom>
        </p:spPr>
        <p:txBody>
          <a:bodyPr lIns="0" tIns="0" rIns="0" bIns="0">
            <a:normAutofit/>
          </a:bodyPr>
          <a:lstStyle/>
          <a:p>
            <a:endParaRPr lang="en-US" sz="2600" b="1" strike="noStrike" spc="-1">
              <a:solidFill>
                <a:srgbClr val="1C1C1C"/>
              </a:solidFill>
              <a:latin typeface="Source Sans Pro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2" y="301322"/>
            <a:ext cx="9071640" cy="1262160"/>
          </a:xfrm>
          <a:prstGeom prst="rect">
            <a:avLst/>
          </a:prstGeom>
        </p:spPr>
        <p:txBody>
          <a:bodyPr lIns="0" tIns="0" rIns="0" bIns="0" anchor="ctr"/>
          <a:lstStyle/>
          <a:p>
            <a:pPr algn="ctr"/>
            <a:r>
              <a:rPr lang="en-US" sz="4400" b="0" strike="noStrike" spc="-1">
                <a:latin typeface="Arial"/>
              </a:rPr>
              <a:t>Click to edit the title text format</a:t>
            </a:r>
          </a:p>
        </p:txBody>
      </p:sp>
      <p:sp>
        <p:nvSpPr>
          <p:cNvPr id="6" name="PlaceHolder 2"/>
          <p:cNvSpPr>
            <a:spLocks noGrp="1"/>
          </p:cNvSpPr>
          <p:nvPr>
            <p:ph type="body"/>
          </p:nvPr>
        </p:nvSpPr>
        <p:spPr>
          <a:xfrm>
            <a:off x="504002" y="1769040"/>
            <a:ext cx="9071640" cy="4384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3821" lvl="1" indent="-323933">
              <a:spcBef>
                <a:spcPts val="1134"/>
              </a:spcBef>
              <a:buClr>
                <a:srgbClr val="000000"/>
              </a:buClr>
              <a:buSzPct val="75000"/>
              <a:buFont typeface="Symbol" charset="2"/>
              <a:buChar char=""/>
            </a:pPr>
            <a:r>
              <a:rPr lang="en-US" sz="2800" b="0" strike="noStrike" spc="-1">
                <a:latin typeface="Arial"/>
              </a:rPr>
              <a:t>Second Outline Level</a:t>
            </a:r>
          </a:p>
          <a:p>
            <a:pPr marL="1295732" lvl="2" indent="-287941">
              <a:spcBef>
                <a:spcPts val="850"/>
              </a:spcBef>
              <a:buClr>
                <a:srgbClr val="000000"/>
              </a:buClr>
              <a:buSzPct val="45000"/>
              <a:buFont typeface="Wingdings" charset="2"/>
              <a:buChar char=""/>
            </a:pPr>
            <a:r>
              <a:rPr lang="en-US" sz="2400" b="0" strike="noStrike" spc="-1">
                <a:latin typeface="Arial"/>
              </a:rPr>
              <a:t>Third Outline Level</a:t>
            </a:r>
          </a:p>
          <a:p>
            <a:pPr marL="1727641" lvl="3" indent="-215956">
              <a:spcBef>
                <a:spcPts val="567"/>
              </a:spcBef>
              <a:buClr>
                <a:srgbClr val="000000"/>
              </a:buClr>
              <a:buSzPct val="75000"/>
              <a:buFont typeface="Symbol" charset="2"/>
              <a:buChar char=""/>
            </a:pPr>
            <a:r>
              <a:rPr lang="en-US" sz="2000" b="0" strike="noStrike" spc="-1">
                <a:latin typeface="Arial"/>
              </a:rPr>
              <a:t>Fourth Outline Level</a:t>
            </a:r>
          </a:p>
          <a:p>
            <a:pPr marL="2159552" lvl="4" indent="-215956">
              <a:spcBef>
                <a:spcPts val="283"/>
              </a:spcBef>
              <a:buClr>
                <a:srgbClr val="000000"/>
              </a:buClr>
              <a:buSzPct val="45000"/>
              <a:buFont typeface="Wingdings" charset="2"/>
              <a:buChar char=""/>
            </a:pPr>
            <a:r>
              <a:rPr lang="en-US" sz="2000" b="0" strike="noStrike" spc="-1">
                <a:latin typeface="Arial"/>
              </a:rPr>
              <a:t>Fifth Outline Level</a:t>
            </a:r>
          </a:p>
          <a:p>
            <a:pPr marL="2591462" lvl="5" indent="-215956">
              <a:spcBef>
                <a:spcPts val="283"/>
              </a:spcBef>
              <a:buClr>
                <a:srgbClr val="000000"/>
              </a:buClr>
              <a:buSzPct val="45000"/>
              <a:buFont typeface="Wingdings" charset="2"/>
              <a:buChar char=""/>
            </a:pPr>
            <a:r>
              <a:rPr lang="en-US" sz="2000" b="0" strike="noStrike" spc="-1">
                <a:latin typeface="Arial"/>
              </a:rPr>
              <a:t>Sixth Outline Level</a:t>
            </a:r>
          </a:p>
          <a:p>
            <a:pPr marL="3023373" lvl="6" indent="-215956">
              <a:spcBef>
                <a:spcPts val="283"/>
              </a:spcBef>
              <a:buClr>
                <a:srgbClr val="000000"/>
              </a:buClr>
              <a:buSzPct val="45000"/>
              <a:buFont typeface="Wingdings" charset="2"/>
              <a:buChar char=""/>
            </a:pPr>
            <a:r>
              <a:rPr lang="en-US" sz="2000" b="0" strike="noStrike" spc="-1">
                <a:latin typeface="Arial"/>
              </a:rPr>
              <a:t>Seventh Outline Level</a:t>
            </a:r>
          </a:p>
        </p:txBody>
      </p:sp>
      <p:sp>
        <p:nvSpPr>
          <p:cNvPr id="2" name="PlaceHolder 3"/>
          <p:cNvSpPr>
            <a:spLocks noGrp="1"/>
          </p:cNvSpPr>
          <p:nvPr>
            <p:ph type="dt"/>
          </p:nvPr>
        </p:nvSpPr>
        <p:spPr>
          <a:xfrm>
            <a:off x="504002" y="6887159"/>
            <a:ext cx="2348280" cy="521280"/>
          </a:xfrm>
          <a:prstGeom prst="rect">
            <a:avLst/>
          </a:prstGeom>
        </p:spPr>
        <p:txBody>
          <a:bodyPr lIns="0" tIns="0" rIns="0" bIns="0"/>
          <a:lstStyle/>
          <a:p>
            <a:r>
              <a:rPr lang="en-US" sz="1400" b="0" strike="noStrike" spc="-1">
                <a:latin typeface="Times New Roman"/>
              </a:rPr>
              <a:t>&lt;date/time&gt;</a:t>
            </a:r>
          </a:p>
        </p:txBody>
      </p:sp>
      <p:sp>
        <p:nvSpPr>
          <p:cNvPr id="3" name="PlaceHolder 4"/>
          <p:cNvSpPr>
            <a:spLocks noGrp="1"/>
          </p:cNvSpPr>
          <p:nvPr>
            <p:ph type="ftr"/>
          </p:nvPr>
        </p:nvSpPr>
        <p:spPr>
          <a:xfrm>
            <a:off x="3447360" y="6887159"/>
            <a:ext cx="3195000" cy="521280"/>
          </a:xfrm>
          <a:prstGeom prst="rect">
            <a:avLst/>
          </a:prstGeom>
        </p:spPr>
        <p:txBody>
          <a:bodyPr lIns="0" tIns="0" rIns="0" bIns="0"/>
          <a:lstStyle/>
          <a:p>
            <a:pPr algn="ctr"/>
            <a:r>
              <a:rPr lang="en-US" sz="1400" b="0" strike="noStrike" spc="-1">
                <a:latin typeface="Times New Roman"/>
              </a:rPr>
              <a:t>&lt;footer&gt;</a:t>
            </a:r>
          </a:p>
        </p:txBody>
      </p:sp>
      <p:sp>
        <p:nvSpPr>
          <p:cNvPr id="4" name="PlaceHolder 5"/>
          <p:cNvSpPr>
            <a:spLocks noGrp="1"/>
          </p:cNvSpPr>
          <p:nvPr>
            <p:ph type="sldNum"/>
          </p:nvPr>
        </p:nvSpPr>
        <p:spPr>
          <a:xfrm>
            <a:off x="7227362" y="6887159"/>
            <a:ext cx="2348280" cy="521280"/>
          </a:xfrm>
          <a:prstGeom prst="rect">
            <a:avLst/>
          </a:prstGeom>
        </p:spPr>
        <p:txBody>
          <a:bodyPr lIns="0" tIns="0" rIns="0" bIns="0"/>
          <a:lstStyle/>
          <a:p>
            <a:pPr algn="r"/>
            <a:fld id="{526473E8-562E-4227-A6FD-736FF3D74BB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a:lvl1pPr marL="476194" indent="-357145">
        <a:spcBef>
          <a:spcPts val="1562"/>
        </a:spcBef>
        <a:buClr>
          <a:srgbClr val="000000"/>
        </a:buClr>
        <a:buSzPct val="45000"/>
        <a:buFont typeface="Wingdings" charset="2"/>
        <a:buChar char=""/>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168343"/>
            <a:ext cx="6384396" cy="1511935"/>
          </a:xfrm>
          <a:prstGeom prst="rect">
            <a:avLst/>
          </a:prstGeom>
        </p:spPr>
        <p:txBody>
          <a:bodyPr vert="horz" lIns="100794" tIns="50397" rIns="100794" bIns="50397"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4031" y="1931918"/>
            <a:ext cx="8400521" cy="4821043"/>
          </a:xfrm>
          <a:prstGeom prst="rect">
            <a:avLst/>
          </a:prstGeom>
        </p:spPr>
        <p:txBody>
          <a:bodyPr vert="horz" lIns="100794" tIns="50397" rIns="100794" bIns="5039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4031" y="6803708"/>
            <a:ext cx="3780234" cy="335986"/>
          </a:xfrm>
          <a:prstGeom prst="rect">
            <a:avLst/>
          </a:prstGeom>
        </p:spPr>
        <p:txBody>
          <a:bodyPr vert="horz" lIns="100794" tIns="50397" rIns="100794" bIns="0" rtlCol="0" anchor="b"/>
          <a:lstStyle>
            <a:lvl1pPr algn="l">
              <a:defRPr sz="1100">
                <a:solidFill>
                  <a:schemeClr val="tx1"/>
                </a:solidFill>
              </a:defRPr>
            </a:lvl1pPr>
          </a:lstStyle>
          <a:p>
            <a:r>
              <a:rPr lang="en-US" sz="1400" b="0" strike="noStrike" spc="-1" smtClean="0">
                <a:latin typeface="Times New Roman"/>
              </a:rPr>
              <a:t>&lt;date/time&gt;</a:t>
            </a:r>
            <a:endParaRPr lang="en-US" sz="1400" b="0" strike="noStrike" spc="-1">
              <a:latin typeface="Times New Roman"/>
            </a:endParaRPr>
          </a:p>
        </p:txBody>
      </p:sp>
      <p:sp>
        <p:nvSpPr>
          <p:cNvPr id="5" name="Footer Placeholder 4"/>
          <p:cNvSpPr>
            <a:spLocks noGrp="1"/>
          </p:cNvSpPr>
          <p:nvPr>
            <p:ph type="ftr" sz="quarter" idx="3"/>
          </p:nvPr>
        </p:nvSpPr>
        <p:spPr>
          <a:xfrm>
            <a:off x="504031" y="7157193"/>
            <a:ext cx="3780234" cy="312887"/>
          </a:xfrm>
          <a:prstGeom prst="rect">
            <a:avLst/>
          </a:prstGeom>
        </p:spPr>
        <p:txBody>
          <a:bodyPr vert="horz" lIns="100794" tIns="50397" rIns="100794" bIns="50397" rtlCol="0" anchor="t"/>
          <a:lstStyle>
            <a:lvl1pPr algn="l">
              <a:defRPr sz="1100">
                <a:solidFill>
                  <a:schemeClr val="tx1"/>
                </a:solidFill>
              </a:defRPr>
            </a:lvl1pPr>
          </a:lstStyle>
          <a:p>
            <a:pPr algn="ctr"/>
            <a:r>
              <a:rPr lang="en-US" sz="1400" b="0" strike="noStrike" spc="-1" smtClean="0">
                <a:latin typeface="Times New Roman"/>
              </a:rPr>
              <a:t>&lt;footer&gt;</a:t>
            </a:r>
            <a:endParaRPr lang="en-US" sz="1400" b="0" strike="noStrike" spc="-1">
              <a:latin typeface="Times New Roman"/>
            </a:endParaRPr>
          </a:p>
        </p:txBody>
      </p:sp>
      <p:sp>
        <p:nvSpPr>
          <p:cNvPr id="6" name="Slide Number Placeholder 5"/>
          <p:cNvSpPr>
            <a:spLocks noGrp="1"/>
          </p:cNvSpPr>
          <p:nvPr>
            <p:ph type="sldNum" sz="quarter" idx="4"/>
          </p:nvPr>
        </p:nvSpPr>
        <p:spPr>
          <a:xfrm rot="16200000">
            <a:off x="9070188" y="6487650"/>
            <a:ext cx="1450339" cy="402525"/>
          </a:xfrm>
          <a:prstGeom prst="rect">
            <a:avLst/>
          </a:prstGeom>
        </p:spPr>
        <p:txBody>
          <a:bodyPr vert="horz" lIns="100794" tIns="50397" rIns="100794" bIns="50397" rtlCol="0" anchor="ctr"/>
          <a:lstStyle>
            <a:lvl1pPr algn="l">
              <a:defRPr sz="2600" b="1">
                <a:solidFill>
                  <a:schemeClr val="tx2"/>
                </a:solidFill>
              </a:defRPr>
            </a:lvl1pPr>
          </a:lstStyle>
          <a:p>
            <a:pPr algn="r"/>
            <a:fld id="{526473E8-562E-4227-A6FD-736FF3D74BB8}" type="slidenum">
              <a:rPr lang="en-US" sz="1400" b="0" strike="noStrike" spc="-1" smtClean="0">
                <a:latin typeface="Times New Roman"/>
              </a:rPr>
              <a:t>‹#›</a:t>
            </a:fld>
            <a:endParaRPr lang="en-US" sz="1400" b="0" strike="noStrike" spc="-1">
              <a:latin typeface="Times New Roman"/>
            </a:endParaRPr>
          </a:p>
        </p:txBody>
      </p:sp>
      <p:sp>
        <p:nvSpPr>
          <p:cNvPr id="7" name="Rectangle 6"/>
          <p:cNvSpPr/>
          <p:nvPr/>
        </p:nvSpPr>
        <p:spPr>
          <a:xfrm>
            <a:off x="9923114" y="0"/>
            <a:ext cx="157511" cy="1511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
        <p:nvSpPr>
          <p:cNvPr id="8" name="Rectangle 7"/>
          <p:cNvSpPr/>
          <p:nvPr/>
        </p:nvSpPr>
        <p:spPr>
          <a:xfrm>
            <a:off x="9923114" y="1511935"/>
            <a:ext cx="157511" cy="6047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1007943" rtl="0" eaLnBrk="1" latinLnBrk="0" hangingPunct="1">
        <a:spcBef>
          <a:spcPct val="0"/>
        </a:spcBef>
        <a:buNone/>
        <a:defRPr sz="4000" kern="1200" cap="all" spc="-66" baseline="0">
          <a:solidFill>
            <a:schemeClr val="tx2"/>
          </a:solidFill>
          <a:latin typeface="+mj-lt"/>
          <a:ea typeface="+mj-ea"/>
          <a:cs typeface="+mj-cs"/>
        </a:defRPr>
      </a:lvl1pPr>
    </p:titleStyle>
    <p:bodyStyle>
      <a:lvl1pPr marL="0" indent="0" algn="l" defTabSz="1007943" rtl="0" eaLnBrk="1" latinLnBrk="0" hangingPunct="1">
        <a:spcBef>
          <a:spcPct val="20000"/>
        </a:spcBef>
        <a:spcAft>
          <a:spcPts val="661"/>
        </a:spcAft>
        <a:buFont typeface="Arial" pitchFamily="34" charset="0"/>
        <a:buNone/>
        <a:defRPr sz="2200" b="1" kern="1200">
          <a:solidFill>
            <a:schemeClr val="tx1"/>
          </a:solidFill>
          <a:latin typeface="+mn-lt"/>
          <a:ea typeface="+mn-ea"/>
          <a:cs typeface="+mn-cs"/>
        </a:defRPr>
      </a:lvl1pPr>
      <a:lvl2pPr marL="503972" indent="-201589" algn="l" defTabSz="1007943" rtl="0" eaLnBrk="1" latinLnBrk="0" hangingPunct="1">
        <a:spcBef>
          <a:spcPct val="20000"/>
        </a:spcBef>
        <a:buClr>
          <a:schemeClr val="tx2"/>
        </a:buClr>
        <a:buFont typeface="Arial" pitchFamily="34" charset="0"/>
        <a:buChar char="•"/>
        <a:defRPr sz="2200" kern="1200">
          <a:solidFill>
            <a:schemeClr val="tx1"/>
          </a:solidFill>
          <a:latin typeface="+mn-lt"/>
          <a:ea typeface="+mn-ea"/>
          <a:cs typeface="+mn-cs"/>
        </a:defRPr>
      </a:lvl2pPr>
      <a:lvl3pPr marL="1259929" indent="-251986" algn="l" defTabSz="1007943"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3pPr>
      <a:lvl4pPr marL="1763900" indent="-251986" algn="l" defTabSz="1007943"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267872" indent="-251986" algn="l" defTabSz="1007943" rtl="0" eaLnBrk="1" latinLnBrk="0" hangingPunct="1">
        <a:spcBef>
          <a:spcPct val="20000"/>
        </a:spcBef>
        <a:buClr>
          <a:schemeClr val="tx2"/>
        </a:buClr>
        <a:buFont typeface="Arial" pitchFamily="34" charset="0"/>
        <a:buChar char="•"/>
        <a:defRPr sz="2000" kern="1200" baseline="0">
          <a:solidFill>
            <a:schemeClr val="tx1"/>
          </a:solidFill>
          <a:latin typeface="+mn-lt"/>
          <a:ea typeface="+mn-ea"/>
          <a:cs typeface="+mn-cs"/>
        </a:defRPr>
      </a:lvl5pPr>
      <a:lvl6pPr marL="2771844" indent="-251986" algn="l" defTabSz="1007943"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275815" indent="-251986" algn="l" defTabSz="1007943"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779787" indent="-251986" algn="l" defTabSz="1007943"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283758" indent="-251986" algn="l" defTabSz="1007943"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p:bodyStyle>
    <p:otherStyle>
      <a:defPPr>
        <a:defRPr lang="en-US"/>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awake-chaudhary-741006146/" TargetMode="External"/><Relationship Id="rId2" Type="http://schemas.openxmlformats.org/officeDocument/2006/relationships/hyperlink" Target="mailto:awakechaudhary@gmail.com"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wake-chaudhary-741006146/" TargetMode="External"/><Relationship Id="rId2" Type="http://schemas.openxmlformats.org/officeDocument/2006/relationships/hyperlink" Target="mailto:awakechaudhary@gmail.co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0" y="168343"/>
            <a:ext cx="9336882" cy="1401693"/>
          </a:xfrm>
        </p:spPr>
        <p:txBody>
          <a:bodyPr>
            <a:normAutofit/>
          </a:bodyPr>
          <a:lstStyle/>
          <a:p>
            <a:r>
              <a:rPr lang="en-US" dirty="0" smtClean="0"/>
              <a:t>Ash Analysis  report of </a:t>
            </a:r>
            <a:br>
              <a:rPr lang="en-US" dirty="0" smtClean="0"/>
            </a:br>
            <a:r>
              <a:rPr lang="en-US" dirty="0" smtClean="0"/>
              <a:t>35 </a:t>
            </a:r>
            <a:r>
              <a:rPr lang="en-US" dirty="0" err="1" smtClean="0"/>
              <a:t>Tph</a:t>
            </a:r>
            <a:r>
              <a:rPr lang="en-US" dirty="0" smtClean="0"/>
              <a:t> slop fired boiler</a:t>
            </a:r>
            <a:endParaRPr lang="en-US" dirty="0"/>
          </a:p>
        </p:txBody>
      </p:sp>
      <p:sp>
        <p:nvSpPr>
          <p:cNvPr id="4" name="Title 1"/>
          <p:cNvSpPr txBox="1">
            <a:spLocks/>
          </p:cNvSpPr>
          <p:nvPr/>
        </p:nvSpPr>
        <p:spPr>
          <a:xfrm>
            <a:off x="468312" y="3322637"/>
            <a:ext cx="9336882" cy="1401693"/>
          </a:xfrm>
          <a:prstGeom prst="rect">
            <a:avLst/>
          </a:prstGeom>
        </p:spPr>
        <p:txBody>
          <a:bodyPr vert="horz" lIns="100794" tIns="50397" rIns="100794" bIns="50397" rtlCol="0" anchor="b">
            <a:normAutofit/>
          </a:bodyPr>
          <a:lstStyle>
            <a:lvl1pPr algn="l" defTabSz="1007943" rtl="0" eaLnBrk="1" latinLnBrk="0" hangingPunct="1">
              <a:spcBef>
                <a:spcPct val="0"/>
              </a:spcBef>
              <a:buNone/>
              <a:defRPr sz="4000" kern="1200" cap="all" spc="-66" baseline="0">
                <a:solidFill>
                  <a:schemeClr val="tx2"/>
                </a:solidFill>
                <a:latin typeface="+mj-lt"/>
                <a:ea typeface="+mj-ea"/>
                <a:cs typeface="+mj-cs"/>
              </a:defRPr>
            </a:lvl1p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 y="1874837"/>
            <a:ext cx="9249569"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743743" y="5075237"/>
            <a:ext cx="9336882" cy="1401693"/>
          </a:xfrm>
          <a:prstGeom prst="rect">
            <a:avLst/>
          </a:prstGeom>
        </p:spPr>
        <p:txBody>
          <a:bodyPr vert="horz" lIns="100794" tIns="50397" rIns="100794" bIns="50397" rtlCol="0" anchor="b">
            <a:normAutofit/>
          </a:bodyPr>
          <a:lstStyle>
            <a:lvl1pPr algn="l" defTabSz="1007943" rtl="0" eaLnBrk="1" latinLnBrk="0" hangingPunct="1">
              <a:spcBef>
                <a:spcPct val="0"/>
              </a:spcBef>
              <a:buNone/>
              <a:defRPr sz="4000" kern="1200" cap="all" spc="-66" baseline="0">
                <a:solidFill>
                  <a:schemeClr val="tx2"/>
                </a:solidFill>
                <a:latin typeface="+mj-lt"/>
                <a:ea typeface="+mj-ea"/>
                <a:cs typeface="+mj-cs"/>
              </a:defRPr>
            </a:lvl1pPr>
          </a:lstStyle>
          <a:p>
            <a:r>
              <a:rPr lang="en-US" dirty="0" smtClean="0"/>
              <a:t>By awake </a:t>
            </a:r>
            <a:r>
              <a:rPr lang="en-US" dirty="0" err="1" smtClean="0"/>
              <a:t>chaudhary</a:t>
            </a:r>
            <a:endParaRPr lang="en-US" dirty="0"/>
          </a:p>
        </p:txBody>
      </p:sp>
    </p:spTree>
    <p:extLst>
      <p:ext uri="{BB962C8B-B14F-4D97-AF65-F5344CB8AC3E}">
        <p14:creationId xmlns:p14="http://schemas.microsoft.com/office/powerpoint/2010/main" val="177663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91440" y="1645920"/>
            <a:ext cx="9601200" cy="6949440"/>
          </a:xfrm>
          <a:prstGeom prst="rect">
            <a:avLst/>
          </a:prstGeom>
          <a:noFill/>
          <a:ln>
            <a:noFill/>
          </a:ln>
        </p:spPr>
        <p:txBody>
          <a:bodyPr lIns="89982" tIns="44991" rIns="89982" bIns="44991"/>
          <a:lstStyle/>
          <a:p>
            <a:pPr marL="215956" indent="-215956">
              <a:buClr>
                <a:srgbClr val="000000"/>
              </a:buClr>
              <a:buFont typeface="Wingdings" charset="2"/>
              <a:buChar char=""/>
            </a:pPr>
            <a:r>
              <a:rPr lang="en-US" b="1" spc="-1">
                <a:latin typeface="Arial"/>
              </a:rPr>
              <a:t>Base to acid ratio</a:t>
            </a:r>
            <a:r>
              <a:rPr lang="en-US" spc="-1">
                <a:latin typeface="Arial"/>
              </a:rPr>
              <a:t> =</a:t>
            </a:r>
            <a:r>
              <a:rPr lang="en-US" sz="2600" spc="-1">
                <a:latin typeface="Arial"/>
              </a:rPr>
              <a:t> (</a:t>
            </a:r>
            <a:r>
              <a:rPr lang="en-US" spc="-1">
                <a:latin typeface="Arial"/>
              </a:rPr>
              <a:t>Fe2O3+CaO+MgO+Na2O+K2O)/(SiO2+Al2O3 +TiO2)</a:t>
            </a:r>
          </a:p>
          <a:p>
            <a:pPr marL="215956" indent="-215956">
              <a:buClr>
                <a:srgbClr val="000000"/>
              </a:buClr>
              <a:buFont typeface="Wingdings" charset="2"/>
              <a:buChar char=""/>
            </a:pPr>
            <a:r>
              <a:rPr lang="en-US" spc="-1">
                <a:latin typeface="Arial"/>
              </a:rPr>
              <a:t>                            =20.63/21.03</a:t>
            </a:r>
          </a:p>
          <a:p>
            <a:pPr marL="215956" indent="-215956">
              <a:buClr>
                <a:srgbClr val="000000"/>
              </a:buClr>
              <a:buFont typeface="Wingdings" charset="2"/>
              <a:buChar char=""/>
            </a:pPr>
            <a:r>
              <a:rPr lang="en-US" spc="-1">
                <a:latin typeface="Arial"/>
              </a:rPr>
              <a:t>                            =0.98</a:t>
            </a:r>
          </a:p>
          <a:p>
            <a:pPr marL="215956" indent="-215956">
              <a:buClr>
                <a:srgbClr val="000000"/>
              </a:buClr>
              <a:buFont typeface="Wingdings" charset="2"/>
              <a:buChar char=""/>
            </a:pPr>
            <a:endParaRPr lang="en-US" spc="-1">
              <a:latin typeface="Arial"/>
            </a:endParaRPr>
          </a:p>
          <a:p>
            <a:pPr marL="215956" indent="-215956">
              <a:buClr>
                <a:srgbClr val="000000"/>
              </a:buClr>
              <a:buFont typeface="Wingdings" charset="2"/>
              <a:buChar char=""/>
            </a:pPr>
            <a:endParaRPr lang="en-US" spc="-1">
              <a:latin typeface="Arial"/>
            </a:endParaRPr>
          </a:p>
          <a:p>
            <a:pPr marL="215956" indent="-215956">
              <a:buClr>
                <a:srgbClr val="000000"/>
              </a:buClr>
              <a:buFont typeface="Wingdings" charset="2"/>
              <a:buChar char=""/>
            </a:pPr>
            <a:r>
              <a:rPr lang="en-US" b="1" spc="-1">
                <a:latin typeface="Arial"/>
              </a:rPr>
              <a:t>Slagging index</a:t>
            </a:r>
            <a:r>
              <a:rPr lang="en-US" spc="-1">
                <a:latin typeface="Arial"/>
              </a:rPr>
              <a:t>= (Base to acid ratio) x Dry sulfur content.</a:t>
            </a:r>
          </a:p>
          <a:p>
            <a:pPr marL="215956" indent="-215956">
              <a:buClr>
                <a:srgbClr val="000000"/>
              </a:buClr>
              <a:buFont typeface="Wingdings" charset="2"/>
              <a:buChar char=""/>
            </a:pPr>
            <a:r>
              <a:rPr lang="en-US" spc="-1">
                <a:latin typeface="Arial"/>
              </a:rPr>
              <a:t>                       = 0.98 x 1.9                    </a:t>
            </a:r>
          </a:p>
          <a:p>
            <a:pPr marL="215956" indent="-215956">
              <a:buClr>
                <a:srgbClr val="000000"/>
              </a:buClr>
              <a:buFont typeface="Wingdings" charset="2"/>
              <a:buChar char=""/>
            </a:pPr>
            <a:r>
              <a:rPr lang="en-US" spc="-1">
                <a:latin typeface="Arial"/>
              </a:rPr>
              <a:t>                       =1.862</a:t>
            </a:r>
          </a:p>
          <a:p>
            <a:pPr marL="215956" indent="-215956">
              <a:buClr>
                <a:srgbClr val="000000"/>
              </a:buClr>
              <a:buFont typeface="Wingdings" charset="2"/>
              <a:buChar char=""/>
            </a:pPr>
            <a:endParaRPr lang="en-US" spc="-1">
              <a:latin typeface="Arial"/>
            </a:endParaRPr>
          </a:p>
          <a:p>
            <a:pPr marL="215956" indent="-215956">
              <a:buClr>
                <a:srgbClr val="000000"/>
              </a:buClr>
              <a:buFont typeface="Wingdings" charset="2"/>
              <a:buChar char=""/>
            </a:pPr>
            <a:endParaRPr lang="en-US" spc="-1">
              <a:latin typeface="Arial"/>
            </a:endParaRPr>
          </a:p>
          <a:p>
            <a:pPr marL="215956" indent="-215956">
              <a:buClr>
                <a:srgbClr val="000000"/>
              </a:buClr>
              <a:buFont typeface="Wingdings" charset="2"/>
              <a:buChar char=""/>
            </a:pPr>
            <a:endParaRPr lang="en-US" spc="-1">
              <a:latin typeface="Arial"/>
            </a:endParaRPr>
          </a:p>
          <a:p>
            <a:pPr marL="215956" indent="-215956">
              <a:buClr>
                <a:srgbClr val="000000"/>
              </a:buClr>
              <a:buFont typeface="Wingdings" charset="2"/>
              <a:buChar char=""/>
            </a:pPr>
            <a:endParaRPr lang="en-US" spc="-1">
              <a:latin typeface="Arial"/>
            </a:endParaRPr>
          </a:p>
          <a:p>
            <a:pPr marL="215956" indent="-215956">
              <a:buClr>
                <a:srgbClr val="000000"/>
              </a:buClr>
              <a:buFont typeface="Wingdings" charset="2"/>
              <a:buChar char=""/>
            </a:pPr>
            <a:endParaRPr lang="en-US" spc="-1">
              <a:latin typeface="Arial"/>
            </a:endParaRPr>
          </a:p>
          <a:p>
            <a:pPr marL="215956" indent="-215956">
              <a:buClr>
                <a:srgbClr val="000000"/>
              </a:buClr>
              <a:buFont typeface="Wingdings" charset="2"/>
              <a:buChar char=""/>
            </a:pPr>
            <a:endParaRPr lang="en-US" spc="-1">
              <a:latin typeface="Arial"/>
            </a:endParaRPr>
          </a:p>
          <a:p>
            <a:pPr marL="215956" indent="-215956">
              <a:buClr>
                <a:srgbClr val="000000"/>
              </a:buClr>
              <a:buFont typeface="Wingdings" charset="2"/>
              <a:buChar char=""/>
            </a:pPr>
            <a:r>
              <a:rPr lang="en-US" spc="-1">
                <a:latin typeface="Arial"/>
              </a:rPr>
              <a:t> </a:t>
            </a:r>
          </a:p>
          <a:p>
            <a:pPr marL="215956" indent="-215956">
              <a:buClr>
                <a:srgbClr val="000000"/>
              </a:buClr>
              <a:buFont typeface="Wingdings" charset="2"/>
              <a:buChar char=""/>
            </a:pPr>
            <a:endParaRPr lang="en-US" spc="-1">
              <a:latin typeface="Arial"/>
            </a:endParaRPr>
          </a:p>
          <a:p>
            <a:pPr marL="215956" indent="-215956">
              <a:buClr>
                <a:srgbClr val="000000"/>
              </a:buClr>
              <a:buFont typeface="Wingdings" charset="2"/>
              <a:buChar char=""/>
            </a:pPr>
            <a:r>
              <a:rPr lang="en-US" b="1" spc="-1">
                <a:latin typeface="Arial"/>
              </a:rPr>
              <a:t>Fouling index</a:t>
            </a:r>
            <a:r>
              <a:rPr lang="en-US" spc="-1">
                <a:latin typeface="Arial"/>
              </a:rPr>
              <a:t> =(Base to acid ratio) x (Na2O +K2O)</a:t>
            </a:r>
          </a:p>
          <a:p>
            <a:pPr marL="215956" indent="-215956">
              <a:buClr>
                <a:srgbClr val="000000"/>
              </a:buClr>
              <a:buFont typeface="Wingdings" charset="2"/>
              <a:buChar char=""/>
            </a:pPr>
            <a:r>
              <a:rPr lang="en-US" spc="-1">
                <a:latin typeface="Arial"/>
              </a:rPr>
              <a:t>                      = 0.98 x 10.31</a:t>
            </a:r>
          </a:p>
          <a:p>
            <a:pPr marL="215956" indent="-215956">
              <a:buClr>
                <a:srgbClr val="000000"/>
              </a:buClr>
              <a:buFont typeface="Wingdings" charset="2"/>
              <a:buChar char=""/>
            </a:pPr>
            <a:r>
              <a:rPr lang="en-US" spc="-1">
                <a:latin typeface="Arial"/>
              </a:rPr>
              <a:t>                      =10.10</a:t>
            </a:r>
          </a:p>
        </p:txBody>
      </p:sp>
      <p:graphicFrame>
        <p:nvGraphicFramePr>
          <p:cNvPr id="101" name="Table 2"/>
          <p:cNvGraphicFramePr/>
          <p:nvPr/>
        </p:nvGraphicFramePr>
        <p:xfrm>
          <a:off x="6179400" y="3449520"/>
          <a:ext cx="3144240" cy="1188720"/>
        </p:xfrm>
        <a:graphic>
          <a:graphicData uri="http://schemas.openxmlformats.org/drawingml/2006/table">
            <a:tbl>
              <a:tblPr/>
              <a:tblGrid>
                <a:gridCol w="3144240"/>
              </a:tblGrid>
              <a:tr h="1188720">
                <a:tc>
                  <a:txBody>
                    <a:bodyPr/>
                    <a:lstStyle/>
                    <a:p>
                      <a:r>
                        <a:rPr lang="en-US" sz="1800" b="0" strike="noStrike" spc="-1">
                          <a:latin typeface="Arial"/>
                        </a:rPr>
                        <a:t>&lt;0.6, low slagging inclination</a:t>
                      </a:r>
                    </a:p>
                    <a:p>
                      <a:r>
                        <a:rPr lang="en-US" sz="1800" b="1" strike="noStrike" spc="-1">
                          <a:latin typeface="Arial"/>
                        </a:rPr>
                        <a:t>0.6–2.0, medium</a:t>
                      </a:r>
                      <a:endParaRPr lang="en-US" sz="1800" b="0" strike="noStrike" spc="-1">
                        <a:latin typeface="Arial"/>
                      </a:endParaRPr>
                    </a:p>
                    <a:p>
                      <a:r>
                        <a:rPr lang="en-US" sz="1800" b="0" strike="noStrike" spc="-1">
                          <a:latin typeface="Arial"/>
                        </a:rPr>
                        <a:t>2.0–2.6, high</a:t>
                      </a:r>
                    </a:p>
                    <a:p>
                      <a:r>
                        <a:rPr lang="en-US" sz="1800" b="0" strike="noStrike" spc="-1">
                          <a:latin typeface="Arial"/>
                        </a:rPr>
                        <a:t>&gt;2.6, extremely high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r>
            </a:tbl>
          </a:graphicData>
        </a:graphic>
      </p:graphicFrame>
      <p:graphicFrame>
        <p:nvGraphicFramePr>
          <p:cNvPr id="102" name="Table 3"/>
          <p:cNvGraphicFramePr/>
          <p:nvPr/>
        </p:nvGraphicFramePr>
        <p:xfrm>
          <a:off x="6184442" y="6176522"/>
          <a:ext cx="2861280" cy="914400"/>
        </p:xfrm>
        <a:graphic>
          <a:graphicData uri="http://schemas.openxmlformats.org/drawingml/2006/table">
            <a:tbl>
              <a:tblPr/>
              <a:tblGrid>
                <a:gridCol w="2861280"/>
              </a:tblGrid>
              <a:tr h="914400">
                <a:tc>
                  <a:txBody>
                    <a:bodyPr/>
                    <a:lstStyle/>
                    <a:p>
                      <a:r>
                        <a:rPr lang="en-US" sz="1800" b="0" strike="noStrike" spc="-1">
                          <a:latin typeface="Arial"/>
                        </a:rPr>
                        <a:t>≤0.6, low fouling indication</a:t>
                      </a:r>
                    </a:p>
                    <a:p>
                      <a:r>
                        <a:rPr lang="en-US" sz="1800" b="1" strike="noStrike" spc="-1">
                          <a:latin typeface="Arial"/>
                        </a:rPr>
                        <a:t>0.6–40, high</a:t>
                      </a:r>
                      <a:endParaRPr lang="en-US" sz="1800" b="0" strike="noStrike" spc="-1">
                        <a:latin typeface="Arial"/>
                      </a:endParaRPr>
                    </a:p>
                    <a:p>
                      <a:r>
                        <a:rPr lang="en-US" sz="1800" b="0" strike="noStrike" spc="-1">
                          <a:latin typeface="Arial"/>
                        </a:rPr>
                        <a:t>&gt;40, extremely high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with me</a:t>
            </a:r>
            <a:endParaRPr lang="en-US" dirty="0"/>
          </a:p>
        </p:txBody>
      </p:sp>
      <p:sp>
        <p:nvSpPr>
          <p:cNvPr id="3" name="Content Placeholder 2"/>
          <p:cNvSpPr>
            <a:spLocks noGrp="1"/>
          </p:cNvSpPr>
          <p:nvPr>
            <p:ph idx="1"/>
          </p:nvPr>
        </p:nvSpPr>
        <p:spPr/>
        <p:txBody>
          <a:bodyPr/>
          <a:lstStyle/>
          <a:p>
            <a:r>
              <a:rPr lang="en-US" dirty="0"/>
              <a:t>Email: </a:t>
            </a:r>
            <a:r>
              <a:rPr lang="en-US" u="sng" dirty="0">
                <a:hlinkClick r:id="rId2"/>
              </a:rPr>
              <a:t>awakechaudhary@gmail.com</a:t>
            </a:r>
            <a:r>
              <a:rPr lang="en-US" dirty="0"/>
              <a:t> </a:t>
            </a:r>
          </a:p>
          <a:p>
            <a:r>
              <a:rPr lang="en-US" dirty="0"/>
              <a:t>LinkedIn:  </a:t>
            </a:r>
            <a:r>
              <a:rPr lang="en-US" u="sng" dirty="0">
                <a:hlinkClick r:id="rId3"/>
              </a:rPr>
              <a:t>https://www.linkedin.com/in/awake-chaudhary-741006146</a:t>
            </a:r>
            <a:r>
              <a:rPr lang="en-US" u="sng" dirty="0" smtClean="0">
                <a:hlinkClick r:id="rId3"/>
              </a:rPr>
              <a:t>/</a:t>
            </a:r>
            <a:endParaRPr lang="en-US" u="sng" dirty="0" smtClean="0"/>
          </a:p>
          <a:p>
            <a:endParaRPr lang="en-US" dirty="0" smtClean="0"/>
          </a:p>
          <a:p>
            <a:endParaRPr lang="en-US" dirty="0"/>
          </a:p>
          <a:p>
            <a:endParaRPr lang="en-US" dirty="0" smtClean="0"/>
          </a:p>
          <a:p>
            <a:pPr algn="r"/>
            <a:r>
              <a:rPr lang="en-US" sz="7200" dirty="0" smtClean="0"/>
              <a:t>Thank you</a:t>
            </a:r>
            <a:endParaRPr lang="en-US" sz="7200" dirty="0"/>
          </a:p>
          <a:p>
            <a:endParaRPr lang="en-US" dirty="0"/>
          </a:p>
        </p:txBody>
      </p:sp>
    </p:spTree>
    <p:extLst>
      <p:ext uri="{BB962C8B-B14F-4D97-AF65-F5344CB8AC3E}">
        <p14:creationId xmlns:p14="http://schemas.microsoft.com/office/powerpoint/2010/main" val="76614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with me</a:t>
            </a:r>
            <a:endParaRPr lang="en-US" dirty="0"/>
          </a:p>
        </p:txBody>
      </p:sp>
      <p:sp>
        <p:nvSpPr>
          <p:cNvPr id="3" name="Content Placeholder 2"/>
          <p:cNvSpPr>
            <a:spLocks noGrp="1"/>
          </p:cNvSpPr>
          <p:nvPr>
            <p:ph idx="1"/>
          </p:nvPr>
        </p:nvSpPr>
        <p:spPr/>
        <p:txBody>
          <a:bodyPr/>
          <a:lstStyle/>
          <a:p>
            <a:r>
              <a:rPr lang="en-US" dirty="0"/>
              <a:t>Email: </a:t>
            </a:r>
            <a:r>
              <a:rPr lang="en-US" u="sng" dirty="0">
                <a:hlinkClick r:id="rId2"/>
              </a:rPr>
              <a:t>awakechaudhary@gmail.com</a:t>
            </a:r>
            <a:r>
              <a:rPr lang="en-US" dirty="0"/>
              <a:t> </a:t>
            </a:r>
          </a:p>
          <a:p>
            <a:r>
              <a:rPr lang="en-US" dirty="0"/>
              <a:t>LinkedIn:  </a:t>
            </a:r>
            <a:r>
              <a:rPr lang="en-US" u="sng" dirty="0">
                <a:hlinkClick r:id="rId3"/>
              </a:rPr>
              <a:t>https://www.linkedin.com/in/awake-chaudhary-741006146</a:t>
            </a:r>
            <a:r>
              <a:rPr lang="en-US" u="sng" dirty="0" smtClean="0">
                <a:hlinkClick r:id="rId3"/>
              </a:rPr>
              <a:t>/</a:t>
            </a:r>
            <a:endParaRPr lang="en-US" u="sng" dirty="0" smtClean="0"/>
          </a:p>
          <a:p>
            <a:endParaRPr lang="en-US" dirty="0"/>
          </a:p>
          <a:p>
            <a:endParaRPr lang="en-US" dirty="0"/>
          </a:p>
        </p:txBody>
      </p:sp>
    </p:spTree>
    <p:extLst>
      <p:ext uri="{BB962C8B-B14F-4D97-AF65-F5344CB8AC3E}">
        <p14:creationId xmlns:p14="http://schemas.microsoft.com/office/powerpoint/2010/main" val="139851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 name="Table 1"/>
          <p:cNvGraphicFramePr/>
          <p:nvPr>
            <p:extLst>
              <p:ext uri="{D42A27DB-BD31-4B8C-83A1-F6EECF244321}">
                <p14:modId xmlns:p14="http://schemas.microsoft.com/office/powerpoint/2010/main" val="3210923681"/>
              </p:ext>
            </p:extLst>
          </p:nvPr>
        </p:nvGraphicFramePr>
        <p:xfrm>
          <a:off x="468312" y="611504"/>
          <a:ext cx="2362200" cy="6979920"/>
        </p:xfrm>
        <a:graphic>
          <a:graphicData uri="http://schemas.openxmlformats.org/drawingml/2006/table">
            <a:tbl>
              <a:tblPr/>
              <a:tblGrid>
                <a:gridCol w="1212819"/>
                <a:gridCol w="1149381"/>
              </a:tblGrid>
              <a:tr h="570057">
                <a:tc>
                  <a:txBody>
                    <a:bodyPr/>
                    <a:lstStyle/>
                    <a:p>
                      <a:r>
                        <a:rPr lang="en-US" sz="1800" b="0" strike="noStrike" spc="-1" dirty="0">
                          <a:latin typeface="Arial"/>
                        </a:rPr>
                        <a:t>Constituents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dirty="0">
                          <a:latin typeface="Arial"/>
                        </a:rPr>
                        <a:t>Melting point(</a:t>
                      </a:r>
                      <a:r>
                        <a:rPr lang="en-US" sz="1800" b="0" strike="noStrike" spc="-1" dirty="0">
                          <a:latin typeface="Arial"/>
                          <a:ea typeface="Arial"/>
                        </a:rPr>
                        <a:t>º C)</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42911">
                <a:tc>
                  <a:txBody>
                    <a:bodyPr/>
                    <a:lstStyle/>
                    <a:p>
                      <a:r>
                        <a:rPr lang="en-US" sz="1700" b="0" strike="noStrike" spc="-1">
                          <a:latin typeface="Arial"/>
                        </a:rPr>
                        <a:t>SiO2</a:t>
                      </a:r>
                    </a:p>
                    <a:p>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1710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42911">
                <a:tc>
                  <a:txBody>
                    <a:bodyPr/>
                    <a:lstStyle/>
                    <a:p>
                      <a:r>
                        <a:rPr lang="en-US" sz="1700" b="0" strike="noStrike" spc="-1">
                          <a:latin typeface="Arial"/>
                        </a:rPr>
                        <a:t>Al2O3</a:t>
                      </a:r>
                    </a:p>
                    <a:p>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2072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42911">
                <a:tc>
                  <a:txBody>
                    <a:bodyPr/>
                    <a:lstStyle/>
                    <a:p>
                      <a:r>
                        <a:rPr lang="en-US" sz="1700" b="0" strike="noStrike" spc="-1">
                          <a:latin typeface="Arial"/>
                        </a:rPr>
                        <a:t>Fe2O3</a:t>
                      </a:r>
                    </a:p>
                    <a:p>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1565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42911">
                <a:tc>
                  <a:txBody>
                    <a:bodyPr/>
                    <a:lstStyle/>
                    <a:p>
                      <a:r>
                        <a:rPr lang="en-US" sz="1700" b="0" strike="noStrike" spc="-1">
                          <a:latin typeface="Arial"/>
                        </a:rPr>
                        <a:t>CaO</a:t>
                      </a:r>
                    </a:p>
                    <a:p>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2572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25747">
                <a:tc>
                  <a:txBody>
                    <a:bodyPr/>
                    <a:lstStyle/>
                    <a:p>
                      <a:r>
                        <a:rPr lang="en-US" sz="1700" b="0" strike="noStrike" spc="-1">
                          <a:latin typeface="Arial"/>
                        </a:rPr>
                        <a:t>MgO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2852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42911">
                <a:tc>
                  <a:txBody>
                    <a:bodyPr/>
                    <a:lstStyle/>
                    <a:p>
                      <a:r>
                        <a:rPr lang="en-US" sz="1700" b="0" strike="noStrike" spc="-1">
                          <a:latin typeface="Arial"/>
                        </a:rPr>
                        <a:t>Na2O</a:t>
                      </a:r>
                    </a:p>
                    <a:p>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1132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42911">
                <a:tc>
                  <a:txBody>
                    <a:bodyPr/>
                    <a:lstStyle/>
                    <a:p>
                      <a:r>
                        <a:rPr lang="en-US" sz="1700" b="0" strike="noStrike" spc="-1">
                          <a:latin typeface="Arial"/>
                        </a:rPr>
                        <a:t>K2O</a:t>
                      </a:r>
                    </a:p>
                    <a:p>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dirty="0">
                          <a:latin typeface="Arial"/>
                        </a:rPr>
                        <a:t>740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42911">
                <a:tc>
                  <a:txBody>
                    <a:bodyPr/>
                    <a:lstStyle/>
                    <a:p>
                      <a:r>
                        <a:rPr lang="en-US" sz="1700" b="0" strike="noStrike" spc="-1">
                          <a:latin typeface="Arial"/>
                        </a:rPr>
                        <a:t>TiO2</a:t>
                      </a:r>
                    </a:p>
                    <a:p>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1843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25747">
                <a:tc>
                  <a:txBody>
                    <a:bodyPr/>
                    <a:lstStyle/>
                    <a:p>
                      <a:r>
                        <a:rPr lang="en-US" sz="1700" b="0" strike="noStrike" spc="-1">
                          <a:latin typeface="Arial"/>
                        </a:rPr>
                        <a:t>P2O5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340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25747">
                <a:tc>
                  <a:txBody>
                    <a:bodyPr/>
                    <a:lstStyle/>
                    <a:p>
                      <a:r>
                        <a:rPr lang="en-US" sz="1700" b="0" strike="noStrike" spc="-1">
                          <a:latin typeface="Arial"/>
                        </a:rPr>
                        <a:t>SO3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16.9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42911">
                <a:tc>
                  <a:txBody>
                    <a:bodyPr/>
                    <a:lstStyle/>
                    <a:p>
                      <a:r>
                        <a:rPr lang="en-US" sz="1700" b="0" strike="noStrike" spc="-1">
                          <a:latin typeface="Arial"/>
                        </a:rPr>
                        <a:t>Cl</a:t>
                      </a:r>
                    </a:p>
                    <a:p>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-101.5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25747">
                <a:tc>
                  <a:txBody>
                    <a:bodyPr/>
                    <a:lstStyle/>
                    <a:p>
                      <a:r>
                        <a:rPr lang="en-US" sz="1800" b="0" strike="noStrike" spc="-1">
                          <a:latin typeface="Arial"/>
                        </a:rPr>
                        <a:t>Mno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dirty="0">
                          <a:latin typeface="Arial"/>
                        </a:rPr>
                        <a:t>1945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87" name="Chart 86"/>
          <p:cNvGraphicFramePr/>
          <p:nvPr/>
        </p:nvGraphicFramePr>
        <p:xfrm>
          <a:off x="3354120" y="822960"/>
          <a:ext cx="6819840" cy="5943600"/>
        </p:xfrm>
        <a:graphic>
          <a:graphicData uri="http://schemas.openxmlformats.org/drawingml/2006/chart">
            <c:chart xmlns:c="http://schemas.openxmlformats.org/drawingml/2006/chart" xmlns:r="http://schemas.openxmlformats.org/officeDocument/2006/relationships" r:id="rId2"/>
          </a:graphicData>
        </a:graphic>
      </p:graphicFrame>
      <p:sp>
        <p:nvSpPr>
          <p:cNvPr id="88" name="TextShape 2"/>
          <p:cNvSpPr txBox="1"/>
          <p:nvPr/>
        </p:nvSpPr>
        <p:spPr>
          <a:xfrm>
            <a:off x="822960" y="91441"/>
            <a:ext cx="9509760" cy="731520"/>
          </a:xfrm>
          <a:prstGeom prst="rect">
            <a:avLst/>
          </a:prstGeom>
          <a:noFill/>
          <a:ln>
            <a:noFill/>
          </a:ln>
        </p:spPr>
        <p:txBody>
          <a:bodyPr lIns="89982" tIns="44991" rIns="89982" bIns="44991"/>
          <a:lstStyle/>
          <a:p>
            <a:r>
              <a:rPr lang="en-US" sz="3200" b="1" spc="-1">
                <a:latin typeface="Arial"/>
              </a:rPr>
              <a:t>Ash constituents and their melting points.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2286000" y="274322"/>
            <a:ext cx="4937760" cy="602279"/>
          </a:xfrm>
          <a:prstGeom prst="rect">
            <a:avLst/>
          </a:prstGeom>
          <a:noFill/>
          <a:ln>
            <a:noFill/>
          </a:ln>
        </p:spPr>
        <p:txBody>
          <a:bodyPr lIns="89982" tIns="44991" rIns="89982" bIns="44991"/>
          <a:lstStyle/>
          <a:p>
            <a:pPr algn="ctr"/>
            <a:r>
              <a:rPr lang="en-US" sz="3600" b="1" u="sng" spc="-1">
                <a:latin typeface="Arial"/>
              </a:rPr>
              <a:t>SiO2</a:t>
            </a:r>
          </a:p>
        </p:txBody>
      </p:sp>
      <p:sp>
        <p:nvSpPr>
          <p:cNvPr id="90" name="TextShape 2"/>
          <p:cNvSpPr txBox="1"/>
          <p:nvPr/>
        </p:nvSpPr>
        <p:spPr>
          <a:xfrm>
            <a:off x="365760" y="1189037"/>
            <a:ext cx="9144000" cy="5943282"/>
          </a:xfrm>
          <a:prstGeom prst="rect">
            <a:avLst/>
          </a:prstGeom>
          <a:noFill/>
          <a:ln>
            <a:noFill/>
          </a:ln>
        </p:spPr>
        <p:txBody>
          <a:bodyPr lIns="89982" tIns="44991" rIns="89982" bIns="44991"/>
          <a:lstStyle/>
          <a:p>
            <a:pPr marL="215956" indent="-215956">
              <a:buClr>
                <a:srgbClr val="000000"/>
              </a:buClr>
              <a:buSzPct val="45000"/>
              <a:buFont typeface="Wingdings" charset="2"/>
              <a:buChar char=""/>
            </a:pPr>
            <a:r>
              <a:rPr lang="en-US" sz="2000" spc="-1" dirty="0">
                <a:latin typeface="Arial"/>
              </a:rPr>
              <a:t>Around 50 to 70 % bagasse ash consist of SiO2 in its ash.</a:t>
            </a:r>
          </a:p>
          <a:p>
            <a:pPr marL="215956" indent="-215956">
              <a:buClr>
                <a:srgbClr val="000000"/>
              </a:buClr>
              <a:buSzPct val="45000"/>
              <a:buFont typeface="Wingdings" charset="2"/>
              <a:buChar char=""/>
            </a:pPr>
            <a:endParaRPr lang="en-US" sz="2000" spc="-1" dirty="0">
              <a:latin typeface="Arial"/>
            </a:endParaRPr>
          </a:p>
          <a:p>
            <a:pPr marL="215956" indent="-215956">
              <a:buClr>
                <a:srgbClr val="000000"/>
              </a:buClr>
              <a:buSzPct val="45000"/>
              <a:buFont typeface="Wingdings" charset="2"/>
              <a:buChar char=""/>
            </a:pPr>
            <a:r>
              <a:rPr lang="en-US" sz="2000" spc="-1" dirty="0">
                <a:latin typeface="Arial"/>
              </a:rPr>
              <a:t>Melting point of SiO2 is 1710 degree Celsius.</a:t>
            </a:r>
          </a:p>
          <a:p>
            <a:pPr marL="215956" indent="-215956">
              <a:buClr>
                <a:srgbClr val="000000"/>
              </a:buClr>
              <a:buSzPct val="45000"/>
              <a:buFont typeface="Wingdings" charset="2"/>
              <a:buChar char=""/>
            </a:pPr>
            <a:endParaRPr lang="en-US" sz="2000" spc="-1" dirty="0">
              <a:latin typeface="Arial"/>
            </a:endParaRPr>
          </a:p>
          <a:p>
            <a:pPr marL="215956" indent="-215956">
              <a:buClr>
                <a:srgbClr val="000000"/>
              </a:buClr>
              <a:buSzPct val="45000"/>
              <a:buFont typeface="Wingdings" charset="2"/>
              <a:buChar char=""/>
            </a:pPr>
            <a:r>
              <a:rPr lang="en-US" sz="2000" spc="-1" dirty="0">
                <a:latin typeface="Arial"/>
              </a:rPr>
              <a:t>Low temp deposition of SiO2 is possible (&lt;500 degree Celsius) with chemical </a:t>
            </a:r>
            <a:r>
              <a:rPr lang="en-US" sz="2000" spc="-1" dirty="0" err="1">
                <a:latin typeface="Arial"/>
              </a:rPr>
              <a:t>vapour</a:t>
            </a:r>
            <a:r>
              <a:rPr lang="en-US" sz="2000" spc="-1" dirty="0">
                <a:latin typeface="Arial"/>
              </a:rPr>
              <a:t> deposition . </a:t>
            </a:r>
          </a:p>
          <a:p>
            <a:pPr marL="215956" indent="-215956">
              <a:buClr>
                <a:srgbClr val="000000"/>
              </a:buClr>
              <a:buSzPct val="45000"/>
              <a:buFont typeface="Wingdings" charset="2"/>
              <a:buChar char=""/>
            </a:pPr>
            <a:endParaRPr lang="en-US" sz="2000" spc="-1" dirty="0">
              <a:latin typeface="Arial"/>
            </a:endParaRPr>
          </a:p>
          <a:p>
            <a:pPr marL="215956" indent="-215956">
              <a:buClr>
                <a:srgbClr val="000000"/>
              </a:buClr>
              <a:buSzPct val="45000"/>
              <a:buFont typeface="Wingdings" charset="2"/>
              <a:buChar char=""/>
            </a:pPr>
            <a:r>
              <a:rPr lang="en-US" sz="2000" spc="-1" dirty="0">
                <a:latin typeface="Arial"/>
              </a:rPr>
              <a:t>SiO2 is acidic in nature.</a:t>
            </a:r>
          </a:p>
          <a:p>
            <a:pPr marL="215956" indent="-215956">
              <a:buClr>
                <a:srgbClr val="000000"/>
              </a:buClr>
              <a:buSzPct val="45000"/>
              <a:buFont typeface="Wingdings" charset="2"/>
              <a:buChar char=""/>
            </a:pPr>
            <a:endParaRPr lang="en-US" sz="2000" spc="-1" dirty="0">
              <a:latin typeface="Arial"/>
            </a:endParaRPr>
          </a:p>
          <a:p>
            <a:pPr marL="215956" indent="-215956">
              <a:buClr>
                <a:srgbClr val="000000"/>
              </a:buClr>
              <a:buSzPct val="45000"/>
              <a:buFont typeface="Wingdings" charset="2"/>
              <a:buChar char=""/>
            </a:pPr>
            <a:r>
              <a:rPr lang="en-US" sz="2000" spc="-1" dirty="0">
                <a:latin typeface="Arial"/>
              </a:rPr>
              <a:t>Si + O2 = SiO2</a:t>
            </a:r>
          </a:p>
          <a:p>
            <a:pPr marL="215956" indent="-215956">
              <a:buClr>
                <a:srgbClr val="000000"/>
              </a:buClr>
              <a:buSzPct val="45000"/>
              <a:buFont typeface="Wingdings" charset="2"/>
              <a:buChar char=""/>
            </a:pPr>
            <a:r>
              <a:rPr lang="en-US" sz="2000" spc="-1" dirty="0">
                <a:latin typeface="Arial"/>
              </a:rPr>
              <a:t>Si + 2H2O =SiO2 + 2H2</a:t>
            </a:r>
          </a:p>
          <a:p>
            <a:pPr marL="215956" indent="-215956">
              <a:buClr>
                <a:srgbClr val="000000"/>
              </a:buClr>
              <a:buSzPct val="45000"/>
              <a:buFont typeface="Wingdings" charset="2"/>
              <a:buChar char=""/>
            </a:pPr>
            <a:endParaRPr lang="en-US" sz="2000" spc="-1" dirty="0">
              <a:latin typeface="Arial"/>
            </a:endParaRPr>
          </a:p>
          <a:p>
            <a:pPr marL="215956" indent="-215956">
              <a:buClr>
                <a:srgbClr val="000000"/>
              </a:buClr>
              <a:buSzPct val="45000"/>
              <a:buFont typeface="Wingdings" charset="2"/>
              <a:buChar char=""/>
            </a:pPr>
            <a:r>
              <a:rPr lang="en-US" sz="2000" spc="-1" dirty="0">
                <a:latin typeface="Arial"/>
              </a:rPr>
              <a:t>It is very rigid &amp; hard because due to strong covalent bond b/w silica and oxygen( found in crystalline structure) .</a:t>
            </a:r>
          </a:p>
          <a:p>
            <a:pPr marL="215956" indent="-215956">
              <a:buClr>
                <a:srgbClr val="000000"/>
              </a:buClr>
              <a:buSzPct val="45000"/>
              <a:buFont typeface="Wingdings" charset="2"/>
              <a:buChar char=""/>
            </a:pPr>
            <a:endParaRPr lang="en-US" sz="2000" spc="-1" dirty="0">
              <a:latin typeface="Arial"/>
            </a:endParaRPr>
          </a:p>
          <a:p>
            <a:pPr marL="215956" indent="-215956">
              <a:buClr>
                <a:srgbClr val="000000"/>
              </a:buClr>
              <a:buSzPct val="45000"/>
              <a:buFont typeface="Wingdings" charset="2"/>
              <a:buChar char=""/>
            </a:pPr>
            <a:r>
              <a:rPr lang="en-US" sz="2000" spc="-1" dirty="0">
                <a:latin typeface="Arial"/>
              </a:rPr>
              <a:t>Due to absence of free electron it is insoluble in water but soluble in hydrofluoric acid.</a:t>
            </a:r>
          </a:p>
          <a:p>
            <a:pPr marL="215956" indent="-215956">
              <a:buClr>
                <a:srgbClr val="000000"/>
              </a:buClr>
              <a:buSzPct val="45000"/>
              <a:buFont typeface="Wingdings" charset="2"/>
              <a:buChar char=""/>
            </a:pPr>
            <a:endParaRPr lang="en-US" sz="2000" spc="-1" dirty="0">
              <a:latin typeface="Arial"/>
            </a:endParaRPr>
          </a:p>
          <a:p>
            <a:pPr marL="215956" indent="-215956">
              <a:buClr>
                <a:srgbClr val="000000"/>
              </a:buClr>
              <a:buSzPct val="45000"/>
              <a:buFont typeface="Wingdings" charset="2"/>
              <a:buChar char=""/>
            </a:pPr>
            <a:r>
              <a:rPr lang="en-US" sz="2000" spc="-1" dirty="0">
                <a:latin typeface="Arial"/>
              </a:rPr>
              <a:t>Metal erosion occur due to SiO2 in boiler.( erosion depends on the flue gas velocity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274682" y="1110961"/>
            <a:ext cx="8595000" cy="6295680"/>
          </a:xfrm>
          <a:prstGeom prst="rect">
            <a:avLst/>
          </a:prstGeom>
          <a:noFill/>
          <a:ln>
            <a:noFill/>
          </a:ln>
        </p:spPr>
        <p:style>
          <a:lnRef idx="0">
            <a:scrgbClr r="0" g="0" b="0"/>
          </a:lnRef>
          <a:fillRef idx="0">
            <a:scrgbClr r="0" g="0" b="0"/>
          </a:fillRef>
          <a:effectRef idx="0">
            <a:scrgbClr r="0" g="0" b="0"/>
          </a:effectRef>
          <a:fontRef idx="minor"/>
        </p:style>
        <p:txBody>
          <a:bodyPr lIns="89982" tIns="44991" rIns="89982" bIns="44991"/>
          <a:lstStyle/>
          <a:p>
            <a:pPr marL="215956" indent="-215596">
              <a:buClr>
                <a:srgbClr val="000000"/>
              </a:buClr>
              <a:buSzPct val="45000"/>
              <a:buFont typeface="Wingdings" charset="2"/>
              <a:buChar char=""/>
            </a:pPr>
            <a:r>
              <a:rPr lang="en-US" sz="2000" spc="-1" dirty="0">
                <a:latin typeface="Arial"/>
              </a:rPr>
              <a:t>Melting Point  of SO3 – 16.9</a:t>
            </a:r>
            <a:r>
              <a:rPr lang="en-US" sz="2000" spc="-1" dirty="0">
                <a:latin typeface="Arial"/>
                <a:ea typeface="Arial"/>
              </a:rPr>
              <a:t>ºC.</a:t>
            </a: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Melting point of Na2O- 1132ºC.</a:t>
            </a:r>
            <a:endParaRPr lang="en-US" sz="2000" spc="-1" dirty="0">
              <a:latin typeface="Arial"/>
            </a:endParaRPr>
          </a:p>
          <a:p>
            <a:pPr>
              <a:lnSpc>
                <a:spcPct val="100000"/>
              </a:lnSpc>
            </a:pP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Sulfur trioxide quickly react with moisture in air to form H2S04 mist.</a:t>
            </a: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SO3 + H20 =H2SO4</a:t>
            </a:r>
            <a:endParaRPr lang="en-US" sz="2000" spc="-1" dirty="0">
              <a:latin typeface="Arial"/>
            </a:endParaRPr>
          </a:p>
          <a:p>
            <a:pPr>
              <a:lnSpc>
                <a:spcPct val="100000"/>
              </a:lnSpc>
            </a:pP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It shows negative effect on boiler such as fouling &amp; corrosion.</a:t>
            </a:r>
            <a:endParaRPr lang="en-US" sz="2000" spc="-1" dirty="0">
              <a:latin typeface="Arial"/>
            </a:endParaRPr>
          </a:p>
          <a:p>
            <a:pPr>
              <a:lnSpc>
                <a:spcPct val="100000"/>
              </a:lnSpc>
            </a:pP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It can increase opacity in the stack by forming sulfuric acid droplets and sulfate aerosols, which are fine particulate (PM 2.5 ) sources.  </a:t>
            </a:r>
            <a:endParaRPr lang="en-US" sz="2000" spc="-1" dirty="0">
              <a:latin typeface="Arial"/>
            </a:endParaRPr>
          </a:p>
          <a:p>
            <a:pPr>
              <a:lnSpc>
                <a:spcPct val="100000"/>
              </a:lnSpc>
            </a:pP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SO3 formed in temp range 400 to 600ºC.</a:t>
            </a:r>
            <a:endParaRPr lang="en-US" sz="2000" spc="-1" dirty="0">
              <a:latin typeface="Arial"/>
            </a:endParaRPr>
          </a:p>
          <a:p>
            <a:pPr>
              <a:lnSpc>
                <a:spcPct val="100000"/>
              </a:lnSpc>
            </a:pP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To avoid corrosion the temperature should be above dew point temp SO3.</a:t>
            </a: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(Dew point = 20log (SO3%) + (2Xmoisture(% in flue gas) + 184) )</a:t>
            </a: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Example – Operating APH above dew point of SO3 . It decreases the electricity generation efficiency.</a:t>
            </a:r>
            <a:endParaRPr lang="en-US" sz="2000" spc="-1" dirty="0">
              <a:latin typeface="Arial"/>
            </a:endParaRPr>
          </a:p>
          <a:p>
            <a:pPr marL="215956" indent="-215596">
              <a:buClr>
                <a:srgbClr val="000000"/>
              </a:buClr>
              <a:buSzPct val="45000"/>
              <a:buFont typeface="Wingdings" charset="2"/>
              <a:buChar char=""/>
            </a:pPr>
            <a:r>
              <a:rPr lang="en-US" sz="2000" spc="-1" dirty="0">
                <a:latin typeface="Arial"/>
                <a:ea typeface="Arial"/>
              </a:rPr>
              <a:t>(electricity generation efficiency of the boiler is decreased by 1% when the APH outlet temperature is increased by 20 °C)</a:t>
            </a:r>
            <a:endParaRPr lang="en-US" sz="2000" spc="-1" dirty="0">
              <a:latin typeface="Arial"/>
            </a:endParaRPr>
          </a:p>
          <a:p>
            <a:pPr>
              <a:lnSpc>
                <a:spcPct val="100000"/>
              </a:lnSpc>
            </a:pPr>
            <a:endParaRPr lang="en-US" sz="2000" spc="-1" dirty="0">
              <a:latin typeface="Arial"/>
            </a:endParaRPr>
          </a:p>
          <a:p>
            <a:pPr>
              <a:lnSpc>
                <a:spcPct val="100000"/>
              </a:lnSpc>
            </a:pPr>
            <a:endParaRPr lang="en-US" sz="2000" spc="-1" dirty="0">
              <a:latin typeface="Arial"/>
            </a:endParaRPr>
          </a:p>
        </p:txBody>
      </p:sp>
      <p:sp>
        <p:nvSpPr>
          <p:cNvPr id="92" name="TextShape 2"/>
          <p:cNvSpPr txBox="1"/>
          <p:nvPr/>
        </p:nvSpPr>
        <p:spPr>
          <a:xfrm>
            <a:off x="1737360" y="274320"/>
            <a:ext cx="5394960" cy="542880"/>
          </a:xfrm>
          <a:prstGeom prst="rect">
            <a:avLst/>
          </a:prstGeom>
          <a:noFill/>
          <a:ln>
            <a:noFill/>
          </a:ln>
        </p:spPr>
        <p:txBody>
          <a:bodyPr lIns="89982" tIns="44991" rIns="89982" bIns="44991"/>
          <a:lstStyle/>
          <a:p>
            <a:pPr algn="ctr"/>
            <a:r>
              <a:rPr lang="en-US" sz="3200" b="1" spc="-1">
                <a:latin typeface="Arial"/>
              </a:rPr>
              <a:t>SO3 &amp; Na2O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74682" y="1110961"/>
            <a:ext cx="8595000" cy="6295680"/>
          </a:xfrm>
          <a:prstGeom prst="rect">
            <a:avLst/>
          </a:prstGeom>
          <a:noFill/>
          <a:ln>
            <a:noFill/>
          </a:ln>
        </p:spPr>
        <p:style>
          <a:lnRef idx="0">
            <a:scrgbClr r="0" g="0" b="0"/>
          </a:lnRef>
          <a:fillRef idx="0">
            <a:scrgbClr r="0" g="0" b="0"/>
          </a:fillRef>
          <a:effectRef idx="0">
            <a:scrgbClr r="0" g="0" b="0"/>
          </a:effectRef>
          <a:fontRef idx="minor"/>
        </p:style>
        <p:txBody>
          <a:bodyPr lIns="89982" tIns="44991" rIns="89982" bIns="44991"/>
          <a:lstStyle/>
          <a:p>
            <a:pPr marL="215956" indent="-215596">
              <a:buClr>
                <a:srgbClr val="000000"/>
              </a:buClr>
              <a:buSzPct val="45000"/>
              <a:buFont typeface="Wingdings" charset="2"/>
              <a:buChar char=""/>
            </a:pPr>
            <a:r>
              <a:rPr lang="en-US" sz="2000" spc="-1">
                <a:latin typeface="Arial"/>
              </a:rPr>
              <a:t>Melting Point  of SO3 – 16.9</a:t>
            </a:r>
            <a:r>
              <a:rPr lang="en-US" sz="2000" spc="-1">
                <a:latin typeface="Arial"/>
                <a:ea typeface="Arial"/>
              </a:rPr>
              <a:t>ºC.</a:t>
            </a: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Melting point of Na2O- 1132ºC.</a:t>
            </a:r>
            <a:endParaRPr lang="en-US" sz="2000" spc="-1">
              <a:latin typeface="Arial"/>
            </a:endParaRPr>
          </a:p>
          <a:p>
            <a:pPr>
              <a:lnSpc>
                <a:spcPct val="100000"/>
              </a:lnSpc>
            </a:pP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Sulfur trioxide quickly react with moisture in air to form H2S04 mist.</a:t>
            </a: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SO3 + H20 =H2SO4</a:t>
            </a:r>
            <a:endParaRPr lang="en-US" sz="2000" spc="-1">
              <a:latin typeface="Arial"/>
            </a:endParaRPr>
          </a:p>
          <a:p>
            <a:pPr>
              <a:lnSpc>
                <a:spcPct val="100000"/>
              </a:lnSpc>
            </a:pP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It shows negative effect on boiler such as fouling &amp; corrosion.</a:t>
            </a:r>
            <a:endParaRPr lang="en-US" sz="2000" spc="-1">
              <a:latin typeface="Arial"/>
            </a:endParaRPr>
          </a:p>
          <a:p>
            <a:pPr>
              <a:lnSpc>
                <a:spcPct val="100000"/>
              </a:lnSpc>
            </a:pP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It can increase opacity in the stack by forming sulfuric acid droplets and sulfate aerosols, which are fine particulate (PM 2.5 ) sources.  </a:t>
            </a:r>
            <a:endParaRPr lang="en-US" sz="2000" spc="-1">
              <a:latin typeface="Arial"/>
            </a:endParaRPr>
          </a:p>
          <a:p>
            <a:pPr>
              <a:lnSpc>
                <a:spcPct val="100000"/>
              </a:lnSpc>
            </a:pP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SO3 formed in temp range 400 to 600ºC.</a:t>
            </a:r>
            <a:endParaRPr lang="en-US" sz="2000" spc="-1">
              <a:latin typeface="Arial"/>
            </a:endParaRPr>
          </a:p>
          <a:p>
            <a:pPr>
              <a:lnSpc>
                <a:spcPct val="100000"/>
              </a:lnSpc>
            </a:pP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To avoid corrosion the temperature should be above dew point temp SO3.</a:t>
            </a: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(Dew point = 20log (SO3%) + (2Xmoisture(% in flue gas) + 184) )</a:t>
            </a: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Example – Operating APH above dew point of SO3 . It decreases the electricity generation efficiency.</a:t>
            </a:r>
            <a:endParaRPr lang="en-US" sz="2000" spc="-1">
              <a:latin typeface="Arial"/>
            </a:endParaRPr>
          </a:p>
          <a:p>
            <a:pPr marL="215956" indent="-215596">
              <a:buClr>
                <a:srgbClr val="000000"/>
              </a:buClr>
              <a:buSzPct val="45000"/>
              <a:buFont typeface="Wingdings" charset="2"/>
              <a:buChar char=""/>
            </a:pPr>
            <a:r>
              <a:rPr lang="en-US" sz="2000" spc="-1">
                <a:latin typeface="Arial"/>
                <a:ea typeface="Arial"/>
              </a:rPr>
              <a:t>(electricity generation efficiency of the boiler is decreased by 1% when the APH outlet temperature is increased by 20 °C)</a:t>
            </a:r>
            <a:endParaRPr lang="en-US" sz="2000" spc="-1">
              <a:latin typeface="Arial"/>
            </a:endParaRPr>
          </a:p>
          <a:p>
            <a:pPr>
              <a:lnSpc>
                <a:spcPct val="100000"/>
              </a:lnSpc>
            </a:pPr>
            <a:endParaRPr lang="en-US" sz="2000" spc="-1">
              <a:latin typeface="Arial"/>
            </a:endParaRPr>
          </a:p>
          <a:p>
            <a:pPr>
              <a:lnSpc>
                <a:spcPct val="100000"/>
              </a:lnSpc>
            </a:pPr>
            <a:endParaRPr lang="en-US" sz="2000" spc="-1">
              <a:latin typeface="Arial"/>
            </a:endParaRPr>
          </a:p>
        </p:txBody>
      </p:sp>
      <p:sp>
        <p:nvSpPr>
          <p:cNvPr id="94" name="TextShape 2"/>
          <p:cNvSpPr txBox="1"/>
          <p:nvPr/>
        </p:nvSpPr>
        <p:spPr>
          <a:xfrm>
            <a:off x="1737360" y="274320"/>
            <a:ext cx="5394960" cy="542880"/>
          </a:xfrm>
          <a:prstGeom prst="rect">
            <a:avLst/>
          </a:prstGeom>
          <a:noFill/>
          <a:ln>
            <a:noFill/>
          </a:ln>
        </p:spPr>
        <p:txBody>
          <a:bodyPr lIns="89982" tIns="44991" rIns="89982" bIns="44991"/>
          <a:lstStyle/>
          <a:p>
            <a:pPr algn="ctr"/>
            <a:r>
              <a:rPr lang="en-US" sz="3200" b="1" spc="-1">
                <a:latin typeface="Arial"/>
              </a:rPr>
              <a:t>SO3 &amp; Na2O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274320" y="416880"/>
            <a:ext cx="9692280" cy="6543720"/>
          </a:xfrm>
          <a:prstGeom prst="rect">
            <a:avLst/>
          </a:prstGeom>
          <a:noFill/>
          <a:ln>
            <a:noFill/>
          </a:ln>
        </p:spPr>
        <p:style>
          <a:lnRef idx="0">
            <a:scrgbClr r="0" g="0" b="0"/>
          </a:lnRef>
          <a:fillRef idx="0">
            <a:scrgbClr r="0" g="0" b="0"/>
          </a:fillRef>
          <a:effectRef idx="0">
            <a:scrgbClr r="0" g="0" b="0"/>
          </a:effectRef>
          <a:fontRef idx="minor"/>
        </p:style>
        <p:txBody>
          <a:bodyPr lIns="89982" tIns="44991" rIns="89982" bIns="44991"/>
          <a:lstStyle/>
          <a:p>
            <a:pPr marL="215956" indent="-215596">
              <a:buClr>
                <a:srgbClr val="000000"/>
              </a:buClr>
              <a:buSzPct val="45000"/>
              <a:buFont typeface="Wingdings" charset="2"/>
              <a:buChar char=""/>
            </a:pPr>
            <a:r>
              <a:rPr lang="en-US" sz="2000" b="1" spc="-1">
                <a:latin typeface="Arial"/>
              </a:rPr>
              <a:t>Interference of Fly Ash on SO3 Collection</a:t>
            </a:r>
            <a:endParaRPr lang="en-US" sz="2000" spc="-1">
              <a:latin typeface="Arial"/>
            </a:endParaRPr>
          </a:p>
          <a:p>
            <a:pPr>
              <a:lnSpc>
                <a:spcPct val="100000"/>
              </a:lnSpc>
            </a:pPr>
            <a:r>
              <a:rPr lang="en-US" spc="-1">
                <a:latin typeface="Arial"/>
              </a:rPr>
              <a:t>    There are two kind of interaction between them</a:t>
            </a:r>
          </a:p>
          <a:p>
            <a:pPr marL="215956" indent="-215596">
              <a:buClr>
                <a:srgbClr val="000000"/>
              </a:buClr>
              <a:buSzPct val="45000"/>
              <a:buFont typeface="Wingdings" charset="2"/>
              <a:buChar char=""/>
            </a:pPr>
            <a:r>
              <a:rPr lang="en-US" spc="-1">
                <a:latin typeface="Arial"/>
              </a:rPr>
              <a:t>Fly ash can be an SO3 adsorbent under lower-temperature ranges</a:t>
            </a:r>
          </a:p>
          <a:p>
            <a:pPr marL="215956" indent="-215596">
              <a:buClr>
                <a:srgbClr val="000000"/>
              </a:buClr>
              <a:buSzPct val="45000"/>
              <a:buFont typeface="Wingdings" charset="2"/>
              <a:buChar char=""/>
            </a:pPr>
            <a:r>
              <a:rPr lang="en-US" spc="-1">
                <a:latin typeface="Arial"/>
              </a:rPr>
              <a:t>SO 3 most likely occurs as H2SO4 mist droplets and is condensed on the fly ash if the     temperature is close to or below the dew point of SO3.</a:t>
            </a:r>
          </a:p>
          <a:p>
            <a:pPr>
              <a:lnSpc>
                <a:spcPct val="100000"/>
              </a:lnSpc>
            </a:pPr>
            <a:endParaRPr lang="en-US" spc="-1">
              <a:latin typeface="Arial"/>
            </a:endParaRPr>
          </a:p>
          <a:p>
            <a:pPr marL="215956" indent="-215596">
              <a:buClr>
                <a:srgbClr val="000000"/>
              </a:buClr>
              <a:buSzPct val="45000"/>
              <a:buFont typeface="Wingdings" charset="2"/>
              <a:buChar char=""/>
            </a:pPr>
            <a:r>
              <a:rPr lang="en-US" spc="-1">
                <a:latin typeface="Arial"/>
              </a:rPr>
              <a:t>SO3 may react with multiple fly ash constituents, which are likely to be alkali earth metal oxides (such as CaO and MgO), alkali metal oxides (such as Na2O and K2O ).and It happens above 150</a:t>
            </a:r>
            <a:r>
              <a:rPr lang="en-US" spc="-1">
                <a:latin typeface="Arial"/>
                <a:ea typeface="Arial"/>
              </a:rPr>
              <a:t>ºC.</a:t>
            </a:r>
            <a:endParaRPr lang="en-US" spc="-1">
              <a:latin typeface="Arial"/>
            </a:endParaRPr>
          </a:p>
          <a:p>
            <a:pPr>
              <a:lnSpc>
                <a:spcPct val="100000"/>
              </a:lnSpc>
            </a:pPr>
            <a:r>
              <a:rPr lang="en-US" spc="-1">
                <a:latin typeface="Arial"/>
                <a:ea typeface="Arial"/>
              </a:rPr>
              <a:t>    CaO + SO3 → CaSO4 (above 880ºC)</a:t>
            </a:r>
            <a:endParaRPr lang="en-US" spc="-1">
              <a:latin typeface="Arial"/>
            </a:endParaRPr>
          </a:p>
          <a:p>
            <a:pPr marL="215956" indent="-215596">
              <a:buClr>
                <a:srgbClr val="000000"/>
              </a:buClr>
              <a:buSzPct val="45000"/>
              <a:buFont typeface="Wingdings" charset="2"/>
              <a:buChar char=""/>
            </a:pPr>
            <a:r>
              <a:rPr lang="en-US" spc="-1">
                <a:latin typeface="Arial"/>
                <a:ea typeface="Arial"/>
              </a:rPr>
              <a:t> MgO + SO3 → MgSO4</a:t>
            </a:r>
            <a:endParaRPr lang="en-US" spc="-1">
              <a:latin typeface="Arial"/>
            </a:endParaRPr>
          </a:p>
          <a:p>
            <a:pPr marL="215956" indent="-215596">
              <a:buClr>
                <a:srgbClr val="000000"/>
              </a:buClr>
              <a:buSzPct val="45000"/>
              <a:buFont typeface="Wingdings" charset="2"/>
              <a:buChar char=""/>
            </a:pPr>
            <a:r>
              <a:rPr lang="en-US" spc="-1">
                <a:latin typeface="Arial"/>
                <a:ea typeface="Arial"/>
              </a:rPr>
              <a:t> Na2O + SO3 → Na2SO4( Highly corrosive when molten, generally formed at 884ºC)</a:t>
            </a:r>
            <a:endParaRPr lang="en-US" spc="-1">
              <a:latin typeface="Arial"/>
            </a:endParaRPr>
          </a:p>
          <a:p>
            <a:pPr>
              <a:lnSpc>
                <a:spcPct val="100000"/>
              </a:lnSpc>
            </a:pPr>
            <a:r>
              <a:rPr lang="en-US" spc="-1">
                <a:latin typeface="Arial"/>
                <a:ea typeface="Arial"/>
              </a:rPr>
              <a:t>    SO3 + K2O → K2SO4 (formed 300ºC – 800ºC ) </a:t>
            </a:r>
            <a:endParaRPr lang="en-US" spc="-1">
              <a:latin typeface="Arial"/>
            </a:endParaRPr>
          </a:p>
          <a:p>
            <a:pPr marL="215956" indent="-215596">
              <a:buClr>
                <a:srgbClr val="000000"/>
              </a:buClr>
              <a:buSzPct val="45000"/>
              <a:buFont typeface="Wingdings" charset="2"/>
              <a:buChar char=""/>
            </a:pPr>
            <a:r>
              <a:rPr lang="en-US" sz="2000" b="1" spc="-1">
                <a:latin typeface="Arial"/>
                <a:ea typeface="Arial"/>
              </a:rPr>
              <a:t>Corrosion at high temp</a:t>
            </a:r>
            <a:endParaRPr lang="en-US" sz="2000" spc="-1">
              <a:latin typeface="Arial"/>
            </a:endParaRPr>
          </a:p>
          <a:p>
            <a:pPr marL="215956" indent="-215596">
              <a:buClr>
                <a:srgbClr val="000000"/>
              </a:buClr>
              <a:buSzPct val="45000"/>
              <a:buFont typeface="Wingdings" charset="2"/>
              <a:buChar char=""/>
            </a:pPr>
            <a:r>
              <a:rPr lang="en-US" spc="-1">
                <a:latin typeface="Arial"/>
                <a:ea typeface="Arial"/>
              </a:rPr>
              <a:t>Fuels impurities form low melting point deposits which are ionic conductive and are able to transfer the electrons.</a:t>
            </a:r>
            <a:endParaRPr lang="en-US" spc="-1">
              <a:latin typeface="Arial"/>
            </a:endParaRPr>
          </a:p>
          <a:p>
            <a:pPr marL="215956" indent="-215596">
              <a:buClr>
                <a:srgbClr val="000000"/>
              </a:buClr>
              <a:buSzPct val="45000"/>
              <a:buFont typeface="Wingdings" charset="2"/>
              <a:buChar char=""/>
            </a:pPr>
            <a:r>
              <a:rPr lang="en-US" spc="-1">
                <a:latin typeface="Arial"/>
                <a:ea typeface="Arial"/>
              </a:rPr>
              <a:t>Sulphur also is oxidized to SO2 and SO3 depending on the temperature and amount of oxygen content in the boiler.</a:t>
            </a:r>
            <a:endParaRPr lang="en-US" spc="-1">
              <a:latin typeface="Arial"/>
            </a:endParaRPr>
          </a:p>
          <a:p>
            <a:pPr marL="215956" indent="-215596">
              <a:buClr>
                <a:srgbClr val="000000"/>
              </a:buClr>
              <a:buSzPct val="45000"/>
              <a:buFont typeface="Wingdings" charset="2"/>
              <a:buChar char=""/>
            </a:pPr>
            <a:r>
              <a:rPr lang="en-US" spc="-1">
                <a:latin typeface="Arial"/>
                <a:ea typeface="Arial"/>
              </a:rPr>
              <a:t> 2SO2 + O2 = 2SO3 ( high excess oxygen).</a:t>
            </a:r>
            <a:endParaRPr lang="en-US" spc="-1">
              <a:latin typeface="Arial"/>
            </a:endParaRPr>
          </a:p>
          <a:p>
            <a:pPr marL="215956" indent="-215596">
              <a:buClr>
                <a:srgbClr val="000000"/>
              </a:buClr>
              <a:buSzPct val="45000"/>
              <a:buFont typeface="Wingdings" charset="2"/>
              <a:buChar char=""/>
            </a:pPr>
            <a:r>
              <a:rPr lang="en-US" spc="-1">
                <a:latin typeface="Arial"/>
                <a:ea typeface="Arial"/>
              </a:rPr>
              <a:t> In initial stages, an oxide film forms on the tube surface. Sodium sulphate then deposits on the oxide layer. Afterward, the outer surface of Na2SO4 layer begins to become sticky and absorb fly ash particles.</a:t>
            </a:r>
            <a:endParaRPr lang="en-US" spc="-1">
              <a:latin typeface="Arial"/>
            </a:endParaRPr>
          </a:p>
          <a:p>
            <a:pPr marL="215956" indent="-215596">
              <a:buClr>
                <a:srgbClr val="000000"/>
              </a:buClr>
              <a:buSzPct val="45000"/>
              <a:buFont typeface="Wingdings" charset="2"/>
              <a:buChar char=""/>
            </a:pPr>
            <a:r>
              <a:rPr lang="en-US" spc="-1">
                <a:latin typeface="Arial"/>
                <a:ea typeface="Arial"/>
              </a:rPr>
              <a:t> </a:t>
            </a:r>
            <a:endParaRPr lang="en-US" spc="-1">
              <a:latin typeface="Arial"/>
            </a:endParaRPr>
          </a:p>
          <a:p>
            <a:pPr>
              <a:lnSpc>
                <a:spcPct val="100000"/>
              </a:lnSpc>
            </a:pPr>
            <a:endParaRPr lang="en-US"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2286000" y="274682"/>
            <a:ext cx="4937760" cy="602279"/>
          </a:xfrm>
          <a:prstGeom prst="rect">
            <a:avLst/>
          </a:prstGeom>
          <a:noFill/>
          <a:ln>
            <a:noFill/>
          </a:ln>
        </p:spPr>
        <p:txBody>
          <a:bodyPr lIns="89982" tIns="44991" rIns="89982" bIns="44991"/>
          <a:lstStyle/>
          <a:p>
            <a:pPr algn="ctr"/>
            <a:r>
              <a:rPr lang="en-US" sz="3600" b="1" u="sng" spc="-1">
                <a:latin typeface="Arial"/>
              </a:rPr>
              <a:t>Chlorine</a:t>
            </a:r>
          </a:p>
        </p:txBody>
      </p:sp>
      <p:sp>
        <p:nvSpPr>
          <p:cNvPr id="97" name="TextShape 2"/>
          <p:cNvSpPr txBox="1"/>
          <p:nvPr/>
        </p:nvSpPr>
        <p:spPr>
          <a:xfrm>
            <a:off x="274320" y="1371600"/>
            <a:ext cx="9509760" cy="6216840"/>
          </a:xfrm>
          <a:prstGeom prst="rect">
            <a:avLst/>
          </a:prstGeom>
          <a:noFill/>
          <a:ln>
            <a:noFill/>
          </a:ln>
        </p:spPr>
        <p:txBody>
          <a:bodyPr lIns="89982" tIns="44991" rIns="89982" bIns="44991"/>
          <a:lstStyle/>
          <a:p>
            <a:pPr marL="215956" indent="-215956">
              <a:buClr>
                <a:srgbClr val="000000"/>
              </a:buClr>
              <a:buSzPct val="45000"/>
              <a:buFont typeface="Wingdings" charset="2"/>
              <a:buChar char=""/>
            </a:pPr>
            <a:r>
              <a:rPr lang="en-US" sz="2000" spc="-1">
                <a:latin typeface="Arial"/>
              </a:rPr>
              <a:t>Spent wash consist of high amount of chlorine.</a:t>
            </a:r>
          </a:p>
          <a:p>
            <a:pPr marL="215956" indent="-215956">
              <a:buClr>
                <a:srgbClr val="000000"/>
              </a:buClr>
              <a:buSzPct val="45000"/>
              <a:buFont typeface="Wingdings" charset="2"/>
              <a:buChar char=""/>
            </a:pPr>
            <a:endParaRPr lang="en-US" sz="2000" spc="-1">
              <a:latin typeface="Arial"/>
            </a:endParaRPr>
          </a:p>
          <a:p>
            <a:pPr marL="215956" indent="-215956">
              <a:buClr>
                <a:srgbClr val="000000"/>
              </a:buClr>
              <a:buSzPct val="45000"/>
              <a:buFont typeface="Wingdings" charset="2"/>
              <a:buChar char=""/>
            </a:pPr>
            <a:r>
              <a:rPr lang="en-US" sz="2000" spc="-1">
                <a:latin typeface="Arial"/>
              </a:rPr>
              <a:t>Chlorine is the main constituent found on the corroded area.</a:t>
            </a:r>
          </a:p>
          <a:p>
            <a:pPr marL="215956" indent="-215956">
              <a:buClr>
                <a:srgbClr val="000000"/>
              </a:buClr>
              <a:buSzPct val="45000"/>
              <a:buFont typeface="Wingdings" charset="2"/>
              <a:buChar char=""/>
            </a:pPr>
            <a:endParaRPr lang="en-US" sz="2000" spc="-1">
              <a:latin typeface="Arial"/>
            </a:endParaRPr>
          </a:p>
          <a:p>
            <a:pPr marL="215956" indent="-215956">
              <a:buClr>
                <a:srgbClr val="000000"/>
              </a:buClr>
              <a:buSzPct val="45000"/>
              <a:buFont typeface="Wingdings" charset="2"/>
              <a:buChar char=""/>
            </a:pPr>
            <a:r>
              <a:rPr lang="en-US" sz="2000" spc="-1">
                <a:latin typeface="Arial"/>
              </a:rPr>
              <a:t> Melting point of chlorine is -101°C.</a:t>
            </a:r>
          </a:p>
          <a:p>
            <a:pPr marL="215956" indent="-215956">
              <a:buClr>
                <a:srgbClr val="000000"/>
              </a:buClr>
              <a:buSzPct val="45000"/>
              <a:buFont typeface="Wingdings" charset="2"/>
              <a:buChar char=""/>
            </a:pPr>
            <a:endParaRPr lang="en-US" sz="2000" spc="-1">
              <a:latin typeface="Arial"/>
            </a:endParaRPr>
          </a:p>
          <a:p>
            <a:pPr marL="215956" indent="-215956">
              <a:buClr>
                <a:srgbClr val="000000"/>
              </a:buClr>
              <a:buSzPct val="45000"/>
              <a:buFont typeface="Wingdings" charset="2"/>
              <a:buChar char=""/>
            </a:pPr>
            <a:r>
              <a:rPr lang="en-US" sz="2000" spc="-1">
                <a:latin typeface="Arial"/>
              </a:rPr>
              <a:t>Chlorine is converted mostly to HCL during combustion.</a:t>
            </a:r>
          </a:p>
          <a:p>
            <a:pPr marL="215956" indent="-215956">
              <a:buClr>
                <a:srgbClr val="000000"/>
              </a:buClr>
              <a:buSzPct val="45000"/>
              <a:buFont typeface="Wingdings" charset="2"/>
              <a:buChar char=""/>
            </a:pPr>
            <a:endParaRPr lang="en-US" sz="2000" spc="-1">
              <a:latin typeface="Arial"/>
            </a:endParaRPr>
          </a:p>
          <a:p>
            <a:pPr marL="215956" indent="-215956">
              <a:buClr>
                <a:srgbClr val="000000"/>
              </a:buClr>
              <a:buSzPct val="45000"/>
              <a:buFont typeface="Wingdings" charset="2"/>
              <a:buChar char=""/>
            </a:pPr>
            <a:r>
              <a:rPr lang="en-US" sz="2000" spc="-1">
                <a:latin typeface="Arial"/>
              </a:rPr>
              <a:t>Moist chlorine, primarily because of the hydrochloric and hypochlorous acids(HClO) formed through hydrolysis, is very corrosive to steel alloys.</a:t>
            </a:r>
          </a:p>
          <a:p>
            <a:pPr marL="215956" indent="-215956">
              <a:buClr>
                <a:srgbClr val="000000"/>
              </a:buClr>
              <a:buSzPct val="45000"/>
              <a:buFont typeface="Wingdings" charset="2"/>
              <a:buChar char=""/>
            </a:pPr>
            <a:endParaRPr lang="en-US" sz="2000" spc="-1">
              <a:latin typeface="Arial"/>
            </a:endParaRPr>
          </a:p>
          <a:p>
            <a:pPr marL="215956" indent="-215956">
              <a:buClr>
                <a:srgbClr val="000000"/>
              </a:buClr>
              <a:buSzPct val="45000"/>
              <a:buFont typeface="Wingdings" charset="2"/>
              <a:buChar char=""/>
            </a:pPr>
            <a:r>
              <a:rPr lang="en-US" sz="2000" spc="-1">
                <a:latin typeface="Arial"/>
              </a:rPr>
              <a:t>It is believed that every 0.1 % Cl in coal produces 80 ppm of  HCl in flue gas.</a:t>
            </a:r>
          </a:p>
          <a:p>
            <a:pPr marL="215956" indent="-215956">
              <a:buClr>
                <a:srgbClr val="000000"/>
              </a:buClr>
              <a:buSzPct val="45000"/>
              <a:buFont typeface="Wingdings" charset="2"/>
              <a:buChar char=""/>
            </a:pPr>
            <a:endParaRPr lang="en-US" sz="2000" spc="-1">
              <a:latin typeface="Arial"/>
            </a:endParaRPr>
          </a:p>
          <a:p>
            <a:pPr marL="215956" indent="-215956">
              <a:buClr>
                <a:srgbClr val="000000"/>
              </a:buClr>
              <a:buSzPct val="45000"/>
              <a:buFont typeface="Wingdings" charset="2"/>
              <a:buChar char=""/>
            </a:pPr>
            <a:r>
              <a:rPr lang="en-US" sz="2000" spc="-1">
                <a:latin typeface="Arial"/>
              </a:rPr>
              <a:t>That HCl reacts with the alkali metals Na and K to form NaCl and KCl, which have a low melting point. If these compounds are present in the slag, they can form a molten corrosive layer on the boiler tubes.</a:t>
            </a:r>
          </a:p>
          <a:p>
            <a:pPr marL="215956" indent="-215956">
              <a:buClr>
                <a:srgbClr val="000000"/>
              </a:buClr>
              <a:buSzPct val="45000"/>
              <a:buFont typeface="Wingdings" charset="2"/>
              <a:buChar char=""/>
            </a:pPr>
            <a:endParaRPr lang="en-US" sz="2000" spc="-1">
              <a:latin typeface="Arial"/>
            </a:endParaRPr>
          </a:p>
          <a:p>
            <a:pPr marL="215956" indent="-215956">
              <a:buClr>
                <a:srgbClr val="000000"/>
              </a:buClr>
              <a:buSzPct val="45000"/>
              <a:buFont typeface="Wingdings" charset="2"/>
              <a:buChar char=""/>
            </a:pPr>
            <a:r>
              <a:rPr lang="en-US" sz="2000" spc="-1">
                <a:latin typeface="Arial"/>
              </a:rPr>
              <a:t>sulfur is also present in the flue gas, SO3 replaces the chlorine and sulfate deposits form. Sulfate deposits have higher melting points than chlorides and are less corrosive. </a:t>
            </a:r>
          </a:p>
          <a:p>
            <a:pPr marL="215956" indent="-215956">
              <a:buClr>
                <a:srgbClr val="000000"/>
              </a:buClr>
              <a:buSzPct val="45000"/>
              <a:buFont typeface="Wingdings" charset="2"/>
              <a:buChar char=""/>
            </a:pPr>
            <a:endParaRPr lang="en-US" sz="2000"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48640" y="1463040"/>
            <a:ext cx="9144000" cy="5512320"/>
          </a:xfrm>
          <a:prstGeom prst="rect">
            <a:avLst/>
          </a:prstGeom>
          <a:noFill/>
          <a:ln>
            <a:noFill/>
          </a:ln>
        </p:spPr>
        <p:txBody>
          <a:bodyPr lIns="89982" tIns="44991" rIns="89982" bIns="44991"/>
          <a:lstStyle/>
          <a:p>
            <a:pPr marL="215956" indent="-215956">
              <a:buClr>
                <a:srgbClr val="000000"/>
              </a:buClr>
              <a:buSzPct val="45000"/>
              <a:buFont typeface="Wingdings" charset="2"/>
              <a:buChar char=""/>
            </a:pPr>
            <a:r>
              <a:rPr lang="en-US" sz="2600" spc="-1">
                <a:latin typeface="Arial"/>
              </a:rPr>
              <a:t>Acid oxides are SiO2,Al2O3 and TiO2.</a:t>
            </a:r>
          </a:p>
          <a:p>
            <a:pPr marL="215956" indent="-215956">
              <a:buClr>
                <a:srgbClr val="000000"/>
              </a:buClr>
              <a:buSzPct val="45000"/>
              <a:buFont typeface="Wingdings" charset="2"/>
              <a:buChar char=""/>
            </a:pPr>
            <a:endParaRPr lang="en-US" sz="2600" spc="-1">
              <a:latin typeface="Arial"/>
            </a:endParaRPr>
          </a:p>
          <a:p>
            <a:pPr marL="215956" indent="-215956">
              <a:buClr>
                <a:srgbClr val="000000"/>
              </a:buClr>
              <a:buSzPct val="45000"/>
              <a:buFont typeface="Wingdings" charset="2"/>
              <a:buChar char=""/>
            </a:pPr>
            <a:r>
              <a:rPr lang="en-US" sz="2600" spc="-1">
                <a:latin typeface="Arial"/>
              </a:rPr>
              <a:t>Basic oxides are Fe2O3,CaO,MgO,Na2O,K2O.</a:t>
            </a:r>
          </a:p>
          <a:p>
            <a:pPr marL="215956" indent="-215956">
              <a:buClr>
                <a:srgbClr val="000000"/>
              </a:buClr>
              <a:buSzPct val="45000"/>
              <a:buFont typeface="Wingdings" charset="2"/>
              <a:buChar char=""/>
            </a:pPr>
            <a:endParaRPr lang="en-US" sz="2600" spc="-1">
              <a:latin typeface="Arial"/>
            </a:endParaRPr>
          </a:p>
          <a:p>
            <a:pPr marL="215956" indent="-215956">
              <a:buClr>
                <a:srgbClr val="000000"/>
              </a:buClr>
              <a:buSzPct val="45000"/>
              <a:buFont typeface="Wingdings" charset="2"/>
              <a:buChar char=""/>
            </a:pPr>
            <a:r>
              <a:rPr lang="en-US" sz="2600" spc="-1">
                <a:latin typeface="Arial"/>
              </a:rPr>
              <a:t>Base and acid oxides is formed during combustion and their ratio is used to determine the fusion (fusibility) temperature temperature of reaction product.</a:t>
            </a:r>
          </a:p>
          <a:p>
            <a:pPr marL="215956" indent="-215956">
              <a:buClr>
                <a:srgbClr val="000000"/>
              </a:buClr>
              <a:buSzPct val="45000"/>
              <a:buFont typeface="Wingdings" charset="2"/>
              <a:buChar char=""/>
            </a:pPr>
            <a:endParaRPr lang="en-US" sz="2600" spc="-1">
              <a:latin typeface="Arial"/>
            </a:endParaRPr>
          </a:p>
          <a:p>
            <a:pPr marL="215956" indent="-215956">
              <a:buClr>
                <a:srgbClr val="000000"/>
              </a:buClr>
              <a:buSzPct val="45000"/>
              <a:buFont typeface="Wingdings" charset="2"/>
              <a:buChar char=""/>
            </a:pPr>
            <a:r>
              <a:rPr lang="en-US" sz="2600" spc="-1">
                <a:latin typeface="Arial"/>
              </a:rPr>
              <a:t>Ash exhibit low fusibility temperature with higher slagging potential when its base/acid ratio is in range 0.4 to 0.7.</a:t>
            </a:r>
          </a:p>
          <a:p>
            <a:pPr marL="215956" indent="-215956">
              <a:buClr>
                <a:srgbClr val="000000"/>
              </a:buClr>
              <a:buSzPct val="45000"/>
              <a:buFont typeface="Wingdings" charset="2"/>
              <a:buChar char=""/>
            </a:pPr>
            <a:endParaRPr lang="en-US" sz="2600" spc="-1">
              <a:latin typeface="Arial"/>
            </a:endParaRPr>
          </a:p>
          <a:p>
            <a:pPr marL="215956" indent="-215956">
              <a:buClr>
                <a:srgbClr val="000000"/>
              </a:buClr>
              <a:buSzPct val="45000"/>
              <a:buFont typeface="Wingdings" charset="2"/>
              <a:buChar char=""/>
            </a:pPr>
            <a:r>
              <a:rPr lang="en-US" sz="2600" spc="-1">
                <a:latin typeface="Arial"/>
              </a:rPr>
              <a:t>The fusibility temperature of ash will be lowered when Fe2O3/CaO ratio is in range of 0.2 to 1. </a:t>
            </a:r>
          </a:p>
          <a:p>
            <a:pPr marL="215956" indent="-215956">
              <a:buClr>
                <a:srgbClr val="000000"/>
              </a:buClr>
              <a:buSzPct val="45000"/>
              <a:buFont typeface="Wingdings" charset="2"/>
              <a:buChar char=""/>
            </a:pPr>
            <a:endParaRPr lang="en-US" sz="2600" spc="-1">
              <a:latin typeface="Arial"/>
            </a:endParaRPr>
          </a:p>
          <a:p>
            <a:pPr marL="215956" indent="-215956">
              <a:buClr>
                <a:srgbClr val="000000"/>
              </a:buClr>
              <a:buSzPct val="45000"/>
              <a:buFont typeface="Wingdings" charset="2"/>
              <a:buChar char=""/>
            </a:pPr>
            <a:endParaRPr lang="en-US" sz="2600" spc="-1">
              <a:latin typeface="Arial"/>
            </a:endParaRPr>
          </a:p>
        </p:txBody>
      </p:sp>
      <p:sp>
        <p:nvSpPr>
          <p:cNvPr id="99" name="TextShape 2"/>
          <p:cNvSpPr txBox="1"/>
          <p:nvPr/>
        </p:nvSpPr>
        <p:spPr>
          <a:xfrm>
            <a:off x="1371600" y="202320"/>
            <a:ext cx="6400800" cy="657360"/>
          </a:xfrm>
          <a:prstGeom prst="rect">
            <a:avLst/>
          </a:prstGeom>
          <a:noFill/>
          <a:ln>
            <a:noFill/>
          </a:ln>
        </p:spPr>
        <p:txBody>
          <a:bodyPr lIns="89982" tIns="44991" rIns="89982" bIns="44991"/>
          <a:lstStyle/>
          <a:p>
            <a:pPr algn="ctr"/>
            <a:r>
              <a:rPr lang="en-US" sz="4000" b="1" spc="-1">
                <a:latin typeface="Arial"/>
              </a:rPr>
              <a:t>Oxides in combustion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1066</Words>
  <Application>Microsoft Office PowerPoint</Application>
  <PresentationFormat>Custom</PresentationFormat>
  <Paragraphs>158</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Essential</vt:lpstr>
      <vt:lpstr>Ash Analysis  report of  35 Tph slop fired boiler</vt:lpstr>
      <vt:lpstr>Connect with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with 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 Analysis  report of  35 Tph slop fired boiler</dc:title>
  <dc:creator>dell</dc:creator>
  <cp:lastModifiedBy>dell</cp:lastModifiedBy>
  <cp:revision>6</cp:revision>
  <dcterms:created xsi:type="dcterms:W3CDTF">2020-05-20T10:31:09Z</dcterms:created>
  <dcterms:modified xsi:type="dcterms:W3CDTF">2022-09-28T20:44:29Z</dcterms:modified>
  <dc:language>en-US</dc:language>
</cp:coreProperties>
</file>