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B251270-F56B-4056-BD00-23FE0A5C0B88}" type="datetimeFigureOut">
              <a:rPr lang="en-US" smtClean="0"/>
              <a:t>12/1/2021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819D829-9A2B-41DA-A097-685922EA1D1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251270-F56B-4056-BD00-23FE0A5C0B88}" type="datetimeFigureOut">
              <a:rPr lang="en-US" smtClean="0"/>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19D829-9A2B-41DA-A097-685922EA1D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B251270-F56B-4056-BD00-23FE0A5C0B88}" type="datetimeFigureOut">
              <a:rPr lang="en-US" smtClean="0"/>
              <a:t>12/1/2021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819D829-9A2B-41DA-A097-685922EA1D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251270-F56B-4056-BD00-23FE0A5C0B88}" type="datetimeFigureOut">
              <a:rPr lang="en-US" smtClean="0"/>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19D829-9A2B-41DA-A097-685922EA1D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B251270-F56B-4056-BD00-23FE0A5C0B88}" type="datetimeFigureOut">
              <a:rPr lang="en-US" smtClean="0"/>
              <a:t>12/1/2021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819D829-9A2B-41DA-A097-685922EA1D1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251270-F56B-4056-BD00-23FE0A5C0B88}" type="datetimeFigureOut">
              <a:rPr lang="en-US" smtClean="0"/>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19D829-9A2B-41DA-A097-685922EA1D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251270-F56B-4056-BD00-23FE0A5C0B88}" type="datetimeFigureOut">
              <a:rPr lang="en-US" smtClean="0"/>
              <a:t>12/1/2021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819D829-9A2B-41DA-A097-685922EA1D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B251270-F56B-4056-BD00-23FE0A5C0B88}" type="datetimeFigureOut">
              <a:rPr lang="en-US" smtClean="0"/>
              <a:t>12/1/2021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819D829-9A2B-41DA-A097-685922EA1D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B251270-F56B-4056-BD00-23FE0A5C0B88}" type="datetimeFigureOut">
              <a:rPr lang="en-US" smtClean="0"/>
              <a:t>12/1/2021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819D829-9A2B-41DA-A097-685922EA1D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251270-F56B-4056-BD00-23FE0A5C0B88}" type="datetimeFigureOut">
              <a:rPr lang="en-US" smtClean="0"/>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19D829-9A2B-41DA-A097-685922EA1D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B251270-F56B-4056-BD00-23FE0A5C0B88}" type="datetimeFigureOut">
              <a:rPr lang="en-US" smtClean="0"/>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19D829-9A2B-41DA-A097-685922EA1D17}"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B251270-F56B-4056-BD00-23FE0A5C0B88}" type="datetimeFigureOut">
              <a:rPr lang="en-US" smtClean="0"/>
              <a:t>12/1/2021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819D829-9A2B-41DA-A097-685922EA1D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oo.gl/maps/328nPBXDsVyP7Lpw7" TargetMode="External"/><Relationship Id="rId2" Type="http://schemas.openxmlformats.org/officeDocument/2006/relationships/hyperlink" Target="https://awakeningrehab.in/drug-rehabilitation-centre-in-gurga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style>
          <a:lnRef idx="1">
            <a:schemeClr val="accent3"/>
          </a:lnRef>
          <a:fillRef idx="3">
            <a:schemeClr val="accent3"/>
          </a:fillRef>
          <a:effectRef idx="2">
            <a:schemeClr val="accent3"/>
          </a:effectRef>
          <a:fontRef idx="minor">
            <a:schemeClr val="lt1"/>
          </a:fontRef>
        </p:style>
        <p:txBody>
          <a:bodyPr>
            <a:normAutofit fontScale="90000"/>
          </a:bodyPr>
          <a:lstStyle/>
          <a:p>
            <a:pPr algn="ctr"/>
            <a:r>
              <a:rPr lang="en-US" dirty="0">
                <a:solidFill>
                  <a:srgbClr val="FFFF00"/>
                </a:solidFill>
              </a:rPr>
              <a:t>Drug Addicts Facing </a:t>
            </a:r>
            <a:r>
              <a:rPr lang="en-US" dirty="0" err="1">
                <a:solidFill>
                  <a:srgbClr val="FFFF00"/>
                </a:solidFill>
              </a:rPr>
              <a:t>Nomophobia</a:t>
            </a:r>
            <a:r>
              <a:rPr lang="en-US" dirty="0">
                <a:solidFill>
                  <a:srgbClr val="FFFF00"/>
                </a:solidFill>
              </a:rPr>
              <a:t/>
            </a:r>
            <a:br>
              <a:rPr lang="en-US" dirty="0">
                <a:solidFill>
                  <a:srgbClr val="FFFF00"/>
                </a:solidFill>
              </a:rPr>
            </a:br>
            <a:endParaRPr lang="en-US" dirty="0">
              <a:solidFill>
                <a:srgbClr val="FFFF00"/>
              </a:solidFill>
            </a:endParaRPr>
          </a:p>
        </p:txBody>
      </p:sp>
      <p:sp>
        <p:nvSpPr>
          <p:cNvPr id="3" name="Content Placeholder 2"/>
          <p:cNvSpPr>
            <a:spLocks noGrp="1"/>
          </p:cNvSpPr>
          <p:nvPr>
            <p:ph idx="1"/>
          </p:nvPr>
        </p:nvSpPr>
        <p:spPr>
          <a:xfrm>
            <a:off x="0" y="1447800"/>
            <a:ext cx="9144000" cy="5410200"/>
          </a:xfrm>
        </p:spPr>
        <p:txBody>
          <a:bodyPr>
            <a:normAutofit fontScale="92500" lnSpcReduction="10000"/>
          </a:bodyPr>
          <a:lstStyle/>
          <a:p>
            <a:r>
              <a:rPr lang="en-US" sz="1100" dirty="0">
                <a:solidFill>
                  <a:srgbClr val="0070C0"/>
                </a:solidFill>
              </a:rPr>
              <a:t>You left the house and your cell phone? When you found out that you did… Have you ever felt anxious? Is your trip much longer? Do you wonder all the time who has spoken to you or what is happening on social networks? Do you feel panic? Do you feel that this is the worst thing that can happen to you? Do you even consider going back for it? Well, if you answer one or more of these questions with a if you suffer from </a:t>
            </a:r>
            <a:r>
              <a:rPr lang="en-US" sz="1100" dirty="0" err="1">
                <a:solidFill>
                  <a:srgbClr val="0070C0"/>
                </a:solidFill>
              </a:rPr>
              <a:t>Nomophobia</a:t>
            </a:r>
            <a:r>
              <a:rPr lang="en-US" sz="1100" dirty="0" smtClean="0">
                <a:solidFill>
                  <a:srgbClr val="0070C0"/>
                </a:solidFill>
              </a:rPr>
              <a:t>.</a:t>
            </a:r>
          </a:p>
          <a:p>
            <a:endParaRPr lang="en-US" sz="1100" dirty="0">
              <a:solidFill>
                <a:srgbClr val="0070C0"/>
              </a:solidFill>
            </a:endParaRPr>
          </a:p>
          <a:p>
            <a:r>
              <a:rPr lang="en-US" sz="1100" dirty="0">
                <a:solidFill>
                  <a:srgbClr val="0070C0"/>
                </a:solidFill>
              </a:rPr>
              <a:t>I doubt that people have ever heard about this mental issue which takes place in human beings nowadays. However, these types of patients were first witnessed at the </a:t>
            </a:r>
            <a:r>
              <a:rPr lang="en-US" sz="1100" b="1" u="sng" dirty="0">
                <a:solidFill>
                  <a:srgbClr val="0070C0"/>
                </a:solidFill>
                <a:hlinkClick r:id="rId2"/>
              </a:rPr>
              <a:t>Drug Rehabilitation Centre in New Delhi</a:t>
            </a:r>
            <a:r>
              <a:rPr lang="en-US" sz="1100" u="sng" dirty="0">
                <a:solidFill>
                  <a:srgbClr val="0070C0"/>
                </a:solidFill>
                <a:hlinkClick r:id="rId2"/>
              </a:rPr>
              <a:t>,</a:t>
            </a:r>
            <a:r>
              <a:rPr lang="en-US" sz="1100" dirty="0">
                <a:solidFill>
                  <a:srgbClr val="0070C0"/>
                </a:solidFill>
              </a:rPr>
              <a:t> where the drug addicts after becoming sober had to deal with such types of mental health problems and this was one of them. The patients at the Drug Rehabilitation Center in Mumbai nearly became obsessed with their technological gadgets having a fear that if taken away from them they would be again sent back to the Drug Rehabilitation Center in New Delhi. A total of 5 cases were recorded in 2.5 years when the doctors came to the conclusion that they were dealing with </a:t>
            </a:r>
            <a:r>
              <a:rPr lang="en-US" sz="1100" dirty="0" err="1">
                <a:solidFill>
                  <a:srgbClr val="0070C0"/>
                </a:solidFill>
              </a:rPr>
              <a:t>Nomophobia</a:t>
            </a:r>
            <a:r>
              <a:rPr lang="en-US" sz="1100" dirty="0">
                <a:solidFill>
                  <a:srgbClr val="0070C0"/>
                </a:solidFill>
              </a:rPr>
              <a:t>. </a:t>
            </a:r>
            <a:endParaRPr lang="en-US" sz="1100" dirty="0" smtClean="0">
              <a:solidFill>
                <a:srgbClr val="0070C0"/>
              </a:solidFill>
            </a:endParaRPr>
          </a:p>
          <a:p>
            <a:endParaRPr lang="en-US" sz="1100" dirty="0">
              <a:solidFill>
                <a:srgbClr val="0070C0"/>
              </a:solidFill>
            </a:endParaRPr>
          </a:p>
          <a:p>
            <a:r>
              <a:rPr lang="en-US" sz="1100" dirty="0">
                <a:solidFill>
                  <a:srgbClr val="0070C0"/>
                </a:solidFill>
              </a:rPr>
              <a:t>As the </a:t>
            </a:r>
            <a:r>
              <a:rPr lang="en-US" sz="1100" b="1" u="sng" dirty="0">
                <a:solidFill>
                  <a:srgbClr val="0070C0"/>
                </a:solidFill>
                <a:hlinkClick r:id="rId3"/>
              </a:rPr>
              <a:t>Drug Rehabilitation Centre in New Delhi</a:t>
            </a:r>
            <a:r>
              <a:rPr lang="en-US" sz="1100" dirty="0">
                <a:solidFill>
                  <a:srgbClr val="0070C0"/>
                </a:solidFill>
              </a:rPr>
              <a:t>, commences with treatment, undergoing a full body evaluation from an addiction instructed and professional counselor. This assessment basically self-reports the medical records, blood </a:t>
            </a:r>
            <a:r>
              <a:rPr lang="en-US" sz="1100" dirty="0" err="1">
                <a:solidFill>
                  <a:srgbClr val="0070C0"/>
                </a:solidFill>
              </a:rPr>
              <a:t>testings</a:t>
            </a:r>
            <a:r>
              <a:rPr lang="en-US" sz="1100" dirty="0">
                <a:solidFill>
                  <a:srgbClr val="0070C0"/>
                </a:solidFill>
              </a:rPr>
              <a:t>, urine screening etc. of the individual, gathering as much possible information about the patient and the same procedure also goes for the patients of </a:t>
            </a:r>
            <a:r>
              <a:rPr lang="en-US" sz="1100" dirty="0" err="1">
                <a:solidFill>
                  <a:srgbClr val="0070C0"/>
                </a:solidFill>
              </a:rPr>
              <a:t>Nomophobia</a:t>
            </a:r>
            <a:r>
              <a:rPr lang="en-US" sz="1100" dirty="0">
                <a:solidFill>
                  <a:srgbClr val="0070C0"/>
                </a:solidFill>
              </a:rPr>
              <a:t>. Some of the possible information needed are as follows:</a:t>
            </a:r>
          </a:p>
          <a:p>
            <a:r>
              <a:rPr lang="en-US" sz="1100" dirty="0">
                <a:solidFill>
                  <a:srgbClr val="0070C0"/>
                </a:solidFill>
              </a:rPr>
              <a:t> </a:t>
            </a:r>
          </a:p>
          <a:p>
            <a:pPr lvl="0"/>
            <a:r>
              <a:rPr lang="en-US" sz="1100" dirty="0">
                <a:solidFill>
                  <a:srgbClr val="0070C0"/>
                </a:solidFill>
              </a:rPr>
              <a:t>Drug consumption pattern</a:t>
            </a:r>
          </a:p>
          <a:p>
            <a:pPr lvl="0"/>
            <a:r>
              <a:rPr lang="en-US" sz="1100" dirty="0">
                <a:solidFill>
                  <a:srgbClr val="0070C0"/>
                </a:solidFill>
              </a:rPr>
              <a:t>Medical history</a:t>
            </a:r>
          </a:p>
          <a:p>
            <a:pPr lvl="0"/>
            <a:r>
              <a:rPr lang="en-US" sz="1100" dirty="0">
                <a:solidFill>
                  <a:srgbClr val="0070C0"/>
                </a:solidFill>
              </a:rPr>
              <a:t>Physical issues and condition</a:t>
            </a:r>
          </a:p>
          <a:p>
            <a:pPr lvl="0"/>
            <a:r>
              <a:rPr lang="en-US" sz="1100" dirty="0">
                <a:solidFill>
                  <a:srgbClr val="0070C0"/>
                </a:solidFill>
              </a:rPr>
              <a:t>Mental status</a:t>
            </a:r>
          </a:p>
          <a:p>
            <a:pPr lvl="0"/>
            <a:r>
              <a:rPr lang="en-US" sz="1100" dirty="0">
                <a:solidFill>
                  <a:srgbClr val="0070C0"/>
                </a:solidFill>
              </a:rPr>
              <a:t>Blood pressure record</a:t>
            </a:r>
          </a:p>
          <a:p>
            <a:pPr lvl="0"/>
            <a:r>
              <a:rPr lang="en-US" sz="1100" dirty="0">
                <a:solidFill>
                  <a:srgbClr val="0070C0"/>
                </a:solidFill>
              </a:rPr>
              <a:t>Any past rehab experiences</a:t>
            </a:r>
          </a:p>
          <a:p>
            <a:pPr lvl="0"/>
            <a:r>
              <a:rPr lang="en-US" sz="1100" dirty="0">
                <a:solidFill>
                  <a:srgbClr val="0070C0"/>
                </a:solidFill>
              </a:rPr>
              <a:t>Any past detoxifying experiences</a:t>
            </a:r>
          </a:p>
          <a:p>
            <a:pPr lvl="0"/>
            <a:r>
              <a:rPr lang="en-US" sz="1100" dirty="0">
                <a:solidFill>
                  <a:srgbClr val="0070C0"/>
                </a:solidFill>
              </a:rPr>
              <a:t>Financial status</a:t>
            </a:r>
          </a:p>
          <a:p>
            <a:pPr lvl="0"/>
            <a:r>
              <a:rPr lang="en-US" sz="1100" dirty="0">
                <a:solidFill>
                  <a:srgbClr val="0070C0"/>
                </a:solidFill>
              </a:rPr>
              <a:t>Legal status</a:t>
            </a:r>
          </a:p>
          <a:p>
            <a:pPr lvl="0"/>
            <a:r>
              <a:rPr lang="en-US" sz="1100" dirty="0">
                <a:solidFill>
                  <a:srgbClr val="0070C0"/>
                </a:solidFill>
              </a:rPr>
              <a:t>Current living conditions</a:t>
            </a:r>
          </a:p>
          <a:p>
            <a:pPr lvl="0"/>
            <a:r>
              <a:rPr lang="en-US" sz="1100" dirty="0">
                <a:solidFill>
                  <a:srgbClr val="0070C0"/>
                </a:solidFill>
              </a:rPr>
              <a:t>The risk of committing suicide or violence</a:t>
            </a:r>
          </a:p>
          <a:p>
            <a:pPr lvl="0"/>
            <a:r>
              <a:rPr lang="en-US" sz="1100" dirty="0">
                <a:solidFill>
                  <a:srgbClr val="0070C0"/>
                </a:solidFill>
              </a:rPr>
              <a:t>Any sensory or cognitive disabilities</a:t>
            </a:r>
          </a:p>
          <a:p>
            <a:endParaRPr lang="en-US" sz="11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style>
          <a:lnRef idx="1">
            <a:schemeClr val="accent2"/>
          </a:lnRef>
          <a:fillRef idx="2">
            <a:schemeClr val="accent2"/>
          </a:fillRef>
          <a:effectRef idx="1">
            <a:schemeClr val="accent2"/>
          </a:effectRef>
          <a:fontRef idx="minor">
            <a:schemeClr val="dk1"/>
          </a:fontRef>
        </p:style>
        <p:txBody>
          <a:bodyPr/>
          <a:lstStyle/>
          <a:p>
            <a:pPr algn="ctr"/>
            <a:r>
              <a:rPr lang="en-US" dirty="0">
                <a:solidFill>
                  <a:srgbClr val="00B0F0"/>
                </a:solidFill>
              </a:rPr>
              <a:t>Awakening Rehab </a:t>
            </a:r>
          </a:p>
        </p:txBody>
      </p:sp>
      <p:sp>
        <p:nvSpPr>
          <p:cNvPr id="3" name="Content Placeholder 2"/>
          <p:cNvSpPr>
            <a:spLocks noGrp="1"/>
          </p:cNvSpPr>
          <p:nvPr>
            <p:ph idx="1"/>
          </p:nvPr>
        </p:nvSpPr>
        <p:spPr>
          <a:xfrm>
            <a:off x="0" y="1447800"/>
            <a:ext cx="9144000" cy="5410200"/>
          </a:xfrm>
        </p:spPr>
        <p:txBody>
          <a:bodyPr>
            <a:normAutofit/>
          </a:bodyPr>
          <a:lstStyle/>
          <a:p>
            <a:r>
              <a:rPr lang="en-US" sz="5400" b="1" dirty="0">
                <a:solidFill>
                  <a:srgbClr val="FF0000"/>
                </a:solidFill>
              </a:rPr>
              <a:t>House No: 1094 -P, Sector 40, </a:t>
            </a:r>
            <a:r>
              <a:rPr lang="en-US" sz="5400" b="1" dirty="0" err="1" smtClean="0">
                <a:solidFill>
                  <a:srgbClr val="FF0000"/>
                </a:solidFill>
              </a:rPr>
              <a:t>Gurgaon</a:t>
            </a:r>
            <a:endParaRPr lang="en-US" sz="5400" b="1" dirty="0" smtClean="0">
              <a:solidFill>
                <a:srgbClr val="FF0000"/>
              </a:solidFill>
            </a:endParaRPr>
          </a:p>
          <a:p>
            <a:r>
              <a:rPr lang="en-US" sz="5400" b="1" dirty="0">
                <a:solidFill>
                  <a:srgbClr val="FF0000"/>
                </a:solidFill>
              </a:rPr>
              <a:t>9315681869</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TotalTime>
  <Words>314</Words>
  <Application>Microsoft Office PowerPoint</Application>
  <PresentationFormat>On-screen Show (4:3)</PresentationFormat>
  <Paragraphs>22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Opulent</vt:lpstr>
      <vt:lpstr>Drug Addicts Facing Nomophobia </vt:lpstr>
      <vt:lpstr>Awakening Rehab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Addicts Facing Nomophobia </dc:title>
  <dc:creator>Abhimanyu Tiwari</dc:creator>
  <cp:lastModifiedBy>Abhimanyu Tiwari</cp:lastModifiedBy>
  <cp:revision>1</cp:revision>
  <dcterms:created xsi:type="dcterms:W3CDTF">2021-12-01T17:42:13Z</dcterms:created>
  <dcterms:modified xsi:type="dcterms:W3CDTF">2021-12-01T17:47:36Z</dcterms:modified>
</cp:coreProperties>
</file>