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E93069-C476-4DE9-B17C-82E64DB4C2C2}" type="datetimeFigureOut">
              <a:rPr lang="en-US" smtClean="0"/>
              <a:t>12/3/2021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C0A5619-BB2B-42E7-8AF6-8C804C011E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E93069-C476-4DE9-B17C-82E64DB4C2C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5619-BB2B-42E7-8AF6-8C804C011E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E93069-C476-4DE9-B17C-82E64DB4C2C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5619-BB2B-42E7-8AF6-8C804C011E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E93069-C476-4DE9-B17C-82E64DB4C2C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5619-BB2B-42E7-8AF6-8C804C011E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6E93069-C476-4DE9-B17C-82E64DB4C2C2}"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5619-BB2B-42E7-8AF6-8C804C011EF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E93069-C476-4DE9-B17C-82E64DB4C2C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A5619-BB2B-42E7-8AF6-8C804C011E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6E93069-C476-4DE9-B17C-82E64DB4C2C2}"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A5619-BB2B-42E7-8AF6-8C804C011E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E93069-C476-4DE9-B17C-82E64DB4C2C2}"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A5619-BB2B-42E7-8AF6-8C804C011E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93069-C476-4DE9-B17C-82E64DB4C2C2}"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A5619-BB2B-42E7-8AF6-8C804C011E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6E93069-C476-4DE9-B17C-82E64DB4C2C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A5619-BB2B-42E7-8AF6-8C804C011E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6E93069-C476-4DE9-B17C-82E64DB4C2C2}"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C0A5619-BB2B-42E7-8AF6-8C804C011EFA}"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E93069-C476-4DE9-B17C-82E64DB4C2C2}" type="datetimeFigureOut">
              <a:rPr lang="en-US" smtClean="0"/>
              <a:t>12/3/2021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C0A5619-BB2B-42E7-8AF6-8C804C011EFA}"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trucaretrust.org/" TargetMode="External"/><Relationship Id="rId2" Type="http://schemas.openxmlformats.org/officeDocument/2006/relationships/hyperlink" Target="https://goo.gl/maps/LDN8sm1pDPqohzop8" TargetMode="External"/><Relationship Id="rId1" Type="http://schemas.openxmlformats.org/officeDocument/2006/relationships/slideLayout" Target="../slideLayouts/slideLayout2.xml"/><Relationship Id="rId4" Type="http://schemas.openxmlformats.org/officeDocument/2006/relationships/hyperlink" Target="file:///E:\kilobytes\content%20dont%20used\Dec%2021\%3ciframe%20src=%22https:\www.google.com\maps\embed%3fpb=!1m18!1m12!1m3!1d3767.131482911149!2d72.94021631490358!3d19.233100686997968!2m3!1f0!2f0!3f0!3m2!1i1024!2i768!4f13.1!3m3!1m2!1s0x3be7bbbe6d6bb63d:0xad90fa4322c9230a!2sTrucare%20Trust%20Rehab%20Centre%20-%25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contact@trucaretrust.com" TargetMode="External"/><Relationship Id="rId2" Type="http://schemas.openxmlformats.org/officeDocument/2006/relationships/hyperlink" Target="tel:+91-9167943134" TargetMode="External"/><Relationship Id="rId1" Type="http://schemas.openxmlformats.org/officeDocument/2006/relationships/slideLayout" Target="../slideLayouts/slideLayout2.xml"/><Relationship Id="rId5" Type="http://schemas.openxmlformats.org/officeDocument/2006/relationships/hyperlink" Target="https://in.pinterest.com/trucaretrust1/trucaretrust/" TargetMode="External"/><Relationship Id="rId4" Type="http://schemas.openxmlformats.org/officeDocument/2006/relationships/hyperlink" Target="https://www.youtube.com/channel/UCDwTPyo5aRrhmba9su2ivUw/abo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1295400"/>
          </a:xfrm>
        </p:spPr>
        <p:txBody>
          <a:bodyPr>
            <a:normAutofit fontScale="90000"/>
          </a:bodyPr>
          <a:lstStyle/>
          <a:p>
            <a:r>
              <a:rPr lang="en-US" b="1" dirty="0" smtClean="0"/>
              <a:t>Art Therapy for Addicts</a:t>
            </a:r>
            <a:r>
              <a:rPr lang="en-US" dirty="0" smtClean="0"/>
              <a:t/>
            </a:r>
            <a:br>
              <a:rPr lang="en-US" dirty="0" smtClean="0"/>
            </a:br>
            <a:endParaRPr lang="en-US" dirty="0"/>
          </a:p>
        </p:txBody>
      </p:sp>
      <p:sp>
        <p:nvSpPr>
          <p:cNvPr id="3" name="Content Placeholder 2"/>
          <p:cNvSpPr>
            <a:spLocks noGrp="1"/>
          </p:cNvSpPr>
          <p:nvPr>
            <p:ph idx="1"/>
          </p:nvPr>
        </p:nvSpPr>
        <p:spPr>
          <a:xfrm>
            <a:off x="0" y="1447800"/>
            <a:ext cx="9144000" cy="5410200"/>
          </a:xfrm>
        </p:spPr>
        <p:txBody>
          <a:bodyPr>
            <a:normAutofit fontScale="47500" lnSpcReduction="20000"/>
          </a:bodyPr>
          <a:lstStyle/>
          <a:p>
            <a:r>
              <a:rPr lang="en-US" dirty="0"/>
              <a:t>The</a:t>
            </a:r>
            <a:r>
              <a:rPr lang="en-US" b="1" dirty="0"/>
              <a:t> </a:t>
            </a:r>
            <a:r>
              <a:rPr lang="en-US" b="1" u="sng" dirty="0">
                <a:hlinkClick r:id="rId2"/>
              </a:rPr>
              <a:t>Drug Rehabilitation Centre in Mumbai</a:t>
            </a:r>
            <a:r>
              <a:rPr lang="en-US" dirty="0"/>
              <a:t> says that the power of art can heal one. Life can find us a thousand ways to be less stressed. We live a hectic life where we need to follow some ways to lessen the stress. Well most of us are fed up with yoga sessions while meditation can't be our cup of tea. The </a:t>
            </a:r>
            <a:r>
              <a:rPr lang="en-US" b="1" u="sng" dirty="0">
                <a:hlinkClick r:id="rId3"/>
              </a:rPr>
              <a:t>Drug Rehabilitation Centre in India</a:t>
            </a:r>
            <a:r>
              <a:rPr lang="en-US" dirty="0"/>
              <a:t> says that inducing your creativity is one of the best ways to relieve stress. Yeah! Invoking a singer who resides in you or an artist or maybe a dancer can help you to relieve stress. It activates your unconscious parts of your brain to be energetic. But remember, nothing is great when it starts. “</a:t>
            </a:r>
            <a:r>
              <a:rPr lang="en-US" dirty="0" err="1"/>
              <a:t>Practise</a:t>
            </a:r>
            <a:r>
              <a:rPr lang="en-US" dirty="0"/>
              <a:t> makes the man perfect” is the best saying to be considered whenever we fail while trying something new. Art therapy is believed to be one of the stress relievers</a:t>
            </a:r>
            <a:r>
              <a:rPr lang="en-US" dirty="0" smtClean="0"/>
              <a:t>.</a:t>
            </a:r>
          </a:p>
          <a:p>
            <a:endParaRPr lang="en-US" dirty="0"/>
          </a:p>
          <a:p>
            <a:r>
              <a:rPr lang="en-US" b="1" dirty="0"/>
              <a:t>Three Significant Ways To Reduce Stress</a:t>
            </a:r>
          </a:p>
          <a:p>
            <a:r>
              <a:rPr lang="en-US" dirty="0"/>
              <a:t>According to the</a:t>
            </a:r>
            <a:r>
              <a:rPr lang="en-US" b="1" dirty="0"/>
              <a:t> </a:t>
            </a:r>
            <a:r>
              <a:rPr lang="en-US" b="1" u="sng" dirty="0">
                <a:hlinkClick r:id="rId4"/>
              </a:rPr>
              <a:t>Drug Rehabilitation Centre in Mumbai</a:t>
            </a:r>
            <a:r>
              <a:rPr lang="en-US" dirty="0"/>
              <a:t>, here are Proven Health Benefits obtained by Drawing, Painting and Art. On the whole, which can improve your quality of life</a:t>
            </a:r>
            <a:r>
              <a:rPr lang="en-US" dirty="0" smtClean="0"/>
              <a:t>?</a:t>
            </a:r>
          </a:p>
          <a:p>
            <a:endParaRPr lang="en-US" dirty="0"/>
          </a:p>
          <a:p>
            <a:r>
              <a:rPr lang="en-US" b="1" dirty="0"/>
              <a:t>Increased Creativity</a:t>
            </a:r>
          </a:p>
          <a:p>
            <a:r>
              <a:rPr lang="en-US" dirty="0"/>
              <a:t>Art is a way of easing the hard situation. Our feelings will be poured into painting. Also, which can improve our creativity in an efficient way? Holding a paintbrush triggers the imagination in us. Artistic skills play a vital role in overall brain development. Involving oneself in creative works quickly releases stress, and calms the anger. These activities are recommended for teenagers to ensure adequate brain development. Painting is a great way to represent our emotions</a:t>
            </a:r>
            <a:r>
              <a:rPr lang="en-US" dirty="0" smtClean="0"/>
              <a:t>.</a:t>
            </a:r>
          </a:p>
          <a:p>
            <a:endParaRPr lang="en-US" dirty="0"/>
          </a:p>
          <a:p>
            <a:r>
              <a:rPr lang="en-US" b="1" dirty="0"/>
              <a:t>Better Memory</a:t>
            </a:r>
          </a:p>
          <a:p>
            <a:r>
              <a:rPr lang="en-US" dirty="0"/>
              <a:t>Drawing is one of the purest forms of creation that can be produced deliberately. We are literally using our brain and creating something 'outside' of ourselves as an interpretation of something inside of ourselves</a:t>
            </a:r>
            <a:r>
              <a:rPr lang="en-US" dirty="0" smtClean="0"/>
              <a:t>.</a:t>
            </a:r>
          </a:p>
          <a:p>
            <a:endParaRPr lang="en-US" dirty="0"/>
          </a:p>
          <a:p>
            <a:r>
              <a:rPr lang="en-US" dirty="0"/>
              <a:t>Drawing affects the brain in a way that music, reading, sports, singing, or nearly any other activity can affect. Painting is one of the ways to boost up your memory skills. A study which is published in The Quarterly Journal of Experimental Psychology suggested that drawn words were better recalled than written. Also, drawing strengthens memory by perfectly integrating the visual, semantic, and motor aspects of the memory trace. This is also a great psychological benefit of drawing. A person who is creative has less risk of facing memory related issues. Art helps us to build self-confidence and overcome shyness.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IN" b="1" dirty="0" err="1"/>
              <a:t>Trucare</a:t>
            </a:r>
            <a:r>
              <a:rPr lang="en-IN" b="1" dirty="0"/>
              <a:t> Trust – Mumbai</a:t>
            </a:r>
            <a:endParaRPr lang="en-US" b="1" dirty="0"/>
          </a:p>
        </p:txBody>
      </p:sp>
      <p:sp>
        <p:nvSpPr>
          <p:cNvPr id="3" name="Content Placeholder 2"/>
          <p:cNvSpPr>
            <a:spLocks noGrp="1"/>
          </p:cNvSpPr>
          <p:nvPr>
            <p:ph idx="1"/>
          </p:nvPr>
        </p:nvSpPr>
        <p:spPr>
          <a:xfrm>
            <a:off x="0" y="1600200"/>
            <a:ext cx="9144000" cy="5257800"/>
          </a:xfrm>
        </p:spPr>
        <p:txBody>
          <a:bodyPr>
            <a:normAutofit fontScale="70000" lnSpcReduction="20000"/>
          </a:bodyPr>
          <a:lstStyle/>
          <a:p>
            <a:r>
              <a:rPr lang="en-IN" b="1" dirty="0"/>
              <a:t>Drug &amp; Alcohol Rehabilitation Centre in Mumbai, India</a:t>
            </a:r>
            <a:endParaRPr lang="en-US" b="1" dirty="0"/>
          </a:p>
          <a:p>
            <a:r>
              <a:rPr lang="en-IN" b="1" dirty="0"/>
              <a:t/>
            </a:r>
            <a:br>
              <a:rPr lang="en-IN" b="1" dirty="0"/>
            </a:br>
            <a:r>
              <a:rPr lang="en-IN" b="1" dirty="0"/>
              <a:t>Survey No.7, Ashram Road, </a:t>
            </a:r>
            <a:r>
              <a:rPr lang="en-IN" b="1" dirty="0" err="1"/>
              <a:t>Yeoor</a:t>
            </a:r>
            <a:r>
              <a:rPr lang="en-IN" b="1" dirty="0"/>
              <a:t> Hills,</a:t>
            </a:r>
            <a:br>
              <a:rPr lang="en-IN" b="1" dirty="0"/>
            </a:br>
            <a:r>
              <a:rPr lang="en-IN" b="1" dirty="0"/>
              <a:t>Thane West, Thane,</a:t>
            </a:r>
            <a:br>
              <a:rPr lang="en-IN" b="1" dirty="0"/>
            </a:br>
            <a:r>
              <a:rPr lang="en-IN" b="1" dirty="0"/>
              <a:t>Maharashtra 400610</a:t>
            </a:r>
            <a:br>
              <a:rPr lang="en-IN" b="1" dirty="0"/>
            </a:br>
            <a:r>
              <a:rPr lang="en-IN" b="1" dirty="0"/>
              <a:t>India</a:t>
            </a:r>
            <a:r>
              <a:rPr lang="en-IN" b="1" dirty="0" smtClean="0"/>
              <a:t>.</a:t>
            </a:r>
          </a:p>
          <a:p>
            <a:endParaRPr lang="en-US" b="1" dirty="0"/>
          </a:p>
          <a:p>
            <a:r>
              <a:rPr lang="en-IN" b="1" dirty="0">
                <a:hlinkClick r:id="rId2"/>
              </a:rPr>
              <a:t>+91-9167943134</a:t>
            </a:r>
            <a:endParaRPr lang="en-US" b="1" dirty="0"/>
          </a:p>
          <a:p>
            <a:r>
              <a:rPr lang="en-IN" b="1" dirty="0"/>
              <a:t>+</a:t>
            </a:r>
            <a:r>
              <a:rPr lang="en-IN" b="1" dirty="0" smtClean="0"/>
              <a:t>91-8693092000</a:t>
            </a:r>
          </a:p>
          <a:p>
            <a:endParaRPr lang="en-US" b="1" dirty="0"/>
          </a:p>
          <a:p>
            <a:r>
              <a:rPr lang="en-IN" b="1" dirty="0"/>
              <a:t>contact@trucaretrust.org</a:t>
            </a:r>
            <a:br>
              <a:rPr lang="en-IN" b="1" dirty="0"/>
            </a:br>
            <a:r>
              <a:rPr lang="en-IN" b="1" u="sng" dirty="0" smtClean="0">
                <a:hlinkClick r:id="rId3"/>
              </a:rPr>
              <a:t>contact@trucaretrust.com</a:t>
            </a:r>
            <a:endParaRPr lang="en-IN" b="1" u="sng" dirty="0" smtClean="0"/>
          </a:p>
          <a:p>
            <a:endParaRPr lang="en-US" b="1" dirty="0"/>
          </a:p>
          <a:p>
            <a:r>
              <a:rPr lang="en-IN" b="1" dirty="0"/>
              <a:t>https://www.facebook.com/trucaretrust/</a:t>
            </a:r>
            <a:endParaRPr lang="en-US" b="1" dirty="0"/>
          </a:p>
          <a:p>
            <a:r>
              <a:rPr lang="en-IN" b="1" dirty="0"/>
              <a:t>https://www.instagram.com/trucaretrust/ </a:t>
            </a:r>
            <a:endParaRPr lang="en-US" b="1" dirty="0"/>
          </a:p>
          <a:p>
            <a:r>
              <a:rPr lang="en-IN" b="1" u="sng" dirty="0">
                <a:hlinkClick r:id="rId4"/>
              </a:rPr>
              <a:t>https://www.youtube.com/channel/UCDwTPyo5aRrhmba9su2ivUw/about</a:t>
            </a:r>
            <a:endParaRPr lang="en-US" b="1" dirty="0"/>
          </a:p>
          <a:p>
            <a:r>
              <a:rPr lang="en-IN" b="1" u="sng" dirty="0">
                <a:hlinkClick r:id="rId5"/>
              </a:rPr>
              <a:t>https://in.pinterest.com/trucaretrust1/trucaretrust/</a:t>
            </a:r>
            <a:endParaRPr lang="en-US" b="1" dirty="0"/>
          </a:p>
          <a:p>
            <a:r>
              <a:rPr lang="en-IN" b="1" dirty="0"/>
              <a:t>https://goo.gl/maps/rQdmmv762c1ZDQPv7</a:t>
            </a:r>
            <a:endParaRPr lang="en-US" b="1" dirty="0"/>
          </a:p>
          <a:p>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TotalTime>
  <Words>462</Words>
  <Application>Microsoft Office PowerPoint</Application>
  <PresentationFormat>On-screen Show (4:3)</PresentationFormat>
  <Paragraphs>27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Flow</vt:lpstr>
      <vt:lpstr>Art Therapy for Addicts </vt:lpstr>
      <vt:lpstr>Trucare Trust – Mumbai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Therapy for Addicts </dc:title>
  <dc:creator>Abhimanyu Tiwari</dc:creator>
  <cp:lastModifiedBy>Abhimanyu Tiwari</cp:lastModifiedBy>
  <cp:revision>1</cp:revision>
  <dcterms:created xsi:type="dcterms:W3CDTF">2021-12-03T06:50:21Z</dcterms:created>
  <dcterms:modified xsi:type="dcterms:W3CDTF">2021-12-03T06:55:23Z</dcterms:modified>
</cp:coreProperties>
</file>