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JOyGIwic0TMLfYBX1Ps2EyXbX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d118a6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d118a6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d118a6a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d118a6a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lang="ru-RU"/>
              <a:t>Проект по Pygame Шакирова Айдар Раилевича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450" y="3172900"/>
            <a:ext cx="7688277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651300" y="1310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Цели проекта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122075" y="1958735"/>
            <a:ext cx="5704722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 sz="1800">
                <a:solidFill>
                  <a:schemeClr val="dk2"/>
                </a:solidFill>
              </a:rPr>
              <a:t>Для развлечения (проведение досуга)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-RU" sz="1800">
                <a:solidFill>
                  <a:schemeClr val="dk2"/>
                </a:solidFill>
              </a:rPr>
              <a:t>Поработать с pygame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Библиотеки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>
                <a:solidFill>
                  <a:schemeClr val="dk2"/>
                </a:solidFill>
              </a:rPr>
              <a:t>В проекте использовались библиотеки: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>
                <a:solidFill>
                  <a:schemeClr val="dk2"/>
                </a:solidFill>
              </a:rPr>
              <a:t>Pygame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>
                <a:solidFill>
                  <a:schemeClr val="dk2"/>
                </a:solidFill>
              </a:rPr>
              <a:t>Os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>
                <a:solidFill>
                  <a:schemeClr val="dk2"/>
                </a:solidFill>
              </a:rPr>
              <a:t>numpy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u-RU">
                <a:solidFill>
                  <a:schemeClr val="dk2"/>
                </a:solidFill>
              </a:rPr>
              <a:t>sys</a:t>
            </a:r>
            <a:endParaRPr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d118a6a71_0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Классы</a:t>
            </a:r>
            <a:endParaRPr/>
          </a:p>
        </p:txBody>
      </p:sp>
      <p:sp>
        <p:nvSpPr>
          <p:cNvPr id="105" name="Google Shape;105;g1fd118a6a71_0_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Из def main() вызывается главное окно, которое в последствие некоторых действий человека вызывает def game(), которая вызывает Game(). </a:t>
            </a:r>
            <a:r>
              <a:rPr lang="ru-RU"/>
              <a:t>Я пытался по максимуму использовать ООП. </a:t>
            </a:r>
            <a:r>
              <a:rPr lang="ru-RU"/>
              <a:t>Наглядный пример класс MainWindow и Game. Руководство по игре смотреть в readme.txt.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d118a6a71_0_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Игру можно развивать дальше:</a:t>
            </a:r>
            <a:endParaRPr/>
          </a:p>
        </p:txBody>
      </p:sp>
      <p:sp>
        <p:nvSpPr>
          <p:cNvPr id="111" name="Google Shape;111;g1fd118a6a71_0_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/>
              <a:t>Добавить редактор уровня, что бы прямо в игре редактировать уровень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/>
              <a:t>Рисовать допустим самому себе картинку персонажа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/>
              <a:t>Добавить то, что в зависимости от положение плиток по высоте (зелёных и синих) нужно нажимать разные клавиши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