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a" ContentType="audio/x-ms-wm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8" r:id="rId3"/>
    <p:sldId id="257" r:id="rId4"/>
    <p:sldId id="258" r:id="rId5"/>
    <p:sldId id="262" r:id="rId6"/>
    <p:sldId id="260" r:id="rId7"/>
    <p:sldId id="264" r:id="rId8"/>
    <p:sldId id="276" r:id="rId9"/>
    <p:sldId id="266" r:id="rId10"/>
    <p:sldId id="267" r:id="rId11"/>
    <p:sldId id="27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0" r:id="rId21"/>
    <p:sldId id="281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10.wma"/><Relationship Id="rId1" Type="http://schemas.microsoft.com/office/2007/relationships/media" Target="../media/media10.wma"/><Relationship Id="rId6" Type="http://schemas.openxmlformats.org/officeDocument/2006/relationships/image" Target="../media/image7.pn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11.wma"/><Relationship Id="rId1" Type="http://schemas.microsoft.com/office/2007/relationships/media" Target="../media/media11.wma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12.wma"/><Relationship Id="rId1" Type="http://schemas.microsoft.com/office/2007/relationships/media" Target="../media/media12.wma"/><Relationship Id="rId6" Type="http://schemas.openxmlformats.org/officeDocument/2006/relationships/image" Target="../media/image7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13.wma"/><Relationship Id="rId1" Type="http://schemas.microsoft.com/office/2007/relationships/media" Target="../media/media13.wma"/><Relationship Id="rId6" Type="http://schemas.openxmlformats.org/officeDocument/2006/relationships/image" Target="../media/image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14.wma"/><Relationship Id="rId1" Type="http://schemas.microsoft.com/office/2007/relationships/media" Target="../media/media14.wma"/><Relationship Id="rId6" Type="http://schemas.openxmlformats.org/officeDocument/2006/relationships/image" Target="../media/image7.png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15.wma"/><Relationship Id="rId1" Type="http://schemas.microsoft.com/office/2007/relationships/media" Target="../media/media15.wma"/><Relationship Id="rId6" Type="http://schemas.openxmlformats.org/officeDocument/2006/relationships/image" Target="../media/image7.png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16.wma"/><Relationship Id="rId1" Type="http://schemas.microsoft.com/office/2007/relationships/media" Target="../media/media16.wma"/><Relationship Id="rId6" Type="http://schemas.openxmlformats.org/officeDocument/2006/relationships/image" Target="../media/image7.png"/><Relationship Id="rId5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17.wma"/><Relationship Id="rId1" Type="http://schemas.microsoft.com/office/2007/relationships/media" Target="../media/media17.wma"/><Relationship Id="rId6" Type="http://schemas.openxmlformats.org/officeDocument/2006/relationships/image" Target="../media/image7.png"/><Relationship Id="rId5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18.wma"/><Relationship Id="rId1" Type="http://schemas.microsoft.com/office/2007/relationships/media" Target="../media/media18.wma"/><Relationship Id="rId6" Type="http://schemas.openxmlformats.org/officeDocument/2006/relationships/image" Target="../media/image7.png"/><Relationship Id="rId5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19.wma"/><Relationship Id="rId1" Type="http://schemas.microsoft.com/office/2007/relationships/media" Target="../media/media19.wma"/><Relationship Id="rId6" Type="http://schemas.openxmlformats.org/officeDocument/2006/relationships/image" Target="../media/image7.png"/><Relationship Id="rId5" Type="http://schemas.openxmlformats.org/officeDocument/2006/relationships/image" Target="../media/image2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0.wma"/><Relationship Id="rId1" Type="http://schemas.microsoft.com/office/2007/relationships/media" Target="../media/media20.wma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1.wma"/><Relationship Id="rId1" Type="http://schemas.microsoft.com/office/2007/relationships/media" Target="../media/media21.wma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2.wma"/><Relationship Id="rId1" Type="http://schemas.microsoft.com/office/2007/relationships/media" Target="../media/media22.wma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ma"/><Relationship Id="rId1" Type="http://schemas.microsoft.com/office/2007/relationships/media" Target="../media/media3.wma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4.wma"/><Relationship Id="rId1" Type="http://schemas.microsoft.com/office/2007/relationships/media" Target="../media/media4.wma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5.wma"/><Relationship Id="rId1" Type="http://schemas.microsoft.com/office/2007/relationships/media" Target="../media/media5.wma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6.wma"/><Relationship Id="rId1" Type="http://schemas.microsoft.com/office/2007/relationships/media" Target="../media/media6.wma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7.wma"/><Relationship Id="rId1" Type="http://schemas.microsoft.com/office/2007/relationships/media" Target="../media/media7.wma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8.wma"/><Relationship Id="rId1" Type="http://schemas.microsoft.com/office/2007/relationships/media" Target="../media/media8.wma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9.wma"/><Relationship Id="rId1" Type="http://schemas.microsoft.com/office/2007/relationships/media" Target="../media/media9.wma"/><Relationship Id="rId6" Type="http://schemas.openxmlformats.org/officeDocument/2006/relationships/image" Target="../media/image7.pn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Mini Project-1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</a:t>
            </a:r>
            <a:r>
              <a:rPr lang="en-US" i="1" dirty="0" smtClean="0"/>
              <a:t>The Team Triumph</a:t>
            </a:r>
            <a:endParaRPr lang="en-US" i="1" dirty="0"/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43756"/>
      </p:ext>
    </p:extLst>
  </p:cSld>
  <p:clrMapOvr>
    <a:masterClrMapping/>
  </p:clrMapOvr>
  <p:transition spd="slow" advTm="3561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Translating An Image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Before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614" y="3298753"/>
            <a:ext cx="4187876" cy="2458101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After(20,30)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30" y="3298753"/>
            <a:ext cx="3839188" cy="2463587"/>
          </a:xfrm>
          <a:prstGeom prst="rect">
            <a:avLst/>
          </a:prstGeom>
        </p:spPr>
      </p:pic>
      <p:pic>
        <p:nvPicPr>
          <p:cNvPr id="9" name="Audio 8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2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1">
        <p14:prism isInverted="1"/>
      </p:transition>
    </mc:Choice>
    <mc:Fallback xmlns="">
      <p:transition spd="slow" advTm="1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An Image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88" y="2679481"/>
            <a:ext cx="4718304" cy="576262"/>
          </a:xfrm>
        </p:spPr>
        <p:txBody>
          <a:bodyPr/>
          <a:lstStyle/>
          <a:p>
            <a:pPr algn="ctr"/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After(Scale Factor: 2)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396" y="3325708"/>
            <a:ext cx="4444852" cy="2632075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607329"/>
            <a:ext cx="3524681" cy="2068834"/>
          </a:xfrm>
        </p:spPr>
      </p:pic>
      <p:pic>
        <p:nvPicPr>
          <p:cNvPr id="12" name="Audio 1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93872"/>
      </p:ext>
    </p:extLst>
  </p:cSld>
  <p:clrMapOvr>
    <a:masterClrMapping/>
  </p:clrMapOvr>
  <p:transition spd="slow" advTm="17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Brightness And Sharpness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Brightness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843" y="3478062"/>
            <a:ext cx="3677163" cy="216247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harpness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871" y="3401851"/>
            <a:ext cx="3648584" cy="2314898"/>
          </a:xfrm>
        </p:spPr>
      </p:pic>
      <p:pic>
        <p:nvPicPr>
          <p:cNvPr id="10" name="Audio 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3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">
        <p:split orient="vert"/>
      </p:transition>
    </mc:Choice>
    <mc:Fallback xmlns="">
      <p:transition spd="slow" advTm="5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Shrink and Contrast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6383" y="2658533"/>
            <a:ext cx="4718304" cy="576262"/>
          </a:xfrm>
        </p:spPr>
        <p:txBody>
          <a:bodyPr/>
          <a:lstStyle/>
          <a:p>
            <a:pPr algn="ctr"/>
            <a:r>
              <a:rPr lang="en-US" dirty="0" smtClean="0"/>
              <a:t>Shrink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361101"/>
            <a:ext cx="4040271" cy="236734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67214" y="2666034"/>
            <a:ext cx="4718304" cy="576262"/>
          </a:xfrm>
        </p:spPr>
        <p:txBody>
          <a:bodyPr/>
          <a:lstStyle/>
          <a:p>
            <a:pPr algn="ctr"/>
            <a:r>
              <a:rPr lang="en-US" dirty="0" smtClean="0"/>
              <a:t>Contrast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671" y="3361101"/>
            <a:ext cx="4176122" cy="2403762"/>
          </a:xfrm>
        </p:spPr>
      </p:pic>
      <p:pic>
        <p:nvPicPr>
          <p:cNvPr id="10" name="Audio 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3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6">
        <p:dissolve/>
      </p:transition>
    </mc:Choice>
    <mc:Fallback xmlns="">
      <p:transition spd="slow" advTm="6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Edges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2884" y="2658533"/>
            <a:ext cx="4718304" cy="576262"/>
          </a:xfrm>
        </p:spPr>
        <p:txBody>
          <a:bodyPr/>
          <a:lstStyle/>
          <a:p>
            <a:pPr algn="ctr"/>
            <a:r>
              <a:rPr lang="en-US" dirty="0" smtClean="0"/>
              <a:t>Before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3358977"/>
            <a:ext cx="4122078" cy="233395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After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141" y="3358977"/>
            <a:ext cx="4114800" cy="2333956"/>
          </a:xfrm>
        </p:spPr>
      </p:pic>
      <p:pic>
        <p:nvPicPr>
          <p:cNvPr id="10" name="Audio 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3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8">
        <p14:pan dir="u"/>
      </p:transition>
    </mc:Choice>
    <mc:Fallback xmlns="">
      <p:transition spd="slow" advTm="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 Filter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658533"/>
            <a:ext cx="4718304" cy="576262"/>
          </a:xfrm>
        </p:spPr>
        <p:txBody>
          <a:bodyPr/>
          <a:lstStyle/>
          <a:p>
            <a:pPr algn="ctr"/>
            <a:r>
              <a:rPr lang="en-US" dirty="0" smtClean="0"/>
              <a:t>Before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3411378"/>
            <a:ext cx="4111868" cy="2290521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66051" y="2639140"/>
            <a:ext cx="4718304" cy="576262"/>
          </a:xfrm>
        </p:spPr>
        <p:txBody>
          <a:bodyPr/>
          <a:lstStyle/>
          <a:p>
            <a:pPr algn="ctr"/>
            <a:r>
              <a:rPr lang="en-US" dirty="0" smtClean="0"/>
              <a:t>After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419" y="3411378"/>
            <a:ext cx="3945569" cy="2295845"/>
          </a:xfrm>
        </p:spPr>
      </p:pic>
      <p:pic>
        <p:nvPicPr>
          <p:cNvPr id="10" name="Audio 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8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">
        <p:fade/>
      </p:transition>
    </mc:Choice>
    <mc:Fallback xmlns="">
      <p:transition spd="med" advTm="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Crop Image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459" y="2658533"/>
            <a:ext cx="4718304" cy="576262"/>
          </a:xfrm>
        </p:spPr>
        <p:txBody>
          <a:bodyPr/>
          <a:lstStyle/>
          <a:p>
            <a:pPr algn="ctr"/>
            <a:r>
              <a:rPr lang="en-US" dirty="0" smtClean="0"/>
              <a:t>Before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71" y="3429025"/>
            <a:ext cx="3765175" cy="220999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After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109" y="3425330"/>
            <a:ext cx="3918124" cy="2213688"/>
          </a:xfrm>
        </p:spPr>
      </p:pic>
      <p:pic>
        <p:nvPicPr>
          <p:cNvPr id="10" name="Audio 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3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1">
        <p:split orient="vert"/>
      </p:transition>
    </mc:Choice>
    <mc:Fallback xmlns="">
      <p:transition spd="slow" advTm="11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Side By Side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8541" y="2658533"/>
            <a:ext cx="4718304" cy="576262"/>
          </a:xfrm>
        </p:spPr>
        <p:txBody>
          <a:bodyPr/>
          <a:lstStyle/>
          <a:p>
            <a:pPr algn="ctr"/>
            <a:r>
              <a:rPr lang="en-US" dirty="0" smtClean="0"/>
              <a:t>Before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71" y="3269260"/>
            <a:ext cx="4395691" cy="258008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138" y="2692998"/>
            <a:ext cx="4718304" cy="576262"/>
          </a:xfrm>
        </p:spPr>
        <p:txBody>
          <a:bodyPr/>
          <a:lstStyle/>
          <a:p>
            <a:pPr algn="ctr"/>
            <a:r>
              <a:rPr lang="en-US" dirty="0" smtClean="0"/>
              <a:t>After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138" y="3269260"/>
            <a:ext cx="4718050" cy="2580080"/>
          </a:xfrm>
        </p:spPr>
      </p:pic>
      <p:pic>
        <p:nvPicPr>
          <p:cNvPr id="10" name="Audio 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81023"/>
      </p:ext>
    </p:extLst>
  </p:cSld>
  <p:clrMapOvr>
    <a:masterClrMapping/>
  </p:clrMapOvr>
  <p:transition spd="slow" advTm="15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Top To Bottom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Before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581" y="3530456"/>
            <a:ext cx="3721816" cy="2184544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After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754" y="3224134"/>
            <a:ext cx="2474258" cy="2812570"/>
          </a:xfrm>
        </p:spPr>
      </p:pic>
      <p:pic>
        <p:nvPicPr>
          <p:cNvPr id="10" name="Audio 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59658"/>
      </p:ext>
    </p:extLst>
  </p:cSld>
  <p:clrMapOvr>
    <a:masterClrMapping/>
  </p:clrMapOvr>
  <p:transition spd="slow" advTm="89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Reverted(Bonus)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Before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01" y="3462489"/>
            <a:ext cx="3780302" cy="221887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fter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459" y="3462489"/>
            <a:ext cx="4062725" cy="2218873"/>
          </a:xfrm>
        </p:spPr>
      </p:pic>
      <p:pic>
        <p:nvPicPr>
          <p:cNvPr id="10" name="Audio 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06651"/>
      </p:ext>
    </p:extLst>
  </p:cSld>
  <p:clrMapOvr>
    <a:masterClrMapping/>
  </p:clrMapOvr>
  <p:transition spd="med" advTm="907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741" y="2556932"/>
            <a:ext cx="9941856" cy="1436844"/>
          </a:xfrm>
        </p:spPr>
        <p:txBody>
          <a:bodyPr/>
          <a:lstStyle/>
          <a:p>
            <a:r>
              <a:rPr lang="en-US" dirty="0" smtClean="0"/>
              <a:t>Rabbi </a:t>
            </a:r>
            <a:r>
              <a:rPr lang="en-US" dirty="0" err="1" smtClean="0"/>
              <a:t>Awan</a:t>
            </a:r>
            <a:endParaRPr lang="en-US" dirty="0" smtClean="0"/>
          </a:p>
          <a:p>
            <a:r>
              <a:rPr lang="en-US" dirty="0" smtClean="0"/>
              <a:t>Ibrahim </a:t>
            </a:r>
            <a:r>
              <a:rPr lang="en-US" dirty="0" err="1" smtClean="0"/>
              <a:t>Moeed</a:t>
            </a:r>
            <a:endParaRPr lang="en-US" dirty="0"/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41497"/>
      </p:ext>
    </p:extLst>
  </p:cSld>
  <p:clrMapOvr>
    <a:masterClrMapping/>
  </p:clrMapOvr>
  <p:transition spd="slow" advTm="439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Algorithm Comprehension Challenge:</a:t>
            </a:r>
            <a:r>
              <a:rPr lang="en-US" dirty="0"/>
              <a:t> </a:t>
            </a:r>
            <a:r>
              <a:rPr lang="en-US" dirty="0" smtClean="0"/>
              <a:t>We, </a:t>
            </a:r>
            <a:r>
              <a:rPr lang="en-US" dirty="0"/>
              <a:t>especially newcomers to image processing, find it difficult to grasp the mathematical concepts and algorithms behind operations like filtering, rotation, and contrast stretching</a:t>
            </a:r>
            <a:r>
              <a:rPr lang="en-US" dirty="0" smtClean="0"/>
              <a:t>.</a:t>
            </a:r>
          </a:p>
          <a:p>
            <a:r>
              <a:rPr lang="en-US" b="1" dirty="0"/>
              <a:t>Code Implementation: </a:t>
            </a:r>
            <a:r>
              <a:rPr lang="en-US" dirty="0"/>
              <a:t>Translating theoretical knowledge into practical code is a hurdle, especially for complex operations, requiring a deep understanding of algorithms and precise coding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Organizing </a:t>
            </a:r>
            <a:r>
              <a:rPr lang="en-US" b="1" dirty="0"/>
              <a:t>T</a:t>
            </a:r>
            <a:r>
              <a:rPr lang="en-US" b="1" dirty="0" smtClean="0"/>
              <a:t>he Code: </a:t>
            </a:r>
            <a:r>
              <a:rPr lang="en-US" dirty="0" smtClean="0"/>
              <a:t>Breaking </a:t>
            </a:r>
            <a:r>
              <a:rPr lang="en-US" dirty="0"/>
              <a:t>down the code into manageable and modular components is crucial for readability and maintainability. Students may face challenges in designing a well-organized code structure, especially as the functionality of the program grows.</a:t>
            </a:r>
          </a:p>
        </p:txBody>
      </p:sp>
      <p:pic>
        <p:nvPicPr>
          <p:cNvPr id="10" name="Audio 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15607"/>
      </p:ext>
    </p:extLst>
  </p:cSld>
  <p:clrMapOvr>
    <a:masterClrMapping/>
  </p:clrMapOvr>
  <p:transition spd="med" advTm="11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97273"/>
            <a:ext cx="9601196" cy="33189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provided code delivers a versatile image processing application with a user-friendly interface.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code encapsulates image-related functionalities within the </a:t>
            </a:r>
            <a:r>
              <a:rPr lang="en-US" b="1" dirty="0" smtClean="0"/>
              <a:t>Image</a:t>
            </a:r>
            <a:r>
              <a:rPr lang="en-US" dirty="0"/>
              <a:t> structure and menu-related features within the </a:t>
            </a:r>
            <a:r>
              <a:rPr lang="en-US" b="1" dirty="0"/>
              <a:t>menu</a:t>
            </a:r>
            <a:r>
              <a:rPr lang="en-US" dirty="0"/>
              <a:t> structure, promoting readability and maintainability</a:t>
            </a:r>
            <a:r>
              <a:rPr lang="en-US" dirty="0" smtClean="0"/>
              <a:t>.</a:t>
            </a:r>
          </a:p>
          <a:p>
            <a:r>
              <a:rPr lang="en-US" dirty="0"/>
              <a:t>The inclusion of diverse image processing operations, from basic manipulations to advanced techniques, showcases a comprehensive understanding of image processing concepts</a:t>
            </a:r>
            <a:r>
              <a:rPr lang="en-US" dirty="0" smtClean="0"/>
              <a:t>.</a:t>
            </a:r>
          </a:p>
          <a:p>
            <a:r>
              <a:rPr lang="en-US" dirty="0"/>
              <a:t>However, there is room for improvement. Strengthening error-handling mechanisms will enhance the program's resilience, providing users with informative feedback. </a:t>
            </a:r>
            <a:endParaRPr lang="en-US" dirty="0" smtClean="0"/>
          </a:p>
          <a:p>
            <a:r>
              <a:rPr lang="en-US" dirty="0"/>
              <a:t>Scalability considerations are crucial, especially for handling larger images, necessitating optimization for efficient memory usage and computational processes.</a:t>
            </a:r>
          </a:p>
          <a:p>
            <a:endParaRPr lang="en-US" dirty="0"/>
          </a:p>
        </p:txBody>
      </p:sp>
      <p:pic>
        <p:nvPicPr>
          <p:cNvPr id="9" name="Audio 8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3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">
        <p:blinds dir="vert"/>
      </p:transition>
    </mc:Choice>
    <mc:Fallback xmlns="">
      <p:transition spd="slow" advTm="6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32965" y="2743200"/>
            <a:ext cx="91977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/>
              <a:t>THANK YOU!</a:t>
            </a:r>
          </a:p>
        </p:txBody>
      </p:sp>
      <p:pic>
        <p:nvPicPr>
          <p:cNvPr id="10" name="Audio 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950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4">
        <p15:prstTrans prst="curtains"/>
      </p:transition>
    </mc:Choice>
    <mc:Fallback xmlns="">
      <p:transition spd="slow" advTm="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Image(For Reference)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611" y="2937746"/>
            <a:ext cx="5136778" cy="2703435"/>
          </a:xfrm>
        </p:spPr>
      </p:pic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1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3523">
        <p14:reveal/>
      </p:transition>
    </mc:Choice>
    <mc:Fallback xmlns="">
      <p:transition spd="slow" advTm="35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 Horizontal And Vertical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Horizontal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Vertical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103" y="3415897"/>
            <a:ext cx="4390898" cy="2487688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545" y="3415897"/>
            <a:ext cx="4461053" cy="2487688"/>
          </a:xfrm>
        </p:spPr>
      </p:pic>
      <p:pic>
        <p:nvPicPr>
          <p:cNvPr id="12" name="Audio 1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1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">
        <p:fade/>
      </p:transition>
    </mc:Choice>
    <mc:Fallback xmlns="">
      <p:transition spd="med" advTm="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 Of Image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6848" y="2530288"/>
            <a:ext cx="4718304" cy="576262"/>
          </a:xfrm>
        </p:spPr>
        <p:txBody>
          <a:bodyPr/>
          <a:lstStyle/>
          <a:p>
            <a:pPr algn="ctr"/>
            <a:r>
              <a:rPr lang="en-US" dirty="0" smtClean="0"/>
              <a:t>Rotation By 90 degree</a:t>
            </a:r>
            <a:endParaRPr lang="en-US" dirty="0"/>
          </a:p>
        </p:txBody>
      </p:sp>
      <p:pic>
        <p:nvPicPr>
          <p:cNvPr id="7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035" y="3206862"/>
            <a:ext cx="3415553" cy="2870182"/>
          </a:xfrm>
        </p:spPr>
      </p:pic>
      <p:pic>
        <p:nvPicPr>
          <p:cNvPr id="10" name="Audio 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87909"/>
      </p:ext>
    </p:extLst>
  </p:cSld>
  <p:clrMapOvr>
    <a:masterClrMapping/>
  </p:clrMapOvr>
  <p:transition spd="med" advTm="6165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 of Image(Forward and Backward)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012" y="2658533"/>
            <a:ext cx="4718304" cy="576262"/>
          </a:xfrm>
        </p:spPr>
        <p:txBody>
          <a:bodyPr/>
          <a:lstStyle/>
          <a:p>
            <a:pPr algn="ctr"/>
            <a:r>
              <a:rPr lang="en-US" dirty="0" smtClean="0"/>
              <a:t>Rotation by any angle(60 deg)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0223" y="2658533"/>
            <a:ext cx="4718304" cy="576262"/>
          </a:xfrm>
        </p:spPr>
        <p:txBody>
          <a:bodyPr/>
          <a:lstStyle/>
          <a:p>
            <a:pPr algn="ctr"/>
            <a:r>
              <a:rPr lang="en-US" dirty="0" smtClean="0"/>
              <a:t>Rotation By Any Angle(-60 deg)</a:t>
            </a:r>
            <a:endParaRPr lang="en-US" dirty="0"/>
          </a:p>
        </p:txBody>
      </p:sp>
      <p:pic>
        <p:nvPicPr>
          <p:cNvPr id="9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511" y="3486410"/>
            <a:ext cx="3867306" cy="2237880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109" y="3486410"/>
            <a:ext cx="4172532" cy="2248214"/>
          </a:xfrm>
        </p:spPr>
      </p:pic>
      <p:pic>
        <p:nvPicPr>
          <p:cNvPr id="12" name="Audio 1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7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530">
        <p14:flash/>
      </p:transition>
    </mc:Choice>
    <mc:Fallback xmlns="">
      <p:transition spd="slow" advTm="35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Filters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Mean Filter(Input Value: 12)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Median Filter(Input Value: 10)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093" y="3394071"/>
            <a:ext cx="4150301" cy="23255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080" y="3394071"/>
            <a:ext cx="4321483" cy="2330314"/>
          </a:xfrm>
          <a:prstGeom prst="rect">
            <a:avLst/>
          </a:prstGeom>
        </p:spPr>
      </p:pic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7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909">
        <p:blinds dir="vert"/>
      </p:transition>
    </mc:Choice>
    <mc:Fallback xmlns="">
      <p:transition spd="slow" advTm="909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Filter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236" y="2640695"/>
            <a:ext cx="4718304" cy="576262"/>
          </a:xfrm>
        </p:spPr>
        <p:txBody>
          <a:bodyPr/>
          <a:lstStyle/>
          <a:p>
            <a:pPr algn="ctr"/>
            <a:r>
              <a:rPr lang="en-US" dirty="0" smtClean="0"/>
              <a:t>Before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01851"/>
            <a:ext cx="4069976" cy="231489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0569" y="2640695"/>
            <a:ext cx="4718304" cy="576262"/>
          </a:xfrm>
        </p:spPr>
        <p:txBody>
          <a:bodyPr/>
          <a:lstStyle/>
          <a:p>
            <a:pPr algn="ctr"/>
            <a:r>
              <a:rPr lang="en-US" dirty="0" smtClean="0"/>
              <a:t>After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612" y="3401851"/>
            <a:ext cx="4320985" cy="2314898"/>
          </a:xfrm>
        </p:spPr>
      </p:pic>
      <p:pic>
        <p:nvPicPr>
          <p:cNvPr id="10" name="Audio 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9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19">
        <p:checker/>
      </p:transition>
    </mc:Choice>
    <mc:Fallback xmlns="">
      <p:transition spd="slow" advTm="19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Resizing an Image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Before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36" y="3412901"/>
            <a:ext cx="4216632" cy="2474979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After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828" y="3400052"/>
            <a:ext cx="4134031" cy="2487828"/>
          </a:xfrm>
        </p:spPr>
      </p:pic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2865"/>
      </p:ext>
    </p:extLst>
  </p:cSld>
  <p:clrMapOvr>
    <a:masterClrMapping/>
  </p:clrMapOvr>
  <p:transition spd="med" advTm="7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449</TotalTime>
  <Words>159</Words>
  <Application>Microsoft Office PowerPoint</Application>
  <PresentationFormat>Widescreen</PresentationFormat>
  <Paragraphs>64</Paragraphs>
  <Slides>22</Slides>
  <Notes>0</Notes>
  <HiddenSlides>0</HiddenSlides>
  <MMClips>22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Garamond</vt:lpstr>
      <vt:lpstr>Organic</vt:lpstr>
      <vt:lpstr>Mini Project-1</vt:lpstr>
      <vt:lpstr>Group Members</vt:lpstr>
      <vt:lpstr>Original Image(For Reference)</vt:lpstr>
      <vt:lpstr>Flip Horizontal And Vertical</vt:lpstr>
      <vt:lpstr>Rotation Of Image</vt:lpstr>
      <vt:lpstr>Rotation of Image(Forward and Backward)</vt:lpstr>
      <vt:lpstr>Applying Filters</vt:lpstr>
      <vt:lpstr>Linear Filter</vt:lpstr>
      <vt:lpstr>Resizing an Image</vt:lpstr>
      <vt:lpstr>Translating An Image</vt:lpstr>
      <vt:lpstr>Scaling An Image</vt:lpstr>
      <vt:lpstr>Brightness And Sharpness</vt:lpstr>
      <vt:lpstr>Shrink and Contrast</vt:lpstr>
      <vt:lpstr>Find Edges</vt:lpstr>
      <vt:lpstr>Derivative Filter</vt:lpstr>
      <vt:lpstr>Crop Image</vt:lpstr>
      <vt:lpstr>Image Side By Side</vt:lpstr>
      <vt:lpstr>Image Top To Bottom</vt:lpstr>
      <vt:lpstr>Image Reverted(Bonus)</vt:lpstr>
      <vt:lpstr>Challenges Faced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44</cp:revision>
  <dcterms:created xsi:type="dcterms:W3CDTF">2023-12-10T09:47:55Z</dcterms:created>
  <dcterms:modified xsi:type="dcterms:W3CDTF">2023-12-10T17:45:35Z</dcterms:modified>
</cp:coreProperties>
</file>