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0" r:id="rId6"/>
    <p:sldId id="267" r:id="rId7"/>
    <p:sldId id="268" r:id="rId8"/>
    <p:sldId id="269"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06F19F-B76D-4C1F-B57E-A3C7CC189DA2}" v="441" dt="2019-12-17T19:07:42.049"/>
    <p1510:client id="{C8FDE893-5BC9-4967-8B72-FA65021FC3E1}" v="166" dt="2019-12-17T19:24:19.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rarah Bashir" userId="e2a7692d509e5e55" providerId="Windows Live" clId="Web-{BB06F19F-B76D-4C1F-B57E-A3C7CC189DA2}"/>
    <pc:docChg chg="addSld delSld modSld sldOrd addMainMaster delMainMaster">
      <pc:chgData name="Hurarah Bashir" userId="e2a7692d509e5e55" providerId="Windows Live" clId="Web-{BB06F19F-B76D-4C1F-B57E-A3C7CC189DA2}" dt="2019-12-17T19:07:42.049" v="415"/>
      <pc:docMkLst>
        <pc:docMk/>
      </pc:docMkLst>
      <pc:sldChg chg="addSp modSp mod setBg modClrScheme chgLayout">
        <pc:chgData name="Hurarah Bashir" userId="e2a7692d509e5e55" providerId="Windows Live" clId="Web-{BB06F19F-B76D-4C1F-B57E-A3C7CC189DA2}" dt="2019-12-17T18:27:23.693" v="177"/>
        <pc:sldMkLst>
          <pc:docMk/>
          <pc:sldMk cId="3879346322" sldId="256"/>
        </pc:sldMkLst>
        <pc:spChg chg="mod ord">
          <ac:chgData name="Hurarah Bashir" userId="e2a7692d509e5e55" providerId="Windows Live" clId="Web-{BB06F19F-B76D-4C1F-B57E-A3C7CC189DA2}" dt="2019-12-17T18:27:23.693" v="177"/>
          <ac:spMkLst>
            <pc:docMk/>
            <pc:sldMk cId="3879346322" sldId="256"/>
            <ac:spMk id="2" creationId="{00000000-0000-0000-0000-000000000000}"/>
          </ac:spMkLst>
        </pc:spChg>
        <pc:spChg chg="mod ord">
          <ac:chgData name="Hurarah Bashir" userId="e2a7692d509e5e55" providerId="Windows Live" clId="Web-{BB06F19F-B76D-4C1F-B57E-A3C7CC189DA2}" dt="2019-12-17T18:27:23.693" v="177"/>
          <ac:spMkLst>
            <pc:docMk/>
            <pc:sldMk cId="3879346322" sldId="256"/>
            <ac:spMk id="3" creationId="{00000000-0000-0000-0000-000000000000}"/>
          </ac:spMkLst>
        </pc:spChg>
        <pc:spChg chg="add">
          <ac:chgData name="Hurarah Bashir" userId="e2a7692d509e5e55" providerId="Windows Live" clId="Web-{BB06F19F-B76D-4C1F-B57E-A3C7CC189DA2}" dt="2019-12-17T18:27:23.693" v="177"/>
          <ac:spMkLst>
            <pc:docMk/>
            <pc:sldMk cId="3879346322" sldId="256"/>
            <ac:spMk id="8" creationId="{C8BABCA7-C1E0-41BA-A822-5F61251AA6A4}"/>
          </ac:spMkLst>
        </pc:spChg>
        <pc:grpChg chg="add">
          <ac:chgData name="Hurarah Bashir" userId="e2a7692d509e5e55" providerId="Windows Live" clId="Web-{BB06F19F-B76D-4C1F-B57E-A3C7CC189DA2}" dt="2019-12-17T18:27:23.693" v="177"/>
          <ac:grpSpMkLst>
            <pc:docMk/>
            <pc:sldMk cId="3879346322" sldId="256"/>
            <ac:grpSpMk id="10" creationId="{2E5D6EB5-6FDB-477A-98F5-7409CD53754D}"/>
          </ac:grpSpMkLst>
        </pc:grpChg>
        <pc:cxnChg chg="add">
          <ac:chgData name="Hurarah Bashir" userId="e2a7692d509e5e55" providerId="Windows Live" clId="Web-{BB06F19F-B76D-4C1F-B57E-A3C7CC189DA2}" dt="2019-12-17T18:27:23.693" v="177"/>
          <ac:cxnSpMkLst>
            <pc:docMk/>
            <pc:sldMk cId="3879346322" sldId="256"/>
            <ac:cxnSpMk id="16" creationId="{889FB2CC-C7A1-4A53-A088-636FB487FE67}"/>
          </ac:cxnSpMkLst>
        </pc:cxnChg>
      </pc:sldChg>
      <pc:sldChg chg="addSp delSp modSp new mod setBg modClrScheme chgLayout">
        <pc:chgData name="Hurarah Bashir" userId="e2a7692d509e5e55" providerId="Windows Live" clId="Web-{BB06F19F-B76D-4C1F-B57E-A3C7CC189DA2}" dt="2019-12-17T18:28:15.755" v="190" actId="20577"/>
        <pc:sldMkLst>
          <pc:docMk/>
          <pc:sldMk cId="134200279" sldId="257"/>
        </pc:sldMkLst>
        <pc:spChg chg="mod ord">
          <ac:chgData name="Hurarah Bashir" userId="e2a7692d509e5e55" providerId="Windows Live" clId="Web-{BB06F19F-B76D-4C1F-B57E-A3C7CC189DA2}" dt="2019-12-17T18:28:15.755" v="190" actId="20577"/>
          <ac:spMkLst>
            <pc:docMk/>
            <pc:sldMk cId="134200279" sldId="257"/>
            <ac:spMk id="2" creationId="{581CBA39-39C1-4A9D-A4D1-5124C63BECF4}"/>
          </ac:spMkLst>
        </pc:spChg>
        <pc:spChg chg="del mod ord">
          <ac:chgData name="Hurarah Bashir" userId="e2a7692d509e5e55" providerId="Windows Live" clId="Web-{BB06F19F-B76D-4C1F-B57E-A3C7CC189DA2}" dt="2019-12-17T18:27:47.271" v="178"/>
          <ac:spMkLst>
            <pc:docMk/>
            <pc:sldMk cId="134200279" sldId="257"/>
            <ac:spMk id="3" creationId="{03E4F4F3-E3A9-43C7-AB26-FCA542BAEE5D}"/>
          </ac:spMkLst>
        </pc:spChg>
        <pc:graphicFrameChg chg="add">
          <ac:chgData name="Hurarah Bashir" userId="e2a7692d509e5e55" providerId="Windows Live" clId="Web-{BB06F19F-B76D-4C1F-B57E-A3C7CC189DA2}" dt="2019-12-17T18:27:47.271" v="178"/>
          <ac:graphicFrameMkLst>
            <pc:docMk/>
            <pc:sldMk cId="134200279" sldId="257"/>
            <ac:graphicFrameMk id="5" creationId="{F814B1AF-5BE2-4A87-B6F3-9D09533B91D4}"/>
          </ac:graphicFrameMkLst>
        </pc:graphicFrameChg>
      </pc:sldChg>
      <pc:sldChg chg="addSp delSp modSp new del mod modClrScheme chgLayout">
        <pc:chgData name="Hurarah Bashir" userId="e2a7692d509e5e55" providerId="Windows Live" clId="Web-{BB06F19F-B76D-4C1F-B57E-A3C7CC189DA2}" dt="2019-12-17T18:32:55.659" v="203"/>
        <pc:sldMkLst>
          <pc:docMk/>
          <pc:sldMk cId="1472287505" sldId="258"/>
        </pc:sldMkLst>
        <pc:spChg chg="mod ord">
          <ac:chgData name="Hurarah Bashir" userId="e2a7692d509e5e55" providerId="Windows Live" clId="Web-{BB06F19F-B76D-4C1F-B57E-A3C7CC189DA2}" dt="2019-12-17T18:32:41.738" v="202"/>
          <ac:spMkLst>
            <pc:docMk/>
            <pc:sldMk cId="1472287505" sldId="258"/>
            <ac:spMk id="2" creationId="{AFFAE219-2FCE-46B2-A9D6-725762167682}"/>
          </ac:spMkLst>
        </pc:spChg>
        <pc:spChg chg="del mod ord">
          <ac:chgData name="Hurarah Bashir" userId="e2a7692d509e5e55" providerId="Windows Live" clId="Web-{BB06F19F-B76D-4C1F-B57E-A3C7CC189DA2}" dt="2019-12-17T18:32:20.597" v="200"/>
          <ac:spMkLst>
            <pc:docMk/>
            <pc:sldMk cId="1472287505" sldId="258"/>
            <ac:spMk id="3" creationId="{89AE997C-C7FF-4061-BA14-C007B56C490B}"/>
          </ac:spMkLst>
        </pc:spChg>
        <pc:spChg chg="add del mod ord">
          <ac:chgData name="Hurarah Bashir" userId="e2a7692d509e5e55" providerId="Windows Live" clId="Web-{BB06F19F-B76D-4C1F-B57E-A3C7CC189DA2}" dt="2019-12-17T18:32:41.738" v="202"/>
          <ac:spMkLst>
            <pc:docMk/>
            <pc:sldMk cId="1472287505" sldId="258"/>
            <ac:spMk id="4" creationId="{3569C052-38B1-4EB4-9C11-0A17F702A3AC}"/>
          </ac:spMkLst>
        </pc:spChg>
        <pc:spChg chg="add del mod ord">
          <ac:chgData name="Hurarah Bashir" userId="e2a7692d509e5e55" providerId="Windows Live" clId="Web-{BB06F19F-B76D-4C1F-B57E-A3C7CC189DA2}" dt="2019-12-17T18:32:41.738" v="202"/>
          <ac:spMkLst>
            <pc:docMk/>
            <pc:sldMk cId="1472287505" sldId="258"/>
            <ac:spMk id="5" creationId="{88764A10-11E3-49A6-B3B1-35BCC82D455F}"/>
          </ac:spMkLst>
        </pc:spChg>
        <pc:spChg chg="add del mod ord">
          <ac:chgData name="Hurarah Bashir" userId="e2a7692d509e5e55" providerId="Windows Live" clId="Web-{BB06F19F-B76D-4C1F-B57E-A3C7CC189DA2}" dt="2019-12-17T18:32:41.738" v="202"/>
          <ac:spMkLst>
            <pc:docMk/>
            <pc:sldMk cId="1472287505" sldId="258"/>
            <ac:spMk id="6" creationId="{4F9D4F41-0D61-480E-9FFE-55D26F636056}"/>
          </ac:spMkLst>
        </pc:spChg>
        <pc:picChg chg="add mod ord">
          <ac:chgData name="Hurarah Bashir" userId="e2a7692d509e5e55" providerId="Windows Live" clId="Web-{BB06F19F-B76D-4C1F-B57E-A3C7CC189DA2}" dt="2019-12-17T18:32:41.738" v="202"/>
          <ac:picMkLst>
            <pc:docMk/>
            <pc:sldMk cId="1472287505" sldId="258"/>
            <ac:picMk id="7" creationId="{8779F46C-C8F5-4FFA-84F7-7EC126D07DE7}"/>
          </ac:picMkLst>
        </pc:picChg>
      </pc:sldChg>
      <pc:sldChg chg="addSp delSp modSp new mod setBg">
        <pc:chgData name="Hurarah Bashir" userId="e2a7692d509e5e55" providerId="Windows Live" clId="Web-{BB06F19F-B76D-4C1F-B57E-A3C7CC189DA2}" dt="2019-12-17T18:35:48.111" v="219" actId="14100"/>
        <pc:sldMkLst>
          <pc:docMk/>
          <pc:sldMk cId="3004864162" sldId="258"/>
        </pc:sldMkLst>
        <pc:spChg chg="mod">
          <ac:chgData name="Hurarah Bashir" userId="e2a7692d509e5e55" providerId="Windows Live" clId="Web-{BB06F19F-B76D-4C1F-B57E-A3C7CC189DA2}" dt="2019-12-17T18:35:15.861" v="214" actId="20577"/>
          <ac:spMkLst>
            <pc:docMk/>
            <pc:sldMk cId="3004864162" sldId="258"/>
            <ac:spMk id="2" creationId="{FAB93A8B-A74B-4EB0-9D88-BF91E8E135F3}"/>
          </ac:spMkLst>
        </pc:spChg>
        <pc:spChg chg="del">
          <ac:chgData name="Hurarah Bashir" userId="e2a7692d509e5e55" providerId="Windows Live" clId="Web-{BB06F19F-B76D-4C1F-B57E-A3C7CC189DA2}" dt="2019-12-17T18:34:02.846" v="211"/>
          <ac:spMkLst>
            <pc:docMk/>
            <pc:sldMk cId="3004864162" sldId="258"/>
            <ac:spMk id="3" creationId="{1BF87A95-35BC-4B76-A972-FB4E720E277F}"/>
          </ac:spMkLst>
        </pc:spChg>
        <pc:spChg chg="add del">
          <ac:chgData name="Hurarah Bashir" userId="e2a7692d509e5e55" providerId="Windows Live" clId="Web-{BB06F19F-B76D-4C1F-B57E-A3C7CC189DA2}" dt="2019-12-17T18:35:10.502" v="213"/>
          <ac:spMkLst>
            <pc:docMk/>
            <pc:sldMk cId="3004864162" sldId="258"/>
            <ac:spMk id="8" creationId="{E6C707B8-1D35-4BD5-9F6E-12EEAFD68AD0}"/>
          </ac:spMkLst>
        </pc:spChg>
        <pc:spChg chg="add">
          <ac:chgData name="Hurarah Bashir" userId="e2a7692d509e5e55" providerId="Windows Live" clId="Web-{BB06F19F-B76D-4C1F-B57E-A3C7CC189DA2}" dt="2019-12-17T18:34:20.253" v="212"/>
          <ac:spMkLst>
            <pc:docMk/>
            <pc:sldMk cId="3004864162" sldId="258"/>
            <ac:spMk id="11" creationId="{22AC0F86-9A78-4E84-A4B4-ADB8B2629A0C}"/>
          </ac:spMkLst>
        </pc:spChg>
        <pc:spChg chg="add">
          <ac:chgData name="Hurarah Bashir" userId="e2a7692d509e5e55" providerId="Windows Live" clId="Web-{BB06F19F-B76D-4C1F-B57E-A3C7CC189DA2}" dt="2019-12-17T18:34:20.253" v="212"/>
          <ac:spMkLst>
            <pc:docMk/>
            <pc:sldMk cId="3004864162" sldId="258"/>
            <ac:spMk id="19" creationId="{69A54E25-1C05-48E5-A5CC-3778C1D3632D}"/>
          </ac:spMkLst>
        </pc:spChg>
        <pc:grpChg chg="add">
          <ac:chgData name="Hurarah Bashir" userId="e2a7692d509e5e55" providerId="Windows Live" clId="Web-{BB06F19F-B76D-4C1F-B57E-A3C7CC189DA2}" dt="2019-12-17T18:34:20.253" v="212"/>
          <ac:grpSpMkLst>
            <pc:docMk/>
            <pc:sldMk cId="3004864162" sldId="258"/>
            <ac:grpSpMk id="13" creationId="{4AF78B9E-8BE2-4706-9377-A05FA25ABABF}"/>
          </ac:grpSpMkLst>
        </pc:grpChg>
        <pc:picChg chg="add mod ord">
          <ac:chgData name="Hurarah Bashir" userId="e2a7692d509e5e55" providerId="Windows Live" clId="Web-{BB06F19F-B76D-4C1F-B57E-A3C7CC189DA2}" dt="2019-12-17T18:35:48.111" v="219" actId="14100"/>
          <ac:picMkLst>
            <pc:docMk/>
            <pc:sldMk cId="3004864162" sldId="258"/>
            <ac:picMk id="4" creationId="{D86E228C-FE5B-4D74-A9F1-98568008183A}"/>
          </ac:picMkLst>
        </pc:picChg>
        <pc:cxnChg chg="add">
          <ac:chgData name="Hurarah Bashir" userId="e2a7692d509e5e55" providerId="Windows Live" clId="Web-{BB06F19F-B76D-4C1F-B57E-A3C7CC189DA2}" dt="2019-12-17T18:34:20.253" v="212"/>
          <ac:cxnSpMkLst>
            <pc:docMk/>
            <pc:sldMk cId="3004864162" sldId="258"/>
            <ac:cxnSpMk id="21" creationId="{0E5D0023-B23E-4823-8D72-B07FFF8CAE96}"/>
          </ac:cxnSpMkLst>
        </pc:cxnChg>
      </pc:sldChg>
      <pc:sldChg chg="modSp add replId">
        <pc:chgData name="Hurarah Bashir" userId="e2a7692d509e5e55" providerId="Windows Live" clId="Web-{BB06F19F-B76D-4C1F-B57E-A3C7CC189DA2}" dt="2019-12-17T18:36:37.548" v="222" actId="14100"/>
        <pc:sldMkLst>
          <pc:docMk/>
          <pc:sldMk cId="2957426971" sldId="259"/>
        </pc:sldMkLst>
        <pc:picChg chg="mod">
          <ac:chgData name="Hurarah Bashir" userId="e2a7692d509e5e55" providerId="Windows Live" clId="Web-{BB06F19F-B76D-4C1F-B57E-A3C7CC189DA2}" dt="2019-12-17T18:36:37.548" v="222" actId="14100"/>
          <ac:picMkLst>
            <pc:docMk/>
            <pc:sldMk cId="2957426971" sldId="259"/>
            <ac:picMk id="4" creationId="{D86E228C-FE5B-4D74-A9F1-98568008183A}"/>
          </ac:picMkLst>
        </pc:picChg>
      </pc:sldChg>
      <pc:sldChg chg="addSp delSp modSp add del mod replId setBg setClrOvrMap">
        <pc:chgData name="Hurarah Bashir" userId="e2a7692d509e5e55" providerId="Windows Live" clId="Web-{BB06F19F-B76D-4C1F-B57E-A3C7CC189DA2}" dt="2019-12-17T18:39:14.250" v="237"/>
        <pc:sldMkLst>
          <pc:docMk/>
          <pc:sldMk cId="216430559" sldId="260"/>
        </pc:sldMkLst>
        <pc:spChg chg="mod ord">
          <ac:chgData name="Hurarah Bashir" userId="e2a7692d509e5e55" providerId="Windows Live" clId="Web-{BB06F19F-B76D-4C1F-B57E-A3C7CC189DA2}" dt="2019-12-17T18:39:02.688" v="236" actId="14100"/>
          <ac:spMkLst>
            <pc:docMk/>
            <pc:sldMk cId="216430559" sldId="260"/>
            <ac:spMk id="2" creationId="{FAB93A8B-A74B-4EB0-9D88-BF91E8E135F3}"/>
          </ac:spMkLst>
        </pc:spChg>
        <pc:spChg chg="del">
          <ac:chgData name="Hurarah Bashir" userId="e2a7692d509e5e55" providerId="Windows Live" clId="Web-{BB06F19F-B76D-4C1F-B57E-A3C7CC189DA2}" dt="2019-12-17T18:38:12.438" v="232"/>
          <ac:spMkLst>
            <pc:docMk/>
            <pc:sldMk cId="216430559" sldId="260"/>
            <ac:spMk id="11" creationId="{22AC0F86-9A78-4E84-A4B4-ADB8B2629A0C}"/>
          </ac:spMkLst>
        </pc:spChg>
        <pc:spChg chg="del">
          <ac:chgData name="Hurarah Bashir" userId="e2a7692d509e5e55" providerId="Windows Live" clId="Web-{BB06F19F-B76D-4C1F-B57E-A3C7CC189DA2}" dt="2019-12-17T18:38:12.438" v="232"/>
          <ac:spMkLst>
            <pc:docMk/>
            <pc:sldMk cId="216430559" sldId="260"/>
            <ac:spMk id="19" creationId="{69A54E25-1C05-48E5-A5CC-3778C1D3632D}"/>
          </ac:spMkLst>
        </pc:spChg>
        <pc:spChg chg="add del">
          <ac:chgData name="Hurarah Bashir" userId="e2a7692d509e5e55" providerId="Windows Live" clId="Web-{BB06F19F-B76D-4C1F-B57E-A3C7CC189DA2}" dt="2019-12-17T18:38:50.172" v="235"/>
          <ac:spMkLst>
            <pc:docMk/>
            <pc:sldMk cId="216430559" sldId="260"/>
            <ac:spMk id="34" creationId="{FDF8837B-BAE2-489A-8F93-69216307D5A5}"/>
          </ac:spMkLst>
        </pc:spChg>
        <pc:spChg chg="add">
          <ac:chgData name="Hurarah Bashir" userId="e2a7692d509e5e55" providerId="Windows Live" clId="Web-{BB06F19F-B76D-4C1F-B57E-A3C7CC189DA2}" dt="2019-12-17T18:38:50.172" v="235"/>
          <ac:spMkLst>
            <pc:docMk/>
            <pc:sldMk cId="216430559" sldId="260"/>
            <ac:spMk id="49" creationId="{C9D262D4-AE8B-4620-949A-609FC366FC05}"/>
          </ac:spMkLst>
        </pc:spChg>
        <pc:spChg chg="add">
          <ac:chgData name="Hurarah Bashir" userId="e2a7692d509e5e55" providerId="Windows Live" clId="Web-{BB06F19F-B76D-4C1F-B57E-A3C7CC189DA2}" dt="2019-12-17T18:38:50.172" v="235"/>
          <ac:spMkLst>
            <pc:docMk/>
            <pc:sldMk cId="216430559" sldId="260"/>
            <ac:spMk id="51" creationId="{3605853C-E63A-49E2-84A4-4B7DD77A562C}"/>
          </ac:spMkLst>
        </pc:spChg>
        <pc:grpChg chg="del">
          <ac:chgData name="Hurarah Bashir" userId="e2a7692d509e5e55" providerId="Windows Live" clId="Web-{BB06F19F-B76D-4C1F-B57E-A3C7CC189DA2}" dt="2019-12-17T18:38:12.438" v="232"/>
          <ac:grpSpMkLst>
            <pc:docMk/>
            <pc:sldMk cId="216430559" sldId="260"/>
            <ac:grpSpMk id="13" creationId="{4AF78B9E-8BE2-4706-9377-A05FA25ABABF}"/>
          </ac:grpSpMkLst>
        </pc:grpChg>
        <pc:grpChg chg="add del">
          <ac:chgData name="Hurarah Bashir" userId="e2a7692d509e5e55" providerId="Windows Live" clId="Web-{BB06F19F-B76D-4C1F-B57E-A3C7CC189DA2}" dt="2019-12-17T18:38:50.172" v="235"/>
          <ac:grpSpMkLst>
            <pc:docMk/>
            <pc:sldMk cId="216430559" sldId="260"/>
            <ac:grpSpMk id="26" creationId="{03E8C8A2-D2DA-42F8-84AA-AC5AB4251D29}"/>
          </ac:grpSpMkLst>
        </pc:grpChg>
        <pc:grpChg chg="add">
          <ac:chgData name="Hurarah Bashir" userId="e2a7692d509e5e55" providerId="Windows Live" clId="Web-{BB06F19F-B76D-4C1F-B57E-A3C7CC189DA2}" dt="2019-12-17T18:38:50.172" v="235"/>
          <ac:grpSpMkLst>
            <pc:docMk/>
            <pc:sldMk cId="216430559" sldId="260"/>
            <ac:grpSpMk id="41" creationId="{03E8C8A2-D2DA-42F8-84AA-AC5AB4251D29}"/>
          </ac:grpSpMkLst>
        </pc:grpChg>
        <pc:grpChg chg="add">
          <ac:chgData name="Hurarah Bashir" userId="e2a7692d509e5e55" providerId="Windows Live" clId="Web-{BB06F19F-B76D-4C1F-B57E-A3C7CC189DA2}" dt="2019-12-17T18:38:50.172" v="235"/>
          <ac:grpSpMkLst>
            <pc:docMk/>
            <pc:sldMk cId="216430559" sldId="260"/>
            <ac:grpSpMk id="53" creationId="{9500549F-5B68-400C-A605-BDF102BDBB0A}"/>
          </ac:grpSpMkLst>
        </pc:grpChg>
        <pc:picChg chg="mod">
          <ac:chgData name="Hurarah Bashir" userId="e2a7692d509e5e55" providerId="Windows Live" clId="Web-{BB06F19F-B76D-4C1F-B57E-A3C7CC189DA2}" dt="2019-12-17T18:38:50.172" v="235"/>
          <ac:picMkLst>
            <pc:docMk/>
            <pc:sldMk cId="216430559" sldId="260"/>
            <ac:picMk id="4" creationId="{D86E228C-FE5B-4D74-A9F1-98568008183A}"/>
          </ac:picMkLst>
        </pc:picChg>
        <pc:cxnChg chg="del">
          <ac:chgData name="Hurarah Bashir" userId="e2a7692d509e5e55" providerId="Windows Live" clId="Web-{BB06F19F-B76D-4C1F-B57E-A3C7CC189DA2}" dt="2019-12-17T18:38:12.438" v="232"/>
          <ac:cxnSpMkLst>
            <pc:docMk/>
            <pc:sldMk cId="216430559" sldId="260"/>
            <ac:cxnSpMk id="21" creationId="{0E5D0023-B23E-4823-8D72-B07FFF8CAE96}"/>
          </ac:cxnSpMkLst>
        </pc:cxnChg>
        <pc:cxnChg chg="add del">
          <ac:chgData name="Hurarah Bashir" userId="e2a7692d509e5e55" providerId="Windows Live" clId="Web-{BB06F19F-B76D-4C1F-B57E-A3C7CC189DA2}" dt="2019-12-17T18:38:50.172" v="235"/>
          <ac:cxnSpMkLst>
            <pc:docMk/>
            <pc:sldMk cId="216430559" sldId="260"/>
            <ac:cxnSpMk id="32" creationId="{0DFD28A6-39F3-425F-8050-E5BF1B4523B2}"/>
          </ac:cxnSpMkLst>
        </pc:cxnChg>
        <pc:cxnChg chg="add del">
          <ac:chgData name="Hurarah Bashir" userId="e2a7692d509e5e55" providerId="Windows Live" clId="Web-{BB06F19F-B76D-4C1F-B57E-A3C7CC189DA2}" dt="2019-12-17T18:38:50.172" v="235"/>
          <ac:cxnSpMkLst>
            <pc:docMk/>
            <pc:sldMk cId="216430559" sldId="260"/>
            <ac:cxnSpMk id="36" creationId="{B48BEE9B-A2F4-4BF3-9EAD-16E1A7FC2DC6}"/>
          </ac:cxnSpMkLst>
        </pc:cxnChg>
        <pc:cxnChg chg="add">
          <ac:chgData name="Hurarah Bashir" userId="e2a7692d509e5e55" providerId="Windows Live" clId="Web-{BB06F19F-B76D-4C1F-B57E-A3C7CC189DA2}" dt="2019-12-17T18:38:50.172" v="235"/>
          <ac:cxnSpMkLst>
            <pc:docMk/>
            <pc:sldMk cId="216430559" sldId="260"/>
            <ac:cxnSpMk id="47" creationId="{0DFD28A6-39F3-425F-8050-E5BF1B4523B2}"/>
          </ac:cxnSpMkLst>
        </pc:cxnChg>
        <pc:cxnChg chg="add">
          <ac:chgData name="Hurarah Bashir" userId="e2a7692d509e5e55" providerId="Windows Live" clId="Web-{BB06F19F-B76D-4C1F-B57E-A3C7CC189DA2}" dt="2019-12-17T18:38:50.172" v="235"/>
          <ac:cxnSpMkLst>
            <pc:docMk/>
            <pc:sldMk cId="216430559" sldId="260"/>
            <ac:cxnSpMk id="59" creationId="{1E22DAF0-5C05-4D01-A6C7-28326657739A}"/>
          </ac:cxnSpMkLst>
        </pc:cxnChg>
      </pc:sldChg>
      <pc:sldChg chg="addSp delSp modSp new">
        <pc:chgData name="Hurarah Bashir" userId="e2a7692d509e5e55" providerId="Windows Live" clId="Web-{BB06F19F-B76D-4C1F-B57E-A3C7CC189DA2}" dt="2019-12-17T18:40:10.390" v="247" actId="14100"/>
        <pc:sldMkLst>
          <pc:docMk/>
          <pc:sldMk cId="314455661" sldId="260"/>
        </pc:sldMkLst>
        <pc:spChg chg="mod">
          <ac:chgData name="Hurarah Bashir" userId="e2a7692d509e5e55" providerId="Windows Live" clId="Web-{BB06F19F-B76D-4C1F-B57E-A3C7CC189DA2}" dt="2019-12-17T18:39:36.484" v="241" actId="20577"/>
          <ac:spMkLst>
            <pc:docMk/>
            <pc:sldMk cId="314455661" sldId="260"/>
            <ac:spMk id="2" creationId="{DA1DB09D-FB92-486E-A88B-614C7B3E43A8}"/>
          </ac:spMkLst>
        </pc:spChg>
        <pc:spChg chg="del">
          <ac:chgData name="Hurarah Bashir" userId="e2a7692d509e5e55" providerId="Windows Live" clId="Web-{BB06F19F-B76D-4C1F-B57E-A3C7CC189DA2}" dt="2019-12-17T18:39:40.234" v="243"/>
          <ac:spMkLst>
            <pc:docMk/>
            <pc:sldMk cId="314455661" sldId="260"/>
            <ac:spMk id="3" creationId="{49DA4CBD-4969-460F-8F03-4BFFDD589DFC}"/>
          </ac:spMkLst>
        </pc:spChg>
        <pc:picChg chg="add mod ord">
          <ac:chgData name="Hurarah Bashir" userId="e2a7692d509e5e55" providerId="Windows Live" clId="Web-{BB06F19F-B76D-4C1F-B57E-A3C7CC189DA2}" dt="2019-12-17T18:40:10.390" v="247" actId="14100"/>
          <ac:picMkLst>
            <pc:docMk/>
            <pc:sldMk cId="314455661" sldId="260"/>
            <ac:picMk id="4" creationId="{B02898B0-21FA-4D2B-879C-1C7D4E90E322}"/>
          </ac:picMkLst>
        </pc:picChg>
      </pc:sldChg>
      <pc:sldChg chg="modSp new">
        <pc:chgData name="Hurarah Bashir" userId="e2a7692d509e5e55" providerId="Windows Live" clId="Web-{BB06F19F-B76D-4C1F-B57E-A3C7CC189DA2}" dt="2019-12-17T18:44:46.310" v="309" actId="20577"/>
        <pc:sldMkLst>
          <pc:docMk/>
          <pc:sldMk cId="853461099" sldId="261"/>
        </pc:sldMkLst>
        <pc:spChg chg="mod">
          <ac:chgData name="Hurarah Bashir" userId="e2a7692d509e5e55" providerId="Windows Live" clId="Web-{BB06F19F-B76D-4C1F-B57E-A3C7CC189DA2}" dt="2019-12-17T18:44:33.560" v="304" actId="20577"/>
          <ac:spMkLst>
            <pc:docMk/>
            <pc:sldMk cId="853461099" sldId="261"/>
            <ac:spMk id="2" creationId="{600157AC-C89A-4E95-90F9-A32CD9D18950}"/>
          </ac:spMkLst>
        </pc:spChg>
        <pc:spChg chg="mod">
          <ac:chgData name="Hurarah Bashir" userId="e2a7692d509e5e55" providerId="Windows Live" clId="Web-{BB06F19F-B76D-4C1F-B57E-A3C7CC189DA2}" dt="2019-12-17T18:44:46.310" v="309" actId="20577"/>
          <ac:spMkLst>
            <pc:docMk/>
            <pc:sldMk cId="853461099" sldId="261"/>
            <ac:spMk id="3" creationId="{0158B36C-8D7A-4C4C-8578-0C3CCC204A72}"/>
          </ac:spMkLst>
        </pc:spChg>
      </pc:sldChg>
      <pc:sldChg chg="modSp add replId">
        <pc:chgData name="Hurarah Bashir" userId="e2a7692d509e5e55" providerId="Windows Live" clId="Web-{BB06F19F-B76D-4C1F-B57E-A3C7CC189DA2}" dt="2019-12-17T18:45:24.560" v="319" actId="20577"/>
        <pc:sldMkLst>
          <pc:docMk/>
          <pc:sldMk cId="3382102159" sldId="262"/>
        </pc:sldMkLst>
        <pc:spChg chg="mod">
          <ac:chgData name="Hurarah Bashir" userId="e2a7692d509e5e55" providerId="Windows Live" clId="Web-{BB06F19F-B76D-4C1F-B57E-A3C7CC189DA2}" dt="2019-12-17T18:45:11.794" v="316" actId="14100"/>
          <ac:spMkLst>
            <pc:docMk/>
            <pc:sldMk cId="3382102159" sldId="262"/>
            <ac:spMk id="2" creationId="{600157AC-C89A-4E95-90F9-A32CD9D18950}"/>
          </ac:spMkLst>
        </pc:spChg>
        <pc:spChg chg="mod">
          <ac:chgData name="Hurarah Bashir" userId="e2a7692d509e5e55" providerId="Windows Live" clId="Web-{BB06F19F-B76D-4C1F-B57E-A3C7CC189DA2}" dt="2019-12-17T18:45:24.560" v="319" actId="20577"/>
          <ac:spMkLst>
            <pc:docMk/>
            <pc:sldMk cId="3382102159" sldId="262"/>
            <ac:spMk id="3" creationId="{0158B36C-8D7A-4C4C-8578-0C3CCC204A72}"/>
          </ac:spMkLst>
        </pc:spChg>
      </pc:sldChg>
      <pc:sldChg chg="addSp delSp modSp new mod modClrScheme chgLayout">
        <pc:chgData name="Hurarah Bashir" userId="e2a7692d509e5e55" providerId="Windows Live" clId="Web-{BB06F19F-B76D-4C1F-B57E-A3C7CC189DA2}" dt="2019-12-17T19:05:26.207" v="409" actId="20577"/>
        <pc:sldMkLst>
          <pc:docMk/>
          <pc:sldMk cId="585627564" sldId="263"/>
        </pc:sldMkLst>
        <pc:spChg chg="mod ord">
          <ac:chgData name="Hurarah Bashir" userId="e2a7692d509e5e55" providerId="Windows Live" clId="Web-{BB06F19F-B76D-4C1F-B57E-A3C7CC189DA2}" dt="2019-12-17T19:05:26.207" v="409" actId="20577"/>
          <ac:spMkLst>
            <pc:docMk/>
            <pc:sldMk cId="585627564" sldId="263"/>
            <ac:spMk id="2" creationId="{F108D641-7613-4FAE-8B88-C1354835685E}"/>
          </ac:spMkLst>
        </pc:spChg>
        <pc:spChg chg="del mod ord">
          <ac:chgData name="Hurarah Bashir" userId="e2a7692d509e5e55" providerId="Windows Live" clId="Web-{BB06F19F-B76D-4C1F-B57E-A3C7CC189DA2}" dt="2019-12-17T18:55:35.055" v="389"/>
          <ac:spMkLst>
            <pc:docMk/>
            <pc:sldMk cId="585627564" sldId="263"/>
            <ac:spMk id="3" creationId="{30BA2D4C-C3AD-40C8-B307-9A187C0EEDC2}"/>
          </ac:spMkLst>
        </pc:spChg>
        <pc:spChg chg="add del mod ord">
          <ac:chgData name="Hurarah Bashir" userId="e2a7692d509e5e55" providerId="Windows Live" clId="Web-{BB06F19F-B76D-4C1F-B57E-A3C7CC189DA2}" dt="2019-12-17T19:03:03.458" v="395"/>
          <ac:spMkLst>
            <pc:docMk/>
            <pc:sldMk cId="585627564" sldId="263"/>
            <ac:spMk id="4" creationId="{CD4BB964-B4DA-4A85-9448-DA5B1FBD2FC7}"/>
          </ac:spMkLst>
        </pc:spChg>
        <pc:spChg chg="add del mod">
          <ac:chgData name="Hurarah Bashir" userId="e2a7692d509e5e55" providerId="Windows Live" clId="Web-{BB06F19F-B76D-4C1F-B57E-A3C7CC189DA2}" dt="2019-12-17T19:02:35.771" v="394"/>
          <ac:spMkLst>
            <pc:docMk/>
            <pc:sldMk cId="585627564" sldId="263"/>
            <ac:spMk id="8" creationId="{30EA1610-4BA4-4EB9-BEAE-B61490330BA6}"/>
          </ac:spMkLst>
        </pc:spChg>
        <pc:picChg chg="add del mod ord">
          <ac:chgData name="Hurarah Bashir" userId="e2a7692d509e5e55" providerId="Windows Live" clId="Web-{BB06F19F-B76D-4C1F-B57E-A3C7CC189DA2}" dt="2019-12-17T18:56:01.883" v="390"/>
          <ac:picMkLst>
            <pc:docMk/>
            <pc:sldMk cId="585627564" sldId="263"/>
            <ac:picMk id="5" creationId="{FF609679-4ECB-40DD-8072-684CE3DC008E}"/>
          </ac:picMkLst>
        </pc:picChg>
        <pc:picChg chg="add mod ord">
          <ac:chgData name="Hurarah Bashir" userId="e2a7692d509e5e55" providerId="Windows Live" clId="Web-{BB06F19F-B76D-4C1F-B57E-A3C7CC189DA2}" dt="2019-12-17T19:04:44.535" v="401" actId="14100"/>
          <ac:picMkLst>
            <pc:docMk/>
            <pc:sldMk cId="585627564" sldId="263"/>
            <ac:picMk id="9" creationId="{07480F97-9C1E-4B32-B690-39A52F8CA691}"/>
          </ac:picMkLst>
        </pc:picChg>
        <pc:picChg chg="add mod ord">
          <ac:chgData name="Hurarah Bashir" userId="e2a7692d509e5e55" providerId="Windows Live" clId="Web-{BB06F19F-B76D-4C1F-B57E-A3C7CC189DA2}" dt="2019-12-17T19:05:20.144" v="404" actId="14100"/>
          <ac:picMkLst>
            <pc:docMk/>
            <pc:sldMk cId="585627564" sldId="263"/>
            <ac:picMk id="11" creationId="{620B8B32-F2D9-438C-9ABD-3E23070D0CE6}"/>
          </ac:picMkLst>
        </pc:picChg>
      </pc:sldChg>
      <pc:sldChg chg="addSp delSp modSp new del mod ord modClrScheme chgLayout">
        <pc:chgData name="Hurarah Bashir" userId="e2a7692d509e5e55" providerId="Windows Live" clId="Web-{BB06F19F-B76D-4C1F-B57E-A3C7CC189DA2}" dt="2019-12-17T18:52:07.557" v="386"/>
        <pc:sldMkLst>
          <pc:docMk/>
          <pc:sldMk cId="1836897533" sldId="263"/>
        </pc:sldMkLst>
        <pc:spChg chg="mod ord">
          <ac:chgData name="Hurarah Bashir" userId="e2a7692d509e5e55" providerId="Windows Live" clId="Web-{BB06F19F-B76D-4C1F-B57E-A3C7CC189DA2}" dt="2019-12-17T18:49:41.792" v="324" actId="20577"/>
          <ac:spMkLst>
            <pc:docMk/>
            <pc:sldMk cId="1836897533" sldId="263"/>
            <ac:spMk id="2" creationId="{43B1F39E-9691-4DE0-84F5-D921190A3932}"/>
          </ac:spMkLst>
        </pc:spChg>
        <pc:spChg chg="mod ord">
          <ac:chgData name="Hurarah Bashir" userId="e2a7692d509e5e55" providerId="Windows Live" clId="Web-{BB06F19F-B76D-4C1F-B57E-A3C7CC189DA2}" dt="2019-12-17T18:50:53.589" v="371" actId="20577"/>
          <ac:spMkLst>
            <pc:docMk/>
            <pc:sldMk cId="1836897533" sldId="263"/>
            <ac:spMk id="3" creationId="{FF25AD0B-96DE-462E-B391-6CC0D389B8A0}"/>
          </ac:spMkLst>
        </pc:spChg>
        <pc:spChg chg="add mod ord">
          <ac:chgData name="Hurarah Bashir" userId="e2a7692d509e5e55" providerId="Windows Live" clId="Web-{BB06F19F-B76D-4C1F-B57E-A3C7CC189DA2}" dt="2019-12-17T18:50:58.932" v="376" actId="20577"/>
          <ac:spMkLst>
            <pc:docMk/>
            <pc:sldMk cId="1836897533" sldId="263"/>
            <ac:spMk id="4" creationId="{5762B9F7-E98C-4AB5-9D7F-2554433C5278}"/>
          </ac:spMkLst>
        </pc:spChg>
        <pc:spChg chg="add del mod">
          <ac:chgData name="Hurarah Bashir" userId="e2a7692d509e5e55" providerId="Windows Live" clId="Web-{BB06F19F-B76D-4C1F-B57E-A3C7CC189DA2}" dt="2019-12-17T18:50:48.386" v="350"/>
          <ac:spMkLst>
            <pc:docMk/>
            <pc:sldMk cId="1836897533" sldId="263"/>
            <ac:spMk id="5" creationId="{FFE416E0-EB35-4A8C-A0C5-CD8DE1206F41}"/>
          </ac:spMkLst>
        </pc:spChg>
        <pc:picChg chg="add mod ord">
          <ac:chgData name="Hurarah Bashir" userId="e2a7692d509e5e55" providerId="Windows Live" clId="Web-{BB06F19F-B76D-4C1F-B57E-A3C7CC189DA2}" dt="2019-12-17T18:51:55.385" v="385"/>
          <ac:picMkLst>
            <pc:docMk/>
            <pc:sldMk cId="1836897533" sldId="263"/>
            <ac:picMk id="6" creationId="{9B651374-A67C-44FA-866A-FD2684BB3F90}"/>
          </ac:picMkLst>
        </pc:picChg>
      </pc:sldChg>
      <pc:sldChg chg="addSp modSp add mod replId setBg">
        <pc:chgData name="Hurarah Bashir" userId="e2a7692d509e5e55" providerId="Windows Live" clId="Web-{BB06F19F-B76D-4C1F-B57E-A3C7CC189DA2}" dt="2019-12-17T19:07:42.049" v="415"/>
        <pc:sldMkLst>
          <pc:docMk/>
          <pc:sldMk cId="1155147355" sldId="264"/>
        </pc:sldMkLst>
        <pc:spChg chg="mod">
          <ac:chgData name="Hurarah Bashir" userId="e2a7692d509e5e55" providerId="Windows Live" clId="Web-{BB06F19F-B76D-4C1F-B57E-A3C7CC189DA2}" dt="2019-12-17T19:07:42.049" v="415"/>
          <ac:spMkLst>
            <pc:docMk/>
            <pc:sldMk cId="1155147355" sldId="264"/>
            <ac:spMk id="2" creationId="{F108D641-7613-4FAE-8B88-C1354835685E}"/>
          </ac:spMkLst>
        </pc:spChg>
        <pc:spChg chg="add">
          <ac:chgData name="Hurarah Bashir" userId="e2a7692d509e5e55" providerId="Windows Live" clId="Web-{BB06F19F-B76D-4C1F-B57E-A3C7CC189DA2}" dt="2019-12-17T19:07:42.049" v="415"/>
          <ac:spMkLst>
            <pc:docMk/>
            <pc:sldMk cId="1155147355" sldId="264"/>
            <ac:spMk id="15" creationId="{3AD689DA-6F06-4CEC-8DEC-339587E59BCC}"/>
          </ac:spMkLst>
        </pc:spChg>
        <pc:spChg chg="add">
          <ac:chgData name="Hurarah Bashir" userId="e2a7692d509e5e55" providerId="Windows Live" clId="Web-{BB06F19F-B76D-4C1F-B57E-A3C7CC189DA2}" dt="2019-12-17T19:07:42.049" v="415"/>
          <ac:spMkLst>
            <pc:docMk/>
            <pc:sldMk cId="1155147355" sldId="264"/>
            <ac:spMk id="26" creationId="{1D39ECD8-0E3E-43C1-9E56-3604E9A15E7B}"/>
          </ac:spMkLst>
        </pc:spChg>
        <pc:spChg chg="add">
          <ac:chgData name="Hurarah Bashir" userId="e2a7692d509e5e55" providerId="Windows Live" clId="Web-{BB06F19F-B76D-4C1F-B57E-A3C7CC189DA2}" dt="2019-12-17T19:07:42.049" v="415"/>
          <ac:spMkLst>
            <pc:docMk/>
            <pc:sldMk cId="1155147355" sldId="264"/>
            <ac:spMk id="36" creationId="{018F8D27-BFDB-4BF9-A512-FF930275B484}"/>
          </ac:spMkLst>
        </pc:spChg>
        <pc:grpChg chg="add">
          <ac:chgData name="Hurarah Bashir" userId="e2a7692d509e5e55" providerId="Windows Live" clId="Web-{BB06F19F-B76D-4C1F-B57E-A3C7CC189DA2}" dt="2019-12-17T19:07:42.049" v="415"/>
          <ac:grpSpMkLst>
            <pc:docMk/>
            <pc:sldMk cId="1155147355" sldId="264"/>
            <ac:grpSpMk id="18" creationId="{C617B5E7-82EF-4F98-88F9-C0D5A5E8239B}"/>
          </ac:grpSpMkLst>
        </pc:grpChg>
        <pc:grpChg chg="add">
          <ac:chgData name="Hurarah Bashir" userId="e2a7692d509e5e55" providerId="Windows Live" clId="Web-{BB06F19F-B76D-4C1F-B57E-A3C7CC189DA2}" dt="2019-12-17T19:07:42.049" v="415"/>
          <ac:grpSpMkLst>
            <pc:docMk/>
            <pc:sldMk cId="1155147355" sldId="264"/>
            <ac:grpSpMk id="28" creationId="{1B592F0F-402B-4FF5-BC6B-00A024655AB3}"/>
          </ac:grpSpMkLst>
        </pc:grpChg>
        <pc:picChg chg="mod">
          <ac:chgData name="Hurarah Bashir" userId="e2a7692d509e5e55" providerId="Windows Live" clId="Web-{BB06F19F-B76D-4C1F-B57E-A3C7CC189DA2}" dt="2019-12-17T19:07:42.049" v="415"/>
          <ac:picMkLst>
            <pc:docMk/>
            <pc:sldMk cId="1155147355" sldId="264"/>
            <ac:picMk id="9" creationId="{07480F97-9C1E-4B32-B690-39A52F8CA691}"/>
          </ac:picMkLst>
        </pc:picChg>
        <pc:picChg chg="mod">
          <ac:chgData name="Hurarah Bashir" userId="e2a7692d509e5e55" providerId="Windows Live" clId="Web-{BB06F19F-B76D-4C1F-B57E-A3C7CC189DA2}" dt="2019-12-17T19:07:42.049" v="415"/>
          <ac:picMkLst>
            <pc:docMk/>
            <pc:sldMk cId="1155147355" sldId="264"/>
            <ac:picMk id="11" creationId="{620B8B32-F2D9-438C-9ABD-3E23070D0CE6}"/>
          </ac:picMkLst>
        </pc:picChg>
        <pc:cxnChg chg="add">
          <ac:chgData name="Hurarah Bashir" userId="e2a7692d509e5e55" providerId="Windows Live" clId="Web-{BB06F19F-B76D-4C1F-B57E-A3C7CC189DA2}" dt="2019-12-17T19:07:42.049" v="415"/>
          <ac:cxnSpMkLst>
            <pc:docMk/>
            <pc:sldMk cId="1155147355" sldId="264"/>
            <ac:cxnSpMk id="24" creationId="{F54A39E9-7329-429E-AA37-59887458780F}"/>
          </ac:cxnSpMkLst>
        </pc:cxnChg>
        <pc:cxnChg chg="add">
          <ac:chgData name="Hurarah Bashir" userId="e2a7692d509e5e55" providerId="Windows Live" clId="Web-{BB06F19F-B76D-4C1F-B57E-A3C7CC189DA2}" dt="2019-12-17T19:07:42.049" v="415"/>
          <ac:cxnSpMkLst>
            <pc:docMk/>
            <pc:sldMk cId="1155147355" sldId="264"/>
            <ac:cxnSpMk id="34" creationId="{DFBD34B5-7777-4A8A-8ED2-97A4A3C273A2}"/>
          </ac:cxnSpMkLst>
        </pc:cxnChg>
      </pc:sldChg>
      <pc:sldMasterChg chg="del delSldLayout">
        <pc:chgData name="Hurarah Bashir" userId="e2a7692d509e5e55" providerId="Windows Live" clId="Web-{BB06F19F-B76D-4C1F-B57E-A3C7CC189DA2}" dt="2019-12-17T18:26:51.022" v="175"/>
        <pc:sldMasterMkLst>
          <pc:docMk/>
          <pc:sldMasterMk cId="0" sldId="2147483840"/>
        </pc:sldMasterMkLst>
        <pc:sldLayoutChg chg="del">
          <pc:chgData name="Hurarah Bashir" userId="e2a7692d509e5e55" providerId="Windows Live" clId="Web-{BB06F19F-B76D-4C1F-B57E-A3C7CC189DA2}" dt="2019-12-17T18:26:51.022" v="175"/>
          <pc:sldLayoutMkLst>
            <pc:docMk/>
            <pc:sldMasterMk cId="0" sldId="2147483840"/>
            <pc:sldLayoutMk cId="0" sldId="2147483841"/>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2"/>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3"/>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4"/>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5"/>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6"/>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7"/>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8"/>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49"/>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50"/>
          </pc:sldLayoutMkLst>
        </pc:sldLayoutChg>
        <pc:sldLayoutChg chg="del">
          <pc:chgData name="Hurarah Bashir" userId="e2a7692d509e5e55" providerId="Windows Live" clId="Web-{BB06F19F-B76D-4C1F-B57E-A3C7CC189DA2}" dt="2019-12-17T18:26:51.022" v="175"/>
          <pc:sldLayoutMkLst>
            <pc:docMk/>
            <pc:sldMasterMk cId="0" sldId="2147483840"/>
            <pc:sldLayoutMk cId="0" sldId="2147483851"/>
          </pc:sldLayoutMkLst>
        </pc:sldLayoutChg>
      </pc:sldMasterChg>
      <pc:sldMasterChg chg="add del addSldLayout delSldLayout modSldLayout">
        <pc:chgData name="Hurarah Bashir" userId="e2a7692d509e5e55" providerId="Windows Live" clId="Web-{BB06F19F-B76D-4C1F-B57E-A3C7CC189DA2}" dt="2019-12-17T18:27:05.178" v="176"/>
        <pc:sldMasterMkLst>
          <pc:docMk/>
          <pc:sldMasterMk cId="804125394" sldId="2147483852"/>
        </pc:sldMasterMkLst>
        <pc:sldLayoutChg chg="add del mod replId">
          <pc:chgData name="Hurarah Bashir" userId="e2a7692d509e5e55" providerId="Windows Live" clId="Web-{BB06F19F-B76D-4C1F-B57E-A3C7CC189DA2}" dt="2019-12-17T18:27:05.178" v="176"/>
          <pc:sldLayoutMkLst>
            <pc:docMk/>
            <pc:sldMasterMk cId="804125394" sldId="2147483852"/>
            <pc:sldLayoutMk cId="3948955735" sldId="2147483853"/>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3048931367" sldId="2147483854"/>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971057730" sldId="2147483855"/>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461085898" sldId="2147483856"/>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1333086644" sldId="2147483857"/>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3016895978" sldId="2147483858"/>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4290118369" sldId="2147483859"/>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4088441420" sldId="2147483860"/>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2492464957" sldId="2147483861"/>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3250403827" sldId="2147483862"/>
          </pc:sldLayoutMkLst>
        </pc:sldLayoutChg>
        <pc:sldLayoutChg chg="add del mod replId">
          <pc:chgData name="Hurarah Bashir" userId="e2a7692d509e5e55" providerId="Windows Live" clId="Web-{BB06F19F-B76D-4C1F-B57E-A3C7CC189DA2}" dt="2019-12-17T18:27:05.178" v="176"/>
          <pc:sldLayoutMkLst>
            <pc:docMk/>
            <pc:sldMasterMk cId="804125394" sldId="2147483852"/>
            <pc:sldLayoutMk cId="4060218385" sldId="2147483863"/>
          </pc:sldLayoutMkLst>
        </pc:sldLayoutChg>
      </pc:sldMasterChg>
      <pc:sldMasterChg chg="add addSldLayout modSldLayout">
        <pc:chgData name="Hurarah Bashir" userId="e2a7692d509e5e55" providerId="Windows Live" clId="Web-{BB06F19F-B76D-4C1F-B57E-A3C7CC189DA2}" dt="2019-12-17T18:27:05.178" v="176"/>
        <pc:sldMasterMkLst>
          <pc:docMk/>
          <pc:sldMasterMk cId="1059973738" sldId="2147483864"/>
        </pc:sldMasterMkLst>
        <pc:sldLayoutChg chg="add mod replId">
          <pc:chgData name="Hurarah Bashir" userId="e2a7692d509e5e55" providerId="Windows Live" clId="Web-{BB06F19F-B76D-4C1F-B57E-A3C7CC189DA2}" dt="2019-12-17T18:27:05.178" v="176"/>
          <pc:sldLayoutMkLst>
            <pc:docMk/>
            <pc:sldMasterMk cId="1059973738" sldId="2147483864"/>
            <pc:sldLayoutMk cId="1693386828" sldId="2147483865"/>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2904854998" sldId="2147483866"/>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3521077252" sldId="2147483867"/>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1073075831" sldId="2147483868"/>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3828073393" sldId="2147483869"/>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1461295034" sldId="2147483870"/>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1046544833" sldId="2147483871"/>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3659268103" sldId="2147483872"/>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2200210515" sldId="2147483873"/>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2705067288" sldId="2147483874"/>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1141379278" sldId="2147483875"/>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2701840492" sldId="2147483876"/>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2541621788" sldId="2147483877"/>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3070461136" sldId="2147483878"/>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3062552549" sldId="2147483879"/>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3638970888" sldId="2147483880"/>
          </pc:sldLayoutMkLst>
        </pc:sldLayoutChg>
        <pc:sldLayoutChg chg="add mod replId">
          <pc:chgData name="Hurarah Bashir" userId="e2a7692d509e5e55" providerId="Windows Live" clId="Web-{BB06F19F-B76D-4C1F-B57E-A3C7CC189DA2}" dt="2019-12-17T18:27:05.178" v="176"/>
          <pc:sldLayoutMkLst>
            <pc:docMk/>
            <pc:sldMasterMk cId="1059973738" sldId="2147483864"/>
            <pc:sldLayoutMk cId="1829953542" sldId="2147483881"/>
          </pc:sldLayoutMkLst>
        </pc:sldLayoutChg>
      </pc:sldMasterChg>
    </pc:docChg>
  </pc:docChgLst>
  <pc:docChgLst>
    <pc:chgData name="Hurarah Bashir" userId="e2a7692d509e5e55" providerId="Windows Live" clId="Web-{C8FDE893-5BC9-4967-8B72-FA65021FC3E1}"/>
    <pc:docChg chg="addSld delSld modSld">
      <pc:chgData name="Hurarah Bashir" userId="e2a7692d509e5e55" providerId="Windows Live" clId="Web-{C8FDE893-5BC9-4967-8B72-FA65021FC3E1}" dt="2019-12-17T19:24:19.415" v="150" actId="20577"/>
      <pc:docMkLst>
        <pc:docMk/>
      </pc:docMkLst>
      <pc:sldChg chg="addSp delSp modSp">
        <pc:chgData name="Hurarah Bashir" userId="e2a7692d509e5e55" providerId="Windows Live" clId="Web-{C8FDE893-5BC9-4967-8B72-FA65021FC3E1}" dt="2019-12-17T19:24:08.275" v="148" actId="20577"/>
        <pc:sldMkLst>
          <pc:docMk/>
          <pc:sldMk cId="3879346322" sldId="256"/>
        </pc:sldMkLst>
        <pc:spChg chg="mod">
          <ac:chgData name="Hurarah Bashir" userId="e2a7692d509e5e55" providerId="Windows Live" clId="Web-{C8FDE893-5BC9-4967-8B72-FA65021FC3E1}" dt="2019-12-17T19:23:02.884" v="137"/>
          <ac:spMkLst>
            <pc:docMk/>
            <pc:sldMk cId="3879346322" sldId="256"/>
            <ac:spMk id="2" creationId="{00000000-0000-0000-0000-000000000000}"/>
          </ac:spMkLst>
        </pc:spChg>
        <pc:spChg chg="mod">
          <ac:chgData name="Hurarah Bashir" userId="e2a7692d509e5e55" providerId="Windows Live" clId="Web-{C8FDE893-5BC9-4967-8B72-FA65021FC3E1}" dt="2019-12-17T19:24:08.275" v="148" actId="20577"/>
          <ac:spMkLst>
            <pc:docMk/>
            <pc:sldMk cId="3879346322" sldId="256"/>
            <ac:spMk id="3" creationId="{00000000-0000-0000-0000-000000000000}"/>
          </ac:spMkLst>
        </pc:spChg>
        <pc:spChg chg="del">
          <ac:chgData name="Hurarah Bashir" userId="e2a7692d509e5e55" providerId="Windows Live" clId="Web-{C8FDE893-5BC9-4967-8B72-FA65021FC3E1}" dt="2019-12-17T19:23:02.884" v="137"/>
          <ac:spMkLst>
            <pc:docMk/>
            <pc:sldMk cId="3879346322" sldId="256"/>
            <ac:spMk id="8" creationId="{C8BABCA7-C1E0-41BA-A822-5F61251AA6A4}"/>
          </ac:spMkLst>
        </pc:spChg>
        <pc:spChg chg="add">
          <ac:chgData name="Hurarah Bashir" userId="e2a7692d509e5e55" providerId="Windows Live" clId="Web-{C8FDE893-5BC9-4967-8B72-FA65021FC3E1}" dt="2019-12-17T19:23:02.884" v="137"/>
          <ac:spMkLst>
            <pc:docMk/>
            <pc:sldMk cId="3879346322" sldId="256"/>
            <ac:spMk id="21" creationId="{D59C2C63-D709-4949-9465-29A52CBEDD3B}"/>
          </ac:spMkLst>
        </pc:spChg>
        <pc:spChg chg="add">
          <ac:chgData name="Hurarah Bashir" userId="e2a7692d509e5e55" providerId="Windows Live" clId="Web-{C8FDE893-5BC9-4967-8B72-FA65021FC3E1}" dt="2019-12-17T19:23:02.884" v="137"/>
          <ac:spMkLst>
            <pc:docMk/>
            <pc:sldMk cId="3879346322" sldId="256"/>
            <ac:spMk id="23" creationId="{0EFD2038-15D6-4003-8350-AFEC394EEFA7}"/>
          </ac:spMkLst>
        </pc:spChg>
        <pc:spChg chg="add">
          <ac:chgData name="Hurarah Bashir" userId="e2a7692d509e5e55" providerId="Windows Live" clId="Web-{C8FDE893-5BC9-4967-8B72-FA65021FC3E1}" dt="2019-12-17T19:23:02.884" v="137"/>
          <ac:spMkLst>
            <pc:docMk/>
            <pc:sldMk cId="3879346322" sldId="256"/>
            <ac:spMk id="25" creationId="{8CF519C2-F6BE-41BE-A50E-54B98359C914}"/>
          </ac:spMkLst>
        </pc:spChg>
        <pc:grpChg chg="del">
          <ac:chgData name="Hurarah Bashir" userId="e2a7692d509e5e55" providerId="Windows Live" clId="Web-{C8FDE893-5BC9-4967-8B72-FA65021FC3E1}" dt="2019-12-17T19:23:02.884" v="137"/>
          <ac:grpSpMkLst>
            <pc:docMk/>
            <pc:sldMk cId="3879346322" sldId="256"/>
            <ac:grpSpMk id="10" creationId="{2E5D6EB5-6FDB-477A-98F5-7409CD53754D}"/>
          </ac:grpSpMkLst>
        </pc:grpChg>
        <pc:grpChg chg="add">
          <ac:chgData name="Hurarah Bashir" userId="e2a7692d509e5e55" providerId="Windows Live" clId="Web-{C8FDE893-5BC9-4967-8B72-FA65021FC3E1}" dt="2019-12-17T19:23:02.884" v="137"/>
          <ac:grpSpMkLst>
            <pc:docMk/>
            <pc:sldMk cId="3879346322" sldId="256"/>
            <ac:grpSpMk id="27" creationId="{7767AD93-AD3E-4C62-97D5-E54E14B2EAD8}"/>
          </ac:grpSpMkLst>
        </pc:grpChg>
        <pc:cxnChg chg="del">
          <ac:chgData name="Hurarah Bashir" userId="e2a7692d509e5e55" providerId="Windows Live" clId="Web-{C8FDE893-5BC9-4967-8B72-FA65021FC3E1}" dt="2019-12-17T19:23:02.884" v="137"/>
          <ac:cxnSpMkLst>
            <pc:docMk/>
            <pc:sldMk cId="3879346322" sldId="256"/>
            <ac:cxnSpMk id="16" creationId="{889FB2CC-C7A1-4A53-A088-636FB487FE67}"/>
          </ac:cxnSpMkLst>
        </pc:cxnChg>
        <pc:cxnChg chg="add">
          <ac:chgData name="Hurarah Bashir" userId="e2a7692d509e5e55" providerId="Windows Live" clId="Web-{C8FDE893-5BC9-4967-8B72-FA65021FC3E1}" dt="2019-12-17T19:23:02.884" v="137"/>
          <ac:cxnSpMkLst>
            <pc:docMk/>
            <pc:sldMk cId="3879346322" sldId="256"/>
            <ac:cxnSpMk id="33" creationId="{0772CE55-4C36-44F1-A9BD-379BEB84317D}"/>
          </ac:cxnSpMkLst>
        </pc:cxnChg>
      </pc:sldChg>
      <pc:sldChg chg="addSp modSp add del mod replId setBg">
        <pc:chgData name="Hurarah Bashir" userId="e2a7692d509e5e55" providerId="Windows Live" clId="Web-{C8FDE893-5BC9-4967-8B72-FA65021FC3E1}" dt="2019-12-17T19:12:57.482" v="4"/>
        <pc:sldMkLst>
          <pc:docMk/>
          <pc:sldMk cId="508719386" sldId="264"/>
        </pc:sldMkLst>
        <pc:spChg chg="mod">
          <ac:chgData name="Hurarah Bashir" userId="e2a7692d509e5e55" providerId="Windows Live" clId="Web-{C8FDE893-5BC9-4967-8B72-FA65021FC3E1}" dt="2019-12-17T19:10:02.061" v="3"/>
          <ac:spMkLst>
            <pc:docMk/>
            <pc:sldMk cId="508719386" sldId="264"/>
            <ac:spMk id="2" creationId="{F108D641-7613-4FAE-8B88-C1354835685E}"/>
          </ac:spMkLst>
        </pc:spChg>
        <pc:spChg chg="add">
          <ac:chgData name="Hurarah Bashir" userId="e2a7692d509e5e55" providerId="Windows Live" clId="Web-{C8FDE893-5BC9-4967-8B72-FA65021FC3E1}" dt="2019-12-17T19:10:02.061" v="3"/>
          <ac:spMkLst>
            <pc:docMk/>
            <pc:sldMk cId="508719386" sldId="264"/>
            <ac:spMk id="15" creationId="{81944E60-4C9D-4262-9E16-208A6D9C6045}"/>
          </ac:spMkLst>
        </pc:spChg>
        <pc:spChg chg="add">
          <ac:chgData name="Hurarah Bashir" userId="e2a7692d509e5e55" providerId="Windows Live" clId="Web-{C8FDE893-5BC9-4967-8B72-FA65021FC3E1}" dt="2019-12-17T19:10:02.061" v="3"/>
          <ac:spMkLst>
            <pc:docMk/>
            <pc:sldMk cId="508719386" sldId="264"/>
            <ac:spMk id="26" creationId="{1D39ECD8-0E3E-43C1-9E56-3604E9A15E7B}"/>
          </ac:spMkLst>
        </pc:spChg>
        <pc:spChg chg="add">
          <ac:chgData name="Hurarah Bashir" userId="e2a7692d509e5e55" providerId="Windows Live" clId="Web-{C8FDE893-5BC9-4967-8B72-FA65021FC3E1}" dt="2019-12-17T19:10:02.061" v="3"/>
          <ac:spMkLst>
            <pc:docMk/>
            <pc:sldMk cId="508719386" sldId="264"/>
            <ac:spMk id="36" creationId="{018F8D27-BFDB-4BF9-A512-FF930275B484}"/>
          </ac:spMkLst>
        </pc:spChg>
        <pc:grpChg chg="add">
          <ac:chgData name="Hurarah Bashir" userId="e2a7692d509e5e55" providerId="Windows Live" clId="Web-{C8FDE893-5BC9-4967-8B72-FA65021FC3E1}" dt="2019-12-17T19:10:02.061" v="3"/>
          <ac:grpSpMkLst>
            <pc:docMk/>
            <pc:sldMk cId="508719386" sldId="264"/>
            <ac:grpSpMk id="18" creationId="{C617B5E7-82EF-4F98-88F9-C0D5A5E8239B}"/>
          </ac:grpSpMkLst>
        </pc:grpChg>
        <pc:grpChg chg="add">
          <ac:chgData name="Hurarah Bashir" userId="e2a7692d509e5e55" providerId="Windows Live" clId="Web-{C8FDE893-5BC9-4967-8B72-FA65021FC3E1}" dt="2019-12-17T19:10:02.061" v="3"/>
          <ac:grpSpMkLst>
            <pc:docMk/>
            <pc:sldMk cId="508719386" sldId="264"/>
            <ac:grpSpMk id="28" creationId="{1B592F0F-402B-4FF5-BC6B-00A024655AB3}"/>
          </ac:grpSpMkLst>
        </pc:grpChg>
        <pc:picChg chg="mod">
          <ac:chgData name="Hurarah Bashir" userId="e2a7692d509e5e55" providerId="Windows Live" clId="Web-{C8FDE893-5BC9-4967-8B72-FA65021FC3E1}" dt="2019-12-17T19:10:02.061" v="3"/>
          <ac:picMkLst>
            <pc:docMk/>
            <pc:sldMk cId="508719386" sldId="264"/>
            <ac:picMk id="9" creationId="{07480F97-9C1E-4B32-B690-39A52F8CA691}"/>
          </ac:picMkLst>
        </pc:picChg>
        <pc:picChg chg="mod">
          <ac:chgData name="Hurarah Bashir" userId="e2a7692d509e5e55" providerId="Windows Live" clId="Web-{C8FDE893-5BC9-4967-8B72-FA65021FC3E1}" dt="2019-12-17T19:10:02.061" v="3"/>
          <ac:picMkLst>
            <pc:docMk/>
            <pc:sldMk cId="508719386" sldId="264"/>
            <ac:picMk id="11" creationId="{620B8B32-F2D9-438C-9ABD-3E23070D0CE6}"/>
          </ac:picMkLst>
        </pc:picChg>
        <pc:cxnChg chg="add">
          <ac:chgData name="Hurarah Bashir" userId="e2a7692d509e5e55" providerId="Windows Live" clId="Web-{C8FDE893-5BC9-4967-8B72-FA65021FC3E1}" dt="2019-12-17T19:10:02.061" v="3"/>
          <ac:cxnSpMkLst>
            <pc:docMk/>
            <pc:sldMk cId="508719386" sldId="264"/>
            <ac:cxnSpMk id="24" creationId="{F54A39E9-7329-429E-AA37-59887458780F}"/>
          </ac:cxnSpMkLst>
        </pc:cxnChg>
        <pc:cxnChg chg="add">
          <ac:chgData name="Hurarah Bashir" userId="e2a7692d509e5e55" providerId="Windows Live" clId="Web-{C8FDE893-5BC9-4967-8B72-FA65021FC3E1}" dt="2019-12-17T19:10:02.061" v="3"/>
          <ac:cxnSpMkLst>
            <pc:docMk/>
            <pc:sldMk cId="508719386" sldId="264"/>
            <ac:cxnSpMk id="34" creationId="{DFBD34B5-7777-4A8A-8ED2-97A4A3C273A2}"/>
          </ac:cxnSpMkLst>
        </pc:cxnChg>
      </pc:sldChg>
      <pc:sldChg chg="del">
        <pc:chgData name="Hurarah Bashir" userId="e2a7692d509e5e55" providerId="Windows Live" clId="Web-{C8FDE893-5BC9-4967-8B72-FA65021FC3E1}" dt="2019-12-17T19:09:20.124" v="0"/>
        <pc:sldMkLst>
          <pc:docMk/>
          <pc:sldMk cId="1155147355" sldId="264"/>
        </pc:sldMkLst>
      </pc:sldChg>
      <pc:sldChg chg="modSp add replId">
        <pc:chgData name="Hurarah Bashir" userId="e2a7692d509e5e55" providerId="Windows Live" clId="Web-{C8FDE893-5BC9-4967-8B72-FA65021FC3E1}" dt="2019-12-17T19:16:43.668" v="22" actId="20577"/>
        <pc:sldMkLst>
          <pc:docMk/>
          <pc:sldMk cId="2783514879" sldId="264"/>
        </pc:sldMkLst>
        <pc:spChg chg="mod">
          <ac:chgData name="Hurarah Bashir" userId="e2a7692d509e5e55" providerId="Windows Live" clId="Web-{C8FDE893-5BC9-4967-8B72-FA65021FC3E1}" dt="2019-12-17T19:16:43.668" v="22" actId="20577"/>
          <ac:spMkLst>
            <pc:docMk/>
            <pc:sldMk cId="2783514879" sldId="264"/>
            <ac:spMk id="2" creationId="{F108D641-7613-4FAE-8B88-C1354835685E}"/>
          </ac:spMkLst>
        </pc:spChg>
        <pc:picChg chg="mod">
          <ac:chgData name="Hurarah Bashir" userId="e2a7692d509e5e55" providerId="Windows Live" clId="Web-{C8FDE893-5BC9-4967-8B72-FA65021FC3E1}" dt="2019-12-17T19:16:24.918" v="16" actId="14100"/>
          <ac:picMkLst>
            <pc:docMk/>
            <pc:sldMk cId="2783514879" sldId="264"/>
            <ac:picMk id="9" creationId="{07480F97-9C1E-4B32-B690-39A52F8CA691}"/>
          </ac:picMkLst>
        </pc:picChg>
        <pc:picChg chg="mod">
          <ac:chgData name="Hurarah Bashir" userId="e2a7692d509e5e55" providerId="Windows Live" clId="Web-{C8FDE893-5BC9-4967-8B72-FA65021FC3E1}" dt="2019-12-17T19:16:35.309" v="19" actId="14100"/>
          <ac:picMkLst>
            <pc:docMk/>
            <pc:sldMk cId="2783514879" sldId="264"/>
            <ac:picMk id="11" creationId="{620B8B32-F2D9-438C-9ABD-3E23070D0CE6}"/>
          </ac:picMkLst>
        </pc:picChg>
      </pc:sldChg>
      <pc:sldChg chg="modSp add replId">
        <pc:chgData name="Hurarah Bashir" userId="e2a7692d509e5e55" providerId="Windows Live" clId="Web-{C8FDE893-5BC9-4967-8B72-FA65021FC3E1}" dt="2019-12-17T19:17:53.527" v="45" actId="20577"/>
        <pc:sldMkLst>
          <pc:docMk/>
          <pc:sldMk cId="3621775214" sldId="265"/>
        </pc:sldMkLst>
        <pc:spChg chg="mod">
          <ac:chgData name="Hurarah Bashir" userId="e2a7692d509e5e55" providerId="Windows Live" clId="Web-{C8FDE893-5BC9-4967-8B72-FA65021FC3E1}" dt="2019-12-17T19:17:53.527" v="45" actId="20577"/>
          <ac:spMkLst>
            <pc:docMk/>
            <pc:sldMk cId="3621775214" sldId="265"/>
            <ac:spMk id="2" creationId="{F108D641-7613-4FAE-8B88-C1354835685E}"/>
          </ac:spMkLst>
        </pc:spChg>
        <pc:picChg chg="mod">
          <ac:chgData name="Hurarah Bashir" userId="e2a7692d509e5e55" providerId="Windows Live" clId="Web-{C8FDE893-5BC9-4967-8B72-FA65021FC3E1}" dt="2019-12-17T19:17:00.636" v="27" actId="14100"/>
          <ac:picMkLst>
            <pc:docMk/>
            <pc:sldMk cId="3621775214" sldId="265"/>
            <ac:picMk id="9" creationId="{07480F97-9C1E-4B32-B690-39A52F8CA691}"/>
          </ac:picMkLst>
        </pc:picChg>
        <pc:picChg chg="mod">
          <ac:chgData name="Hurarah Bashir" userId="e2a7692d509e5e55" providerId="Windows Live" clId="Web-{C8FDE893-5BC9-4967-8B72-FA65021FC3E1}" dt="2019-12-17T19:17:15.793" v="31" actId="14100"/>
          <ac:picMkLst>
            <pc:docMk/>
            <pc:sldMk cId="3621775214" sldId="265"/>
            <ac:picMk id="11" creationId="{620B8B32-F2D9-438C-9ABD-3E23070D0CE6}"/>
          </ac:picMkLst>
        </pc:picChg>
      </pc:sldChg>
      <pc:sldChg chg="modSp add replId">
        <pc:chgData name="Hurarah Bashir" userId="e2a7692d509e5e55" providerId="Windows Live" clId="Web-{C8FDE893-5BC9-4967-8B72-FA65021FC3E1}" dt="2019-12-17T19:17:58.542" v="57" actId="20577"/>
        <pc:sldMkLst>
          <pc:docMk/>
          <pc:sldMk cId="2288406374" sldId="266"/>
        </pc:sldMkLst>
        <pc:spChg chg="mod">
          <ac:chgData name="Hurarah Bashir" userId="e2a7692d509e5e55" providerId="Windows Live" clId="Web-{C8FDE893-5BC9-4967-8B72-FA65021FC3E1}" dt="2019-12-17T19:17:58.542" v="57" actId="20577"/>
          <ac:spMkLst>
            <pc:docMk/>
            <pc:sldMk cId="2288406374" sldId="266"/>
            <ac:spMk id="2" creationId="{F108D641-7613-4FAE-8B88-C1354835685E}"/>
          </ac:spMkLst>
        </pc:spChg>
        <pc:picChg chg="mod">
          <ac:chgData name="Hurarah Bashir" userId="e2a7692d509e5e55" providerId="Windows Live" clId="Web-{C8FDE893-5BC9-4967-8B72-FA65021FC3E1}" dt="2019-12-17T19:17:25.808" v="34" actId="14100"/>
          <ac:picMkLst>
            <pc:docMk/>
            <pc:sldMk cId="2288406374" sldId="266"/>
            <ac:picMk id="9" creationId="{07480F97-9C1E-4B32-B690-39A52F8CA691}"/>
          </ac:picMkLst>
        </pc:picChg>
        <pc:picChg chg="mod">
          <ac:chgData name="Hurarah Bashir" userId="e2a7692d509e5e55" providerId="Windows Live" clId="Web-{C8FDE893-5BC9-4967-8B72-FA65021FC3E1}" dt="2019-12-17T19:17:41.652" v="38" actId="14100"/>
          <ac:picMkLst>
            <pc:docMk/>
            <pc:sldMk cId="2288406374" sldId="266"/>
            <ac:picMk id="11" creationId="{620B8B32-F2D9-438C-9ABD-3E23070D0CE6}"/>
          </ac:picMkLst>
        </pc:picChg>
      </pc:sldChg>
      <pc:sldChg chg="addSp modSp new mod setBg">
        <pc:chgData name="Hurarah Bashir" userId="e2a7692d509e5e55" providerId="Windows Live" clId="Web-{C8FDE893-5BC9-4967-8B72-FA65021FC3E1}" dt="2019-12-17T19:19:58.182" v="126" actId="20577"/>
        <pc:sldMkLst>
          <pc:docMk/>
          <pc:sldMk cId="1001897811" sldId="267"/>
        </pc:sldMkLst>
        <pc:spChg chg="mod">
          <ac:chgData name="Hurarah Bashir" userId="e2a7692d509e5e55" providerId="Windows Live" clId="Web-{C8FDE893-5BC9-4967-8B72-FA65021FC3E1}" dt="2019-12-17T19:19:58.182" v="126" actId="20577"/>
          <ac:spMkLst>
            <pc:docMk/>
            <pc:sldMk cId="1001897811" sldId="267"/>
            <ac:spMk id="2" creationId="{80E99C20-70F7-4678-A21E-09A01158C47E}"/>
          </ac:spMkLst>
        </pc:spChg>
        <pc:spChg chg="mod">
          <ac:chgData name="Hurarah Bashir" userId="e2a7692d509e5e55" providerId="Windows Live" clId="Web-{C8FDE893-5BC9-4967-8B72-FA65021FC3E1}" dt="2019-12-17T19:19:43.823" v="122" actId="20577"/>
          <ac:spMkLst>
            <pc:docMk/>
            <pc:sldMk cId="1001897811" sldId="267"/>
            <ac:spMk id="3" creationId="{FF4A5A3E-26EC-40EA-8C14-D1F8BA6852E1}"/>
          </ac:spMkLst>
        </pc:spChg>
        <pc:spChg chg="add">
          <ac:chgData name="Hurarah Bashir" userId="e2a7692d509e5e55" providerId="Windows Live" clId="Web-{C8FDE893-5BC9-4967-8B72-FA65021FC3E1}" dt="2019-12-17T19:19:29.807" v="115"/>
          <ac:spMkLst>
            <pc:docMk/>
            <pc:sldMk cId="1001897811" sldId="267"/>
            <ac:spMk id="8" creationId="{9899C0EB-BCAB-4DF8-BF81-7C92F447371F}"/>
          </ac:spMkLst>
        </pc:spChg>
        <pc:spChg chg="add">
          <ac:chgData name="Hurarah Bashir" userId="e2a7692d509e5e55" providerId="Windows Live" clId="Web-{C8FDE893-5BC9-4967-8B72-FA65021FC3E1}" dt="2019-12-17T19:19:29.807" v="115"/>
          <ac:spMkLst>
            <pc:docMk/>
            <pc:sldMk cId="1001897811" sldId="267"/>
            <ac:spMk id="10" creationId="{8EE11D74-0DA4-45A8-969E-6009799F4FEA}"/>
          </ac:spMkLst>
        </pc:spChg>
        <pc:spChg chg="add">
          <ac:chgData name="Hurarah Bashir" userId="e2a7692d509e5e55" providerId="Windows Live" clId="Web-{C8FDE893-5BC9-4967-8B72-FA65021FC3E1}" dt="2019-12-17T19:19:29.807" v="115"/>
          <ac:spMkLst>
            <pc:docMk/>
            <pc:sldMk cId="1001897811" sldId="267"/>
            <ac:spMk id="12" creationId="{6CA70377-15EE-479F-B2E6-B37FA2CBE4C7}"/>
          </ac:spMkLst>
        </pc:spChg>
        <pc:cxnChg chg="add">
          <ac:chgData name="Hurarah Bashir" userId="e2a7692d509e5e55" providerId="Windows Live" clId="Web-{C8FDE893-5BC9-4967-8B72-FA65021FC3E1}" dt="2019-12-17T19:19:29.807" v="115"/>
          <ac:cxnSpMkLst>
            <pc:docMk/>
            <pc:sldMk cId="1001897811" sldId="267"/>
            <ac:cxnSpMk id="14" creationId="{DB809577-21E8-4D1D-B691-F31559E4F75F}"/>
          </ac:cxnSpMkLst>
        </pc:cxnChg>
      </pc:sldChg>
      <pc:sldChg chg="addSp delSp modSp add replId">
        <pc:chgData name="Hurarah Bashir" userId="e2a7692d509e5e55" providerId="Windows Live" clId="Web-{C8FDE893-5BC9-4967-8B72-FA65021FC3E1}" dt="2019-12-17T19:20:58.573" v="134"/>
        <pc:sldMkLst>
          <pc:docMk/>
          <pc:sldMk cId="798615074" sldId="268"/>
        </pc:sldMkLst>
        <pc:spChg chg="del mod">
          <ac:chgData name="Hurarah Bashir" userId="e2a7692d509e5e55" providerId="Windows Live" clId="Web-{C8FDE893-5BC9-4967-8B72-FA65021FC3E1}" dt="2019-12-17T19:20:58.573" v="134"/>
          <ac:spMkLst>
            <pc:docMk/>
            <pc:sldMk cId="798615074" sldId="268"/>
            <ac:spMk id="3" creationId="{FF4A5A3E-26EC-40EA-8C14-D1F8BA6852E1}"/>
          </ac:spMkLst>
        </pc:spChg>
        <pc:picChg chg="add mod ord">
          <ac:chgData name="Hurarah Bashir" userId="e2a7692d509e5e55" providerId="Windows Live" clId="Web-{C8FDE893-5BC9-4967-8B72-FA65021FC3E1}" dt="2019-12-17T19:20:58.573" v="134"/>
          <ac:picMkLst>
            <pc:docMk/>
            <pc:sldMk cId="798615074" sldId="268"/>
            <ac:picMk id="4" creationId="{829A507B-C147-4930-B58A-71CBD2C4AC56}"/>
          </ac:picMkLst>
        </pc:picChg>
      </pc:sldChg>
      <pc:sldChg chg="modSp add replId">
        <pc:chgData name="Hurarah Bashir" userId="e2a7692d509e5e55" providerId="Windows Live" clId="Web-{C8FDE893-5BC9-4967-8B72-FA65021FC3E1}" dt="2019-12-17T19:22:23.369" v="136"/>
        <pc:sldMkLst>
          <pc:docMk/>
          <pc:sldMk cId="2472419956" sldId="269"/>
        </pc:sldMkLst>
        <pc:picChg chg="mod">
          <ac:chgData name="Hurarah Bashir" userId="e2a7692d509e5e55" providerId="Windows Live" clId="Web-{C8FDE893-5BC9-4967-8B72-FA65021FC3E1}" dt="2019-12-17T19:22:23.369" v="136"/>
          <ac:picMkLst>
            <pc:docMk/>
            <pc:sldMk cId="2472419956" sldId="269"/>
            <ac:picMk id="4" creationId="{829A507B-C147-4930-B58A-71CBD2C4AC5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2CEAFC-743B-4DF2-BA7B-01B3A8D47CF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BB784EB-B6E8-4858-AEEB-0E4508055BF3}">
      <dgm:prSet/>
      <dgm:spPr/>
      <dgm:t>
        <a:bodyPr/>
        <a:lstStyle/>
        <a:p>
          <a:r>
            <a:rPr lang="en-US"/>
            <a:t>Acunetix is an automated web application security testing tool that audits your web applications by checking for vulnerabilities like SQL Injection, Cross site scripting and other exploitable vulnerabilities. In general, Acunetix scans any website or web application that is accessible via a web browser and uses the HTTP/HTTPS protocol.</a:t>
          </a:r>
        </a:p>
      </dgm:t>
    </dgm:pt>
    <dgm:pt modelId="{7F6E5F50-57BB-4A41-90E9-15516BF55252}" type="parTrans" cxnId="{8E109ADA-6084-4151-9ADA-6F508BDDA01B}">
      <dgm:prSet/>
      <dgm:spPr/>
      <dgm:t>
        <a:bodyPr/>
        <a:lstStyle/>
        <a:p>
          <a:endParaRPr lang="en-US"/>
        </a:p>
      </dgm:t>
    </dgm:pt>
    <dgm:pt modelId="{19FBBADF-D1F1-4E62-BBFF-59851BA056D4}" type="sibTrans" cxnId="{8E109ADA-6084-4151-9ADA-6F508BDDA01B}">
      <dgm:prSet/>
      <dgm:spPr/>
      <dgm:t>
        <a:bodyPr/>
        <a:lstStyle/>
        <a:p>
          <a:endParaRPr lang="en-US"/>
        </a:p>
      </dgm:t>
    </dgm:pt>
    <dgm:pt modelId="{543139D8-EB43-4718-8EE7-7A1363BF0415}">
      <dgm:prSet/>
      <dgm:spPr/>
      <dgm:t>
        <a:bodyPr/>
        <a:lstStyle/>
        <a:p>
          <a:r>
            <a:rPr lang="en-US"/>
            <a:t>Acunetix offers a strong and unique solution for analyzing off-the-shelf and custom web applications including those utilizing JavaScript, AJAX and Web 2.0 web applications. Acunetix has an advanced crawler that can find almost any file. This is important since what is not found cannot be checked.</a:t>
          </a:r>
        </a:p>
      </dgm:t>
    </dgm:pt>
    <dgm:pt modelId="{439BA7BB-4E5A-4896-8D2F-BB6ADAA09ADF}" type="parTrans" cxnId="{27DAB919-A9E2-49B0-9F37-F62B6D7B2457}">
      <dgm:prSet/>
      <dgm:spPr/>
      <dgm:t>
        <a:bodyPr/>
        <a:lstStyle/>
        <a:p>
          <a:endParaRPr lang="en-US"/>
        </a:p>
      </dgm:t>
    </dgm:pt>
    <dgm:pt modelId="{AECAFA24-F3DD-4974-82F5-90A219A5FB62}" type="sibTrans" cxnId="{27DAB919-A9E2-49B0-9F37-F62B6D7B2457}">
      <dgm:prSet/>
      <dgm:spPr/>
      <dgm:t>
        <a:bodyPr/>
        <a:lstStyle/>
        <a:p>
          <a:endParaRPr lang="en-US"/>
        </a:p>
      </dgm:t>
    </dgm:pt>
    <dgm:pt modelId="{B4EDBB80-CA34-47AB-9203-A8129A325E09}" type="pres">
      <dgm:prSet presAssocID="{312CEAFC-743B-4DF2-BA7B-01B3A8D47CFA}" presName="hierChild1" presStyleCnt="0">
        <dgm:presLayoutVars>
          <dgm:chPref val="1"/>
          <dgm:dir/>
          <dgm:animOne val="branch"/>
          <dgm:animLvl val="lvl"/>
          <dgm:resizeHandles/>
        </dgm:presLayoutVars>
      </dgm:prSet>
      <dgm:spPr/>
    </dgm:pt>
    <dgm:pt modelId="{A93483DB-8AD0-4263-979B-947F5C05C919}" type="pres">
      <dgm:prSet presAssocID="{EBB784EB-B6E8-4858-AEEB-0E4508055BF3}" presName="hierRoot1" presStyleCnt="0"/>
      <dgm:spPr/>
    </dgm:pt>
    <dgm:pt modelId="{CCC2053A-AC4F-45DD-8D32-B147F23423C1}" type="pres">
      <dgm:prSet presAssocID="{EBB784EB-B6E8-4858-AEEB-0E4508055BF3}" presName="composite" presStyleCnt="0"/>
      <dgm:spPr/>
    </dgm:pt>
    <dgm:pt modelId="{4CCA0E43-4773-42A3-ACC5-A8EBEF001F85}" type="pres">
      <dgm:prSet presAssocID="{EBB784EB-B6E8-4858-AEEB-0E4508055BF3}" presName="background" presStyleLbl="node0" presStyleIdx="0" presStyleCnt="2"/>
      <dgm:spPr/>
    </dgm:pt>
    <dgm:pt modelId="{67158515-84C4-4322-A39C-9EFC9A2FDA41}" type="pres">
      <dgm:prSet presAssocID="{EBB784EB-B6E8-4858-AEEB-0E4508055BF3}" presName="text" presStyleLbl="fgAcc0" presStyleIdx="0" presStyleCnt="2">
        <dgm:presLayoutVars>
          <dgm:chPref val="3"/>
        </dgm:presLayoutVars>
      </dgm:prSet>
      <dgm:spPr/>
    </dgm:pt>
    <dgm:pt modelId="{884D7ED1-90D6-48D8-919D-33CC214126AC}" type="pres">
      <dgm:prSet presAssocID="{EBB784EB-B6E8-4858-AEEB-0E4508055BF3}" presName="hierChild2" presStyleCnt="0"/>
      <dgm:spPr/>
    </dgm:pt>
    <dgm:pt modelId="{A55E1936-0766-47BE-8021-182C4DEF780F}" type="pres">
      <dgm:prSet presAssocID="{543139D8-EB43-4718-8EE7-7A1363BF0415}" presName="hierRoot1" presStyleCnt="0"/>
      <dgm:spPr/>
    </dgm:pt>
    <dgm:pt modelId="{237EED56-EC1C-4B05-AFF0-F948D31BF055}" type="pres">
      <dgm:prSet presAssocID="{543139D8-EB43-4718-8EE7-7A1363BF0415}" presName="composite" presStyleCnt="0"/>
      <dgm:spPr/>
    </dgm:pt>
    <dgm:pt modelId="{CE2DC563-2199-4E55-B189-6A6F5568B4E6}" type="pres">
      <dgm:prSet presAssocID="{543139D8-EB43-4718-8EE7-7A1363BF0415}" presName="background" presStyleLbl="node0" presStyleIdx="1" presStyleCnt="2"/>
      <dgm:spPr/>
    </dgm:pt>
    <dgm:pt modelId="{3BBAD3AD-7692-42D6-8B06-C59546D0B4BB}" type="pres">
      <dgm:prSet presAssocID="{543139D8-EB43-4718-8EE7-7A1363BF0415}" presName="text" presStyleLbl="fgAcc0" presStyleIdx="1" presStyleCnt="2">
        <dgm:presLayoutVars>
          <dgm:chPref val="3"/>
        </dgm:presLayoutVars>
      </dgm:prSet>
      <dgm:spPr/>
    </dgm:pt>
    <dgm:pt modelId="{7F9CA7D8-6B4C-42D4-895F-B1337D36C33B}" type="pres">
      <dgm:prSet presAssocID="{543139D8-EB43-4718-8EE7-7A1363BF0415}" presName="hierChild2" presStyleCnt="0"/>
      <dgm:spPr/>
    </dgm:pt>
  </dgm:ptLst>
  <dgm:cxnLst>
    <dgm:cxn modelId="{27DAB919-A9E2-49B0-9F37-F62B6D7B2457}" srcId="{312CEAFC-743B-4DF2-BA7B-01B3A8D47CFA}" destId="{543139D8-EB43-4718-8EE7-7A1363BF0415}" srcOrd="1" destOrd="0" parTransId="{439BA7BB-4E5A-4896-8D2F-BB6ADAA09ADF}" sibTransId="{AECAFA24-F3DD-4974-82F5-90A219A5FB62}"/>
    <dgm:cxn modelId="{5F7F971B-E015-4B70-9709-0623F59DD568}" type="presOf" srcId="{EBB784EB-B6E8-4858-AEEB-0E4508055BF3}" destId="{67158515-84C4-4322-A39C-9EFC9A2FDA41}" srcOrd="0" destOrd="0" presId="urn:microsoft.com/office/officeart/2005/8/layout/hierarchy1"/>
    <dgm:cxn modelId="{4AFA2F38-C29E-454F-85C1-74AF6F50C419}" type="presOf" srcId="{543139D8-EB43-4718-8EE7-7A1363BF0415}" destId="{3BBAD3AD-7692-42D6-8B06-C59546D0B4BB}" srcOrd="0" destOrd="0" presId="urn:microsoft.com/office/officeart/2005/8/layout/hierarchy1"/>
    <dgm:cxn modelId="{8E109ADA-6084-4151-9ADA-6F508BDDA01B}" srcId="{312CEAFC-743B-4DF2-BA7B-01B3A8D47CFA}" destId="{EBB784EB-B6E8-4858-AEEB-0E4508055BF3}" srcOrd="0" destOrd="0" parTransId="{7F6E5F50-57BB-4A41-90E9-15516BF55252}" sibTransId="{19FBBADF-D1F1-4E62-BBFF-59851BA056D4}"/>
    <dgm:cxn modelId="{33E016FB-16B2-4B40-A8EE-E47308613745}" type="presOf" srcId="{312CEAFC-743B-4DF2-BA7B-01B3A8D47CFA}" destId="{B4EDBB80-CA34-47AB-9203-A8129A325E09}" srcOrd="0" destOrd="0" presId="urn:microsoft.com/office/officeart/2005/8/layout/hierarchy1"/>
    <dgm:cxn modelId="{3ABE7517-0A7D-4557-80C0-BD981EC01C55}" type="presParOf" srcId="{B4EDBB80-CA34-47AB-9203-A8129A325E09}" destId="{A93483DB-8AD0-4263-979B-947F5C05C919}" srcOrd="0" destOrd="0" presId="urn:microsoft.com/office/officeart/2005/8/layout/hierarchy1"/>
    <dgm:cxn modelId="{AF02E417-AF0C-4498-ACD6-5225285AC0AA}" type="presParOf" srcId="{A93483DB-8AD0-4263-979B-947F5C05C919}" destId="{CCC2053A-AC4F-45DD-8D32-B147F23423C1}" srcOrd="0" destOrd="0" presId="urn:microsoft.com/office/officeart/2005/8/layout/hierarchy1"/>
    <dgm:cxn modelId="{D6374950-C477-4A6E-9A12-E3B41717966D}" type="presParOf" srcId="{CCC2053A-AC4F-45DD-8D32-B147F23423C1}" destId="{4CCA0E43-4773-42A3-ACC5-A8EBEF001F85}" srcOrd="0" destOrd="0" presId="urn:microsoft.com/office/officeart/2005/8/layout/hierarchy1"/>
    <dgm:cxn modelId="{EF1C4451-9277-42FE-BB32-BF6BDA25705D}" type="presParOf" srcId="{CCC2053A-AC4F-45DD-8D32-B147F23423C1}" destId="{67158515-84C4-4322-A39C-9EFC9A2FDA41}" srcOrd="1" destOrd="0" presId="urn:microsoft.com/office/officeart/2005/8/layout/hierarchy1"/>
    <dgm:cxn modelId="{0B1B88DC-3F67-4A0E-B424-3E4C19A4478C}" type="presParOf" srcId="{A93483DB-8AD0-4263-979B-947F5C05C919}" destId="{884D7ED1-90D6-48D8-919D-33CC214126AC}" srcOrd="1" destOrd="0" presId="urn:microsoft.com/office/officeart/2005/8/layout/hierarchy1"/>
    <dgm:cxn modelId="{62BAF8B1-2EEA-4797-944A-385D1AB7A3A8}" type="presParOf" srcId="{B4EDBB80-CA34-47AB-9203-A8129A325E09}" destId="{A55E1936-0766-47BE-8021-182C4DEF780F}" srcOrd="1" destOrd="0" presId="urn:microsoft.com/office/officeart/2005/8/layout/hierarchy1"/>
    <dgm:cxn modelId="{C105498A-A856-47C6-A0D0-D2DE7F2026FD}" type="presParOf" srcId="{A55E1936-0766-47BE-8021-182C4DEF780F}" destId="{237EED56-EC1C-4B05-AFF0-F948D31BF055}" srcOrd="0" destOrd="0" presId="urn:microsoft.com/office/officeart/2005/8/layout/hierarchy1"/>
    <dgm:cxn modelId="{210C5442-B5EC-4784-8197-7A06CB9E6D56}" type="presParOf" srcId="{237EED56-EC1C-4B05-AFF0-F948D31BF055}" destId="{CE2DC563-2199-4E55-B189-6A6F5568B4E6}" srcOrd="0" destOrd="0" presId="urn:microsoft.com/office/officeart/2005/8/layout/hierarchy1"/>
    <dgm:cxn modelId="{59BC6023-F8F8-4EDD-99C1-A0A53FFA4525}" type="presParOf" srcId="{237EED56-EC1C-4B05-AFF0-F948D31BF055}" destId="{3BBAD3AD-7692-42D6-8B06-C59546D0B4BB}" srcOrd="1" destOrd="0" presId="urn:microsoft.com/office/officeart/2005/8/layout/hierarchy1"/>
    <dgm:cxn modelId="{9EAFE65F-7541-4EE5-9BC0-F2EE9B0E4B77}" type="presParOf" srcId="{A55E1936-0766-47BE-8021-182C4DEF780F}" destId="{7F9CA7D8-6B4C-42D4-895F-B1337D36C3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A0E43-4773-42A3-ACC5-A8EBEF001F85}">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58515-84C4-4322-A39C-9EFC9A2FDA41}">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Acunetix is an automated web application security testing tool that audits your web applications by checking for vulnerabilities like SQL Injection, Cross site scripting and other exploitable vulnerabilities. In general, Acunetix scans any website or web application that is accessible via a web browser and uses the HTTP/HTTPS protocol.</a:t>
          </a:r>
        </a:p>
      </dsp:txBody>
      <dsp:txXfrm>
        <a:off x="775406" y="482054"/>
        <a:ext cx="3737345" cy="2320513"/>
      </dsp:txXfrm>
    </dsp:sp>
    <dsp:sp modelId="{CE2DC563-2199-4E55-B189-6A6F5568B4E6}">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AD3AD-7692-42D6-8B06-C59546D0B4BB}">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Acunetix offers a strong and unique solution for analyzing off-the-shelf and custom web applications including those utilizing JavaScript, AJAX and Web 2.0 web applications. Acunetix has an advanced crawler that can find almost any file. This is important since what is not found cannot be checked.</a:t>
          </a:r>
        </a:p>
      </dsp:txBody>
      <dsp:txXfrm>
        <a:off x="5519748" y="482054"/>
        <a:ext cx="3737345" cy="23205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38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506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379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1840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1621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461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552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8970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95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90485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07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07307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07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29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654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26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021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997373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7" name="Group 26">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8"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30"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r>
              <a:rPr lang="en-US">
                <a:solidFill>
                  <a:schemeClr val="bg1"/>
                </a:solidFill>
              </a:rPr>
              <a:t>SE testing tools</a:t>
            </a:r>
          </a:p>
        </p:txBody>
      </p:sp>
      <p:sp>
        <p:nvSpPr>
          <p:cNvPr id="3" name="Subtitle 2"/>
          <p:cNvSpPr>
            <a:spLocks noGrp="1"/>
          </p:cNvSpPr>
          <p:nvPr>
            <p:ph type="subTitle" idx="1"/>
          </p:nvPr>
        </p:nvSpPr>
        <p:spPr>
          <a:xfrm>
            <a:off x="2692398" y="3657597"/>
            <a:ext cx="6815669" cy="1320802"/>
          </a:xfrm>
        </p:spPr>
        <p:txBody>
          <a:bodyPr vert="horz" lIns="91440" tIns="45720" rIns="91440" bIns="45720" rtlCol="0">
            <a:normAutofit/>
          </a:bodyPr>
          <a:lstStyle/>
          <a:p>
            <a:pPr>
              <a:lnSpc>
                <a:spcPct val="90000"/>
              </a:lnSpc>
            </a:pPr>
            <a:r>
              <a:rPr lang="en-US" sz="1500" dirty="0">
                <a:solidFill>
                  <a:schemeClr val="bg1"/>
                </a:solidFill>
                <a:latin typeface="Comic Sans MS"/>
              </a:rPr>
              <a:t>By Awais Adnan</a:t>
            </a:r>
          </a:p>
          <a:p>
            <a:pPr>
              <a:lnSpc>
                <a:spcPct val="90000"/>
              </a:lnSpc>
            </a:pPr>
            <a:r>
              <a:rPr lang="en-US" sz="1500" dirty="0">
                <a:solidFill>
                  <a:schemeClr val="bg1"/>
                </a:solidFill>
                <a:latin typeface="Comic Sans MS"/>
              </a:rPr>
              <a:t>             Mir Humayun Nisar</a:t>
            </a:r>
          </a:p>
          <a:p>
            <a:pPr>
              <a:lnSpc>
                <a:spcPct val="90000"/>
              </a:lnSpc>
            </a:pPr>
            <a:r>
              <a:rPr lang="en-US" sz="1500" dirty="0">
                <a:solidFill>
                  <a:schemeClr val="bg1"/>
                </a:solidFill>
                <a:latin typeface="Comic Sans MS"/>
              </a:rPr>
              <a:t>     Asad Manzoor</a:t>
            </a:r>
          </a:p>
          <a:p>
            <a:pPr>
              <a:lnSpc>
                <a:spcPct val="90000"/>
              </a:lnSpc>
            </a:pPr>
            <a:r>
              <a:rPr lang="en-US" sz="1500" dirty="0">
                <a:solidFill>
                  <a:schemeClr val="bg1"/>
                </a:solidFill>
                <a:latin typeface="Comic Sans MS"/>
              </a:rPr>
              <a:t>     Hurarah Bashir</a:t>
            </a:r>
          </a:p>
        </p:txBody>
      </p:sp>
      <p:cxnSp>
        <p:nvCxnSpPr>
          <p:cNvPr id="33" name="Straight Connector 32">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57AC-C89A-4E95-90F9-A32CD9D18950}"/>
              </a:ext>
            </a:extLst>
          </p:cNvPr>
          <p:cNvSpPr>
            <a:spLocks noGrp="1"/>
          </p:cNvSpPr>
          <p:nvPr>
            <p:ph type="title"/>
          </p:nvPr>
        </p:nvSpPr>
        <p:spPr>
          <a:xfrm>
            <a:off x="1295402" y="1604741"/>
            <a:ext cx="9601196" cy="681258"/>
          </a:xfrm>
        </p:spPr>
        <p:txBody>
          <a:bodyPr>
            <a:normAutofit fontScale="90000"/>
          </a:bodyPr>
          <a:lstStyle/>
          <a:p>
            <a:r>
              <a:rPr lang="en-US" dirty="0"/>
              <a:t>Features of JUnit Test Framework</a:t>
            </a:r>
          </a:p>
          <a:p>
            <a:endParaRPr lang="en-US" dirty="0"/>
          </a:p>
        </p:txBody>
      </p:sp>
      <p:sp>
        <p:nvSpPr>
          <p:cNvPr id="3" name="Content Placeholder 2">
            <a:extLst>
              <a:ext uri="{FF2B5EF4-FFF2-40B4-BE49-F238E27FC236}">
                <a16:creationId xmlns:a16="http://schemas.microsoft.com/office/drawing/2014/main" id="{0158B36C-8D7A-4C4C-8578-0C3CCC204A72}"/>
              </a:ext>
            </a:extLst>
          </p:cNvPr>
          <p:cNvSpPr>
            <a:spLocks noGrp="1"/>
          </p:cNvSpPr>
          <p:nvPr>
            <p:ph idx="1"/>
          </p:nvPr>
        </p:nvSpPr>
        <p:spPr/>
        <p:txBody>
          <a:bodyPr/>
          <a:lstStyle/>
          <a:p>
            <a:pPr algn="just"/>
            <a:r>
              <a:rPr lang="en-US" dirty="0">
                <a:ea typeface="+mn-lt"/>
                <a:cs typeface="+mn-lt"/>
              </a:rPr>
              <a:t>JUnit test framework provides the following important features −</a:t>
            </a:r>
          </a:p>
          <a:p>
            <a:pPr algn="just"/>
            <a:r>
              <a:rPr lang="en-US" dirty="0">
                <a:ea typeface="+mn-lt"/>
                <a:cs typeface="+mn-lt"/>
              </a:rPr>
              <a:t>Fixtures</a:t>
            </a:r>
            <a:endParaRPr lang="en-US" dirty="0"/>
          </a:p>
          <a:p>
            <a:pPr algn="just"/>
            <a:r>
              <a:rPr lang="en-US" dirty="0">
                <a:ea typeface="+mn-lt"/>
                <a:cs typeface="+mn-lt"/>
              </a:rPr>
              <a:t>Test suites</a:t>
            </a:r>
            <a:endParaRPr lang="en-US" dirty="0"/>
          </a:p>
          <a:p>
            <a:pPr algn="just"/>
            <a:r>
              <a:rPr lang="en-US" dirty="0">
                <a:ea typeface="+mn-lt"/>
                <a:cs typeface="+mn-lt"/>
              </a:rPr>
              <a:t>Test runners</a:t>
            </a:r>
            <a:endParaRPr lang="en-US"/>
          </a:p>
          <a:p>
            <a:pPr algn="just"/>
            <a:r>
              <a:rPr lang="en-US" dirty="0">
                <a:ea typeface="+mn-lt"/>
                <a:cs typeface="+mn-lt"/>
              </a:rPr>
              <a:t>JUnit classes</a:t>
            </a:r>
            <a:endParaRPr lang="en-US" dirty="0"/>
          </a:p>
          <a:p>
            <a:pPr algn="just"/>
            <a:endParaRPr lang="en-US" dirty="0"/>
          </a:p>
          <a:p>
            <a:endParaRPr lang="en-US" dirty="0"/>
          </a:p>
        </p:txBody>
      </p:sp>
    </p:spTree>
    <p:extLst>
      <p:ext uri="{BB962C8B-B14F-4D97-AF65-F5344CB8AC3E}">
        <p14:creationId xmlns:p14="http://schemas.microsoft.com/office/powerpoint/2010/main" val="338210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D641-7613-4FAE-8B88-C1354835685E}"/>
              </a:ext>
            </a:extLst>
          </p:cNvPr>
          <p:cNvSpPr>
            <a:spLocks noGrp="1"/>
          </p:cNvSpPr>
          <p:nvPr>
            <p:ph type="title"/>
          </p:nvPr>
        </p:nvSpPr>
        <p:spPr/>
        <p:txBody>
          <a:bodyPr/>
          <a:lstStyle/>
          <a:p>
            <a:r>
              <a:rPr lang="en-US" dirty="0">
                <a:ea typeface="+mj-lt"/>
                <a:cs typeface="+mj-lt"/>
              </a:rPr>
              <a:t>JUnit Testing - SumTest </a:t>
            </a:r>
            <a:endParaRPr lang="en-US" dirty="0"/>
          </a:p>
        </p:txBody>
      </p:sp>
      <p:pic>
        <p:nvPicPr>
          <p:cNvPr id="11" name="Picture 11" descr="A screenshot of a cell phone&#10;&#10;Description generated with very high confidence">
            <a:extLst>
              <a:ext uri="{FF2B5EF4-FFF2-40B4-BE49-F238E27FC236}">
                <a16:creationId xmlns:a16="http://schemas.microsoft.com/office/drawing/2014/main" id="{620B8B32-F2D9-438C-9ABD-3E23070D0CE6}"/>
              </a:ext>
            </a:extLst>
          </p:cNvPr>
          <p:cNvPicPr>
            <a:picLocks noGrp="1" noChangeAspect="1"/>
          </p:cNvPicPr>
          <p:nvPr>
            <p:ph sz="half" idx="2"/>
          </p:nvPr>
        </p:nvPicPr>
        <p:blipFill>
          <a:blip r:embed="rId2"/>
          <a:stretch>
            <a:fillRect/>
          </a:stretch>
        </p:blipFill>
        <p:spPr>
          <a:xfrm>
            <a:off x="6181344" y="2595232"/>
            <a:ext cx="5112751" cy="3209913"/>
          </a:xfrm>
        </p:spPr>
      </p:pic>
      <p:pic>
        <p:nvPicPr>
          <p:cNvPr id="9" name="Picture 9" descr="A screenshot of a cell phone&#10;&#10;Description generated with very high confidence">
            <a:extLst>
              <a:ext uri="{FF2B5EF4-FFF2-40B4-BE49-F238E27FC236}">
                <a16:creationId xmlns:a16="http://schemas.microsoft.com/office/drawing/2014/main" id="{07480F97-9C1E-4B32-B690-39A52F8CA691}"/>
              </a:ext>
            </a:extLst>
          </p:cNvPr>
          <p:cNvPicPr>
            <a:picLocks noGrp="1" noChangeAspect="1"/>
          </p:cNvPicPr>
          <p:nvPr>
            <p:ph sz="half" idx="1"/>
          </p:nvPr>
        </p:nvPicPr>
        <p:blipFill>
          <a:blip r:embed="rId3"/>
          <a:stretch>
            <a:fillRect/>
          </a:stretch>
        </p:blipFill>
        <p:spPr>
          <a:xfrm>
            <a:off x="850213" y="2604484"/>
            <a:ext cx="5166539" cy="3203871"/>
          </a:xfrm>
        </p:spPr>
      </p:pic>
    </p:spTree>
    <p:extLst>
      <p:ext uri="{BB962C8B-B14F-4D97-AF65-F5344CB8AC3E}">
        <p14:creationId xmlns:p14="http://schemas.microsoft.com/office/powerpoint/2010/main" val="58562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D641-7613-4FAE-8B88-C1354835685E}"/>
              </a:ext>
            </a:extLst>
          </p:cNvPr>
          <p:cNvSpPr>
            <a:spLocks noGrp="1"/>
          </p:cNvSpPr>
          <p:nvPr>
            <p:ph type="title"/>
          </p:nvPr>
        </p:nvSpPr>
        <p:spPr/>
        <p:txBody>
          <a:bodyPr/>
          <a:lstStyle/>
          <a:p>
            <a:r>
              <a:rPr lang="en-US" dirty="0">
                <a:ea typeface="+mj-lt"/>
                <a:cs typeface="+mj-lt"/>
              </a:rPr>
              <a:t>JUnit Testing - </a:t>
            </a:r>
            <a:r>
              <a:rPr lang="en-US" dirty="0" err="1">
                <a:ea typeface="+mj-lt"/>
                <a:cs typeface="+mj-lt"/>
              </a:rPr>
              <a:t>SubTest</a:t>
            </a:r>
            <a:r>
              <a:rPr lang="en-US" dirty="0">
                <a:ea typeface="+mj-lt"/>
                <a:cs typeface="+mj-lt"/>
              </a:rPr>
              <a:t> </a:t>
            </a:r>
            <a:endParaRPr lang="en-US" dirty="0"/>
          </a:p>
        </p:txBody>
      </p:sp>
      <p:pic>
        <p:nvPicPr>
          <p:cNvPr id="11" name="Picture 11" descr="A screenshot of a social media post&#10;&#10;Description generated with very high confidence">
            <a:extLst>
              <a:ext uri="{FF2B5EF4-FFF2-40B4-BE49-F238E27FC236}">
                <a16:creationId xmlns:a16="http://schemas.microsoft.com/office/drawing/2014/main" id="{620B8B32-F2D9-438C-9ABD-3E23070D0CE6}"/>
              </a:ext>
            </a:extLst>
          </p:cNvPr>
          <p:cNvPicPr>
            <a:picLocks noGrp="1" noChangeAspect="1"/>
          </p:cNvPicPr>
          <p:nvPr>
            <p:ph sz="half" idx="2"/>
          </p:nvPr>
        </p:nvPicPr>
        <p:blipFill>
          <a:blip r:embed="rId2"/>
          <a:stretch>
            <a:fillRect/>
          </a:stretch>
        </p:blipFill>
        <p:spPr>
          <a:xfrm>
            <a:off x="6181344" y="2547039"/>
            <a:ext cx="5205677" cy="3557202"/>
          </a:xfrm>
        </p:spPr>
      </p:pic>
      <p:pic>
        <p:nvPicPr>
          <p:cNvPr id="9" name="Picture 9" descr="A screenshot of a social media post&#10;&#10;Description generated with very high confidence">
            <a:extLst>
              <a:ext uri="{FF2B5EF4-FFF2-40B4-BE49-F238E27FC236}">
                <a16:creationId xmlns:a16="http://schemas.microsoft.com/office/drawing/2014/main" id="{07480F97-9C1E-4B32-B690-39A52F8CA691}"/>
              </a:ext>
            </a:extLst>
          </p:cNvPr>
          <p:cNvPicPr>
            <a:picLocks noGrp="1" noChangeAspect="1"/>
          </p:cNvPicPr>
          <p:nvPr>
            <p:ph sz="half" idx="1"/>
          </p:nvPr>
        </p:nvPicPr>
        <p:blipFill>
          <a:blip r:embed="rId3"/>
          <a:stretch>
            <a:fillRect/>
          </a:stretch>
        </p:blipFill>
        <p:spPr>
          <a:xfrm>
            <a:off x="803750" y="2545176"/>
            <a:ext cx="5213002" cy="3564096"/>
          </a:xfrm>
        </p:spPr>
      </p:pic>
    </p:spTree>
    <p:extLst>
      <p:ext uri="{BB962C8B-B14F-4D97-AF65-F5344CB8AC3E}">
        <p14:creationId xmlns:p14="http://schemas.microsoft.com/office/powerpoint/2010/main" val="27835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D641-7613-4FAE-8B88-C1354835685E}"/>
              </a:ext>
            </a:extLst>
          </p:cNvPr>
          <p:cNvSpPr>
            <a:spLocks noGrp="1"/>
          </p:cNvSpPr>
          <p:nvPr>
            <p:ph type="title"/>
          </p:nvPr>
        </p:nvSpPr>
        <p:spPr/>
        <p:txBody>
          <a:bodyPr/>
          <a:lstStyle/>
          <a:p>
            <a:r>
              <a:rPr lang="en-US" dirty="0">
                <a:ea typeface="+mj-lt"/>
                <a:cs typeface="+mj-lt"/>
              </a:rPr>
              <a:t>JUnit Testing - </a:t>
            </a:r>
            <a:r>
              <a:rPr lang="en-US" dirty="0" err="1">
                <a:ea typeface="+mj-lt"/>
                <a:cs typeface="+mj-lt"/>
              </a:rPr>
              <a:t>MultiTest</a:t>
            </a:r>
            <a:r>
              <a:rPr lang="en-US" dirty="0">
                <a:ea typeface="+mj-lt"/>
                <a:cs typeface="+mj-lt"/>
              </a:rPr>
              <a:t> </a:t>
            </a:r>
            <a:endParaRPr lang="en-US" dirty="0"/>
          </a:p>
        </p:txBody>
      </p:sp>
      <p:pic>
        <p:nvPicPr>
          <p:cNvPr id="11" name="Picture 11" descr="A screenshot of a social media post&#10;&#10;Description generated with very high confidence">
            <a:extLst>
              <a:ext uri="{FF2B5EF4-FFF2-40B4-BE49-F238E27FC236}">
                <a16:creationId xmlns:a16="http://schemas.microsoft.com/office/drawing/2014/main" id="{620B8B32-F2D9-438C-9ABD-3E23070D0CE6}"/>
              </a:ext>
            </a:extLst>
          </p:cNvPr>
          <p:cNvPicPr>
            <a:picLocks noGrp="1" noChangeAspect="1"/>
          </p:cNvPicPr>
          <p:nvPr>
            <p:ph sz="half" idx="2"/>
          </p:nvPr>
        </p:nvPicPr>
        <p:blipFill>
          <a:blip r:embed="rId2"/>
          <a:stretch>
            <a:fillRect/>
          </a:stretch>
        </p:blipFill>
        <p:spPr>
          <a:xfrm>
            <a:off x="6099950" y="2528453"/>
            <a:ext cx="5275538" cy="3622251"/>
          </a:xfrm>
        </p:spPr>
      </p:pic>
      <p:pic>
        <p:nvPicPr>
          <p:cNvPr id="9" name="Picture 9" descr="A screenshot of a social media post&#10;&#10;Description generated with very high confidence">
            <a:extLst>
              <a:ext uri="{FF2B5EF4-FFF2-40B4-BE49-F238E27FC236}">
                <a16:creationId xmlns:a16="http://schemas.microsoft.com/office/drawing/2014/main" id="{07480F97-9C1E-4B32-B690-39A52F8CA691}"/>
              </a:ext>
            </a:extLst>
          </p:cNvPr>
          <p:cNvPicPr>
            <a:picLocks noGrp="1" noChangeAspect="1"/>
          </p:cNvPicPr>
          <p:nvPr>
            <p:ph sz="half" idx="1"/>
          </p:nvPr>
        </p:nvPicPr>
        <p:blipFill>
          <a:blip r:embed="rId3"/>
          <a:stretch>
            <a:fillRect/>
          </a:stretch>
        </p:blipFill>
        <p:spPr>
          <a:xfrm>
            <a:off x="816238" y="2526591"/>
            <a:ext cx="5160147" cy="3629144"/>
          </a:xfrm>
        </p:spPr>
      </p:pic>
    </p:spTree>
    <p:extLst>
      <p:ext uri="{BB962C8B-B14F-4D97-AF65-F5344CB8AC3E}">
        <p14:creationId xmlns:p14="http://schemas.microsoft.com/office/powerpoint/2010/main" val="362177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D641-7613-4FAE-8B88-C1354835685E}"/>
              </a:ext>
            </a:extLst>
          </p:cNvPr>
          <p:cNvSpPr>
            <a:spLocks noGrp="1"/>
          </p:cNvSpPr>
          <p:nvPr>
            <p:ph type="title"/>
          </p:nvPr>
        </p:nvSpPr>
        <p:spPr/>
        <p:txBody>
          <a:bodyPr/>
          <a:lstStyle/>
          <a:p>
            <a:r>
              <a:rPr lang="en-US" dirty="0">
                <a:ea typeface="+mj-lt"/>
                <a:cs typeface="+mj-lt"/>
              </a:rPr>
              <a:t>JUnit Testing - </a:t>
            </a:r>
            <a:r>
              <a:rPr lang="en-US" dirty="0" err="1">
                <a:ea typeface="+mj-lt"/>
                <a:cs typeface="+mj-lt"/>
              </a:rPr>
              <a:t>DivTest</a:t>
            </a:r>
            <a:r>
              <a:rPr lang="en-US" dirty="0">
                <a:ea typeface="+mj-lt"/>
                <a:cs typeface="+mj-lt"/>
              </a:rPr>
              <a:t> </a:t>
            </a:r>
            <a:endParaRPr lang="en-US" dirty="0"/>
          </a:p>
        </p:txBody>
      </p:sp>
      <p:pic>
        <p:nvPicPr>
          <p:cNvPr id="11" name="Picture 11" descr="A screenshot of a social media post&#10;&#10;Description generated with very high confidence">
            <a:extLst>
              <a:ext uri="{FF2B5EF4-FFF2-40B4-BE49-F238E27FC236}">
                <a16:creationId xmlns:a16="http://schemas.microsoft.com/office/drawing/2014/main" id="{620B8B32-F2D9-438C-9ABD-3E23070D0CE6}"/>
              </a:ext>
            </a:extLst>
          </p:cNvPr>
          <p:cNvPicPr>
            <a:picLocks noGrp="1" noChangeAspect="1"/>
          </p:cNvPicPr>
          <p:nvPr>
            <p:ph sz="half" idx="2"/>
          </p:nvPr>
        </p:nvPicPr>
        <p:blipFill>
          <a:blip r:embed="rId2"/>
          <a:stretch>
            <a:fillRect/>
          </a:stretch>
        </p:blipFill>
        <p:spPr>
          <a:xfrm>
            <a:off x="6099950" y="2566919"/>
            <a:ext cx="5164026" cy="3545319"/>
          </a:xfrm>
        </p:spPr>
      </p:pic>
      <p:pic>
        <p:nvPicPr>
          <p:cNvPr id="9" name="Picture 9" descr="A screenshot of a social media post&#10;&#10;Description generated with very high confidence">
            <a:extLst>
              <a:ext uri="{FF2B5EF4-FFF2-40B4-BE49-F238E27FC236}">
                <a16:creationId xmlns:a16="http://schemas.microsoft.com/office/drawing/2014/main" id="{07480F97-9C1E-4B32-B690-39A52F8CA691}"/>
              </a:ext>
            </a:extLst>
          </p:cNvPr>
          <p:cNvPicPr>
            <a:picLocks noGrp="1" noChangeAspect="1"/>
          </p:cNvPicPr>
          <p:nvPr>
            <p:ph sz="half" idx="1"/>
          </p:nvPr>
        </p:nvPicPr>
        <p:blipFill>
          <a:blip r:embed="rId3"/>
          <a:stretch>
            <a:fillRect/>
          </a:stretch>
        </p:blipFill>
        <p:spPr>
          <a:xfrm>
            <a:off x="806945" y="2515349"/>
            <a:ext cx="5169440" cy="3642334"/>
          </a:xfrm>
        </p:spPr>
      </p:pic>
    </p:spTree>
    <p:extLst>
      <p:ext uri="{BB962C8B-B14F-4D97-AF65-F5344CB8AC3E}">
        <p14:creationId xmlns:p14="http://schemas.microsoft.com/office/powerpoint/2010/main" val="228840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BA39-39C1-4A9D-A4D1-5124C63BECF4}"/>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                                 </a:t>
            </a:r>
            <a:r>
              <a:rPr lang="en-US" dirty="0">
                <a:solidFill>
                  <a:srgbClr val="262626"/>
                </a:solidFill>
                <a:latin typeface="Comic Sans MS"/>
              </a:rPr>
              <a:t>ACUNETIX</a:t>
            </a:r>
          </a:p>
        </p:txBody>
      </p:sp>
      <p:graphicFrame>
        <p:nvGraphicFramePr>
          <p:cNvPr id="5" name="Content Placeholder 2">
            <a:extLst>
              <a:ext uri="{FF2B5EF4-FFF2-40B4-BE49-F238E27FC236}">
                <a16:creationId xmlns:a16="http://schemas.microsoft.com/office/drawing/2014/main" id="{F814B1AF-5BE2-4A87-B6F3-9D09533B91D4}"/>
              </a:ext>
            </a:extLst>
          </p:cNvPr>
          <p:cNvGraphicFramePr>
            <a:graphicFrameLocks noGrp="1"/>
          </p:cNvGraphicFramePr>
          <p:nvPr>
            <p:ph idx="1"/>
            <p:extLst>
              <p:ext uri="{D42A27DB-BD31-4B8C-83A1-F6EECF244321}">
                <p14:modId xmlns:p14="http://schemas.microsoft.com/office/powerpoint/2010/main" val="125708465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20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AB93A8B-A74B-4EB0-9D88-BF91E8E135F3}"/>
              </a:ext>
            </a:extLst>
          </p:cNvPr>
          <p:cNvSpPr>
            <a:spLocks noGrp="1"/>
          </p:cNvSpPr>
          <p:nvPr>
            <p:ph type="title"/>
          </p:nvPr>
        </p:nvSpPr>
        <p:spPr>
          <a:xfrm>
            <a:off x="7535825" y="982132"/>
            <a:ext cx="3360772" cy="1303867"/>
          </a:xfrm>
        </p:spPr>
        <p:txBody>
          <a:bodyPr>
            <a:normAutofit/>
          </a:bodyPr>
          <a:lstStyle/>
          <a:p>
            <a:pPr>
              <a:lnSpc>
                <a:spcPct val="90000"/>
              </a:lnSpc>
            </a:pPr>
            <a:r>
              <a:rPr lang="en-US" dirty="0"/>
              <a:t>How Acunetix Works</a:t>
            </a:r>
            <a:endParaRPr lang="en-US"/>
          </a:p>
          <a:p>
            <a:pPr>
              <a:lnSpc>
                <a:spcPct val="90000"/>
              </a:lnSpc>
            </a:pPr>
            <a:endParaRPr lang="en-US"/>
          </a:p>
        </p:txBody>
      </p:sp>
      <p:sp>
        <p:nvSpPr>
          <p:cNvPr id="19" name="Rectangle 1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D86E228C-FE5B-4D74-A9F1-98568008183A}"/>
              </a:ext>
            </a:extLst>
          </p:cNvPr>
          <p:cNvPicPr>
            <a:picLocks noChangeAspect="1"/>
          </p:cNvPicPr>
          <p:nvPr/>
        </p:nvPicPr>
        <p:blipFill rotWithShape="1">
          <a:blip r:embed="rId5"/>
          <a:srcRect r="46306" b="-1"/>
          <a:stretch/>
        </p:blipFill>
        <p:spPr>
          <a:xfrm>
            <a:off x="1412683" y="1410208"/>
            <a:ext cx="5395318" cy="3858780"/>
          </a:xfrm>
          <a:prstGeom prst="rect">
            <a:avLst/>
          </a:prstGeom>
        </p:spPr>
      </p:pic>
      <p:cxnSp>
        <p:nvCxnSpPr>
          <p:cNvPr id="21" name="Straight Connector 2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86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AB93A8B-A74B-4EB0-9D88-BF91E8E135F3}"/>
              </a:ext>
            </a:extLst>
          </p:cNvPr>
          <p:cNvSpPr>
            <a:spLocks noGrp="1"/>
          </p:cNvSpPr>
          <p:nvPr>
            <p:ph type="title"/>
          </p:nvPr>
        </p:nvSpPr>
        <p:spPr>
          <a:xfrm>
            <a:off x="7535825" y="982132"/>
            <a:ext cx="3360772" cy="1303867"/>
          </a:xfrm>
        </p:spPr>
        <p:txBody>
          <a:bodyPr>
            <a:normAutofit/>
          </a:bodyPr>
          <a:lstStyle/>
          <a:p>
            <a:pPr>
              <a:lnSpc>
                <a:spcPct val="90000"/>
              </a:lnSpc>
            </a:pPr>
            <a:r>
              <a:rPr lang="en-US" dirty="0"/>
              <a:t>How Acunetix Works</a:t>
            </a:r>
            <a:endParaRPr lang="en-US"/>
          </a:p>
          <a:p>
            <a:pPr>
              <a:lnSpc>
                <a:spcPct val="90000"/>
              </a:lnSpc>
            </a:pPr>
            <a:endParaRPr lang="en-US"/>
          </a:p>
        </p:txBody>
      </p:sp>
      <p:sp>
        <p:nvSpPr>
          <p:cNvPr id="19" name="Rectangle 1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D86E228C-FE5B-4D74-A9F1-98568008183A}"/>
              </a:ext>
            </a:extLst>
          </p:cNvPr>
          <p:cNvPicPr>
            <a:picLocks noChangeAspect="1"/>
          </p:cNvPicPr>
          <p:nvPr/>
        </p:nvPicPr>
        <p:blipFill rotWithShape="1">
          <a:blip r:embed="rId5"/>
          <a:srcRect r="46306" b="-1"/>
          <a:stretch/>
        </p:blipFill>
        <p:spPr>
          <a:xfrm>
            <a:off x="1412683" y="1335157"/>
            <a:ext cx="5278777" cy="3999590"/>
          </a:xfrm>
          <a:prstGeom prst="rect">
            <a:avLst/>
          </a:prstGeom>
        </p:spPr>
      </p:pic>
      <p:cxnSp>
        <p:nvCxnSpPr>
          <p:cNvPr id="21" name="Straight Connector 2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42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B09D-FB92-486E-A88B-614C7B3E43A8}"/>
              </a:ext>
            </a:extLst>
          </p:cNvPr>
          <p:cNvSpPr>
            <a:spLocks noGrp="1"/>
          </p:cNvSpPr>
          <p:nvPr>
            <p:ph type="title"/>
          </p:nvPr>
        </p:nvSpPr>
        <p:spPr/>
        <p:txBody>
          <a:bodyPr/>
          <a:lstStyle/>
          <a:p>
            <a:r>
              <a:rPr lang="en-US" dirty="0">
                <a:ea typeface="+mj-lt"/>
                <a:cs typeface="+mj-lt"/>
              </a:rPr>
              <a:t>How </a:t>
            </a:r>
            <a:r>
              <a:rPr lang="en-US" dirty="0" err="1">
                <a:ea typeface="+mj-lt"/>
                <a:cs typeface="+mj-lt"/>
              </a:rPr>
              <a:t>Acunetix</a:t>
            </a:r>
            <a:r>
              <a:rPr lang="en-US" dirty="0">
                <a:ea typeface="+mj-lt"/>
                <a:cs typeface="+mj-lt"/>
              </a:rPr>
              <a:t> Works</a:t>
            </a:r>
          </a:p>
        </p:txBody>
      </p:sp>
      <p:pic>
        <p:nvPicPr>
          <p:cNvPr id="4" name="Picture 4" descr="A screenshot of a cell phone&#10;&#10;Description generated with very high confidence">
            <a:extLst>
              <a:ext uri="{FF2B5EF4-FFF2-40B4-BE49-F238E27FC236}">
                <a16:creationId xmlns:a16="http://schemas.microsoft.com/office/drawing/2014/main" id="{B02898B0-21FA-4D2B-879C-1C7D4E90E322}"/>
              </a:ext>
            </a:extLst>
          </p:cNvPr>
          <p:cNvPicPr>
            <a:picLocks noGrp="1" noChangeAspect="1"/>
          </p:cNvPicPr>
          <p:nvPr>
            <p:ph idx="1"/>
          </p:nvPr>
        </p:nvPicPr>
        <p:blipFill>
          <a:blip r:embed="rId2"/>
          <a:stretch>
            <a:fillRect/>
          </a:stretch>
        </p:blipFill>
        <p:spPr>
          <a:xfrm>
            <a:off x="825962" y="2476250"/>
            <a:ext cx="10549368" cy="3706276"/>
          </a:xfrm>
        </p:spPr>
      </p:pic>
    </p:spTree>
    <p:extLst>
      <p:ext uri="{BB962C8B-B14F-4D97-AF65-F5344CB8AC3E}">
        <p14:creationId xmlns:p14="http://schemas.microsoft.com/office/powerpoint/2010/main" val="31445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E99C20-70F7-4678-A21E-09A01158C47E}"/>
              </a:ext>
            </a:extLst>
          </p:cNvPr>
          <p:cNvSpPr>
            <a:spLocks noGrp="1"/>
          </p:cNvSpPr>
          <p:nvPr>
            <p:ph type="title"/>
          </p:nvPr>
        </p:nvSpPr>
        <p:spPr>
          <a:xfrm>
            <a:off x="1295402" y="982132"/>
            <a:ext cx="9601196" cy="1303867"/>
          </a:xfrm>
        </p:spPr>
        <p:txBody>
          <a:bodyPr>
            <a:normAutofit/>
          </a:bodyPr>
          <a:lstStyle/>
          <a:p>
            <a:r>
              <a:rPr lang="en-US" dirty="0">
                <a:solidFill>
                  <a:schemeClr val="bg1"/>
                </a:solidFill>
              </a:rPr>
              <a:t>LoadImpact</a:t>
            </a:r>
          </a:p>
        </p:txBody>
      </p:sp>
      <p:cxnSp>
        <p:nvCxnSpPr>
          <p:cNvPr id="14"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F4A5A3E-26EC-40EA-8C14-D1F8BA6852E1}"/>
              </a:ext>
            </a:extLst>
          </p:cNvPr>
          <p:cNvSpPr>
            <a:spLocks noGrp="1"/>
          </p:cNvSpPr>
          <p:nvPr>
            <p:ph idx="1"/>
          </p:nvPr>
        </p:nvSpPr>
        <p:spPr>
          <a:xfrm>
            <a:off x="1295401" y="2556932"/>
            <a:ext cx="9601196" cy="3318936"/>
          </a:xfrm>
        </p:spPr>
        <p:txBody>
          <a:bodyPr>
            <a:normAutofit/>
          </a:bodyPr>
          <a:lstStyle/>
          <a:p>
            <a:pPr>
              <a:lnSpc>
                <a:spcPct val="90000"/>
              </a:lnSpc>
            </a:pPr>
            <a:r>
              <a:rPr lang="en-US" sz="1700" dirty="0">
                <a:solidFill>
                  <a:schemeClr val="bg1"/>
                </a:solidFill>
                <a:ea typeface="+mn-lt"/>
                <a:cs typeface="+mn-lt"/>
              </a:rPr>
              <a:t>Load Impact is a leading online load and performance testing service that lets you test your website, web-app, mobile app or API locally or over the Internet. It’s a true on-demand service, where you can start testing immediately with our open source load testing tool, k6.</a:t>
            </a:r>
            <a:endParaRPr lang="en-US" sz="1700" dirty="0">
              <a:solidFill>
                <a:schemeClr val="bg1"/>
              </a:solidFill>
            </a:endParaRPr>
          </a:p>
          <a:p>
            <a:pPr>
              <a:lnSpc>
                <a:spcPct val="90000"/>
              </a:lnSpc>
            </a:pPr>
            <a:endParaRPr lang="en-US" sz="1700">
              <a:solidFill>
                <a:schemeClr val="bg1"/>
              </a:solidFill>
            </a:endParaRPr>
          </a:p>
          <a:p>
            <a:pPr>
              <a:lnSpc>
                <a:spcPct val="90000"/>
              </a:lnSpc>
            </a:pPr>
            <a:r>
              <a:rPr lang="en-US" sz="1700" dirty="0">
                <a:solidFill>
                  <a:schemeClr val="bg1"/>
                </a:solidFill>
                <a:ea typeface="+mn-lt"/>
                <a:cs typeface="+mn-lt"/>
              </a:rPr>
              <a:t>We provide cloud based load testing and automated results analysis as an online service to customers all over the world. In fact, our load-testing service is so popular that it’s already been used to execute over 1,500,000 load tests. Making Load Impact the most popular load testing service on the Internet.</a:t>
            </a:r>
            <a:endParaRPr lang="en-US" sz="1700" dirty="0">
              <a:solidFill>
                <a:schemeClr val="bg1"/>
              </a:solidFill>
            </a:endParaRPr>
          </a:p>
          <a:p>
            <a:pPr>
              <a:lnSpc>
                <a:spcPct val="90000"/>
              </a:lnSpc>
            </a:pPr>
            <a:endParaRPr lang="en-US" sz="1700">
              <a:solidFill>
                <a:schemeClr val="bg1"/>
              </a:solidFill>
            </a:endParaRPr>
          </a:p>
          <a:p>
            <a:pPr>
              <a:lnSpc>
                <a:spcPct val="90000"/>
              </a:lnSpc>
            </a:pPr>
            <a:r>
              <a:rPr lang="en-US" sz="1700" dirty="0">
                <a:solidFill>
                  <a:schemeClr val="bg1"/>
                </a:solidFill>
                <a:ea typeface="+mn-lt"/>
                <a:cs typeface="+mn-lt"/>
              </a:rPr>
              <a:t>Load Impact enables DevOps teams to deliver high performing websites, web apps and APIs to market faster and at lower cost.</a:t>
            </a:r>
            <a:endParaRPr lang="en-US" sz="1700" dirty="0">
              <a:solidFill>
                <a:schemeClr val="bg1"/>
              </a:solidFill>
            </a:endParaRPr>
          </a:p>
          <a:p>
            <a:pPr>
              <a:lnSpc>
                <a:spcPct val="90000"/>
              </a:lnSpc>
            </a:pPr>
            <a:endParaRPr lang="en-US" sz="1700">
              <a:solidFill>
                <a:schemeClr val="bg1"/>
              </a:solidFill>
            </a:endParaRPr>
          </a:p>
        </p:txBody>
      </p:sp>
    </p:spTree>
    <p:extLst>
      <p:ext uri="{BB962C8B-B14F-4D97-AF65-F5344CB8AC3E}">
        <p14:creationId xmlns:p14="http://schemas.microsoft.com/office/powerpoint/2010/main" val="100189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E99C20-70F7-4678-A21E-09A01158C47E}"/>
              </a:ext>
            </a:extLst>
          </p:cNvPr>
          <p:cNvSpPr>
            <a:spLocks noGrp="1"/>
          </p:cNvSpPr>
          <p:nvPr>
            <p:ph type="title"/>
          </p:nvPr>
        </p:nvSpPr>
        <p:spPr>
          <a:xfrm>
            <a:off x="1295402" y="982132"/>
            <a:ext cx="9601196" cy="1303867"/>
          </a:xfrm>
        </p:spPr>
        <p:txBody>
          <a:bodyPr>
            <a:normAutofit/>
          </a:bodyPr>
          <a:lstStyle/>
          <a:p>
            <a:r>
              <a:rPr lang="en-US" dirty="0">
                <a:solidFill>
                  <a:schemeClr val="bg1"/>
                </a:solidFill>
              </a:rPr>
              <a:t>LoadImpact</a:t>
            </a:r>
          </a:p>
        </p:txBody>
      </p:sp>
      <p:cxnSp>
        <p:nvCxnSpPr>
          <p:cNvPr id="14"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829A507B-C147-4930-B58A-71CBD2C4AC56}"/>
              </a:ext>
            </a:extLst>
          </p:cNvPr>
          <p:cNvPicPr>
            <a:picLocks noGrp="1" noChangeAspect="1"/>
          </p:cNvPicPr>
          <p:nvPr>
            <p:ph idx="1"/>
          </p:nvPr>
        </p:nvPicPr>
        <p:blipFill>
          <a:blip r:embed="rId3"/>
          <a:stretch>
            <a:fillRect/>
          </a:stretch>
        </p:blipFill>
        <p:spPr>
          <a:xfrm>
            <a:off x="1295401" y="2645022"/>
            <a:ext cx="9601196" cy="3142756"/>
          </a:xfrm>
        </p:spPr>
      </p:pic>
    </p:spTree>
    <p:extLst>
      <p:ext uri="{BB962C8B-B14F-4D97-AF65-F5344CB8AC3E}">
        <p14:creationId xmlns:p14="http://schemas.microsoft.com/office/powerpoint/2010/main" val="79861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E99C20-70F7-4678-A21E-09A01158C47E}"/>
              </a:ext>
            </a:extLst>
          </p:cNvPr>
          <p:cNvSpPr>
            <a:spLocks noGrp="1"/>
          </p:cNvSpPr>
          <p:nvPr>
            <p:ph type="title"/>
          </p:nvPr>
        </p:nvSpPr>
        <p:spPr>
          <a:xfrm>
            <a:off x="1295402" y="982132"/>
            <a:ext cx="9601196" cy="1303867"/>
          </a:xfrm>
        </p:spPr>
        <p:txBody>
          <a:bodyPr>
            <a:normAutofit/>
          </a:bodyPr>
          <a:lstStyle/>
          <a:p>
            <a:r>
              <a:rPr lang="en-US" dirty="0">
                <a:solidFill>
                  <a:schemeClr val="bg1"/>
                </a:solidFill>
              </a:rPr>
              <a:t>LoadImpact</a:t>
            </a:r>
          </a:p>
        </p:txBody>
      </p:sp>
      <p:cxnSp>
        <p:nvCxnSpPr>
          <p:cNvPr id="14"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829A507B-C147-4930-B58A-71CBD2C4AC56}"/>
              </a:ext>
            </a:extLst>
          </p:cNvPr>
          <p:cNvPicPr>
            <a:picLocks noGrp="1" noChangeAspect="1"/>
          </p:cNvPicPr>
          <p:nvPr>
            <p:ph idx="1"/>
          </p:nvPr>
        </p:nvPicPr>
        <p:blipFill>
          <a:blip r:embed="rId3"/>
          <a:stretch>
            <a:fillRect/>
          </a:stretch>
        </p:blipFill>
        <p:spPr>
          <a:xfrm>
            <a:off x="1322146" y="2645022"/>
            <a:ext cx="9547706" cy="3142756"/>
          </a:xfrm>
        </p:spPr>
      </p:pic>
    </p:spTree>
    <p:extLst>
      <p:ext uri="{BB962C8B-B14F-4D97-AF65-F5344CB8AC3E}">
        <p14:creationId xmlns:p14="http://schemas.microsoft.com/office/powerpoint/2010/main" val="247241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57AC-C89A-4E95-90F9-A32CD9D18950}"/>
              </a:ext>
            </a:extLst>
          </p:cNvPr>
          <p:cNvSpPr>
            <a:spLocks noGrp="1"/>
          </p:cNvSpPr>
          <p:nvPr>
            <p:ph type="title"/>
          </p:nvPr>
        </p:nvSpPr>
        <p:spPr/>
        <p:txBody>
          <a:bodyPr/>
          <a:lstStyle/>
          <a:p>
            <a:r>
              <a:rPr lang="en-US" dirty="0"/>
              <a:t>JUnit Testing</a:t>
            </a:r>
          </a:p>
        </p:txBody>
      </p:sp>
      <p:sp>
        <p:nvSpPr>
          <p:cNvPr id="3" name="Content Placeholder 2">
            <a:extLst>
              <a:ext uri="{FF2B5EF4-FFF2-40B4-BE49-F238E27FC236}">
                <a16:creationId xmlns:a16="http://schemas.microsoft.com/office/drawing/2014/main" id="{0158B36C-8D7A-4C4C-8578-0C3CCC204A72}"/>
              </a:ext>
            </a:extLst>
          </p:cNvPr>
          <p:cNvSpPr>
            <a:spLocks noGrp="1"/>
          </p:cNvSpPr>
          <p:nvPr>
            <p:ph idx="1"/>
          </p:nvPr>
        </p:nvSpPr>
        <p:spPr/>
        <p:txBody>
          <a:bodyPr/>
          <a:lstStyle/>
          <a:p>
            <a:pPr algn="just"/>
            <a:r>
              <a:rPr lang="en-US" dirty="0">
                <a:ea typeface="+mn-lt"/>
                <a:cs typeface="+mn-lt"/>
              </a:rPr>
              <a:t>JUnit is a </a:t>
            </a:r>
            <a:r>
              <a:rPr lang="en-US" b="1" dirty="0">
                <a:ea typeface="+mn-lt"/>
                <a:cs typeface="+mn-lt"/>
              </a:rPr>
              <a:t>Regression Testing Framework</a:t>
            </a:r>
            <a:r>
              <a:rPr lang="en-US" dirty="0">
                <a:ea typeface="+mn-lt"/>
                <a:cs typeface="+mn-lt"/>
              </a:rPr>
              <a:t> used by developers to implement unit testing in Java, and accelerate programming speed and increase the quality of code. JUnit Framework can be easily integrated with either of the following −</a:t>
            </a:r>
            <a:endParaRPr lang="en-US" dirty="0"/>
          </a:p>
          <a:p>
            <a:r>
              <a:rPr lang="en-US" dirty="0">
                <a:ea typeface="+mn-lt"/>
                <a:cs typeface="+mn-lt"/>
              </a:rPr>
              <a:t>Eclipse</a:t>
            </a:r>
            <a:endParaRPr lang="en-US" dirty="0"/>
          </a:p>
          <a:p>
            <a:r>
              <a:rPr lang="en-US" dirty="0">
                <a:ea typeface="+mn-lt"/>
                <a:cs typeface="+mn-lt"/>
              </a:rPr>
              <a:t>Ant</a:t>
            </a:r>
            <a:endParaRPr lang="en-US" dirty="0"/>
          </a:p>
          <a:p>
            <a:r>
              <a:rPr lang="en-US" dirty="0">
                <a:ea typeface="+mn-lt"/>
                <a:cs typeface="+mn-lt"/>
              </a:rPr>
              <a:t>Maven</a:t>
            </a:r>
            <a:endParaRPr lang="en-US" dirty="0"/>
          </a:p>
          <a:p>
            <a:endParaRPr lang="en-US" dirty="0"/>
          </a:p>
        </p:txBody>
      </p:sp>
    </p:spTree>
    <p:extLst>
      <p:ext uri="{BB962C8B-B14F-4D97-AF65-F5344CB8AC3E}">
        <p14:creationId xmlns:p14="http://schemas.microsoft.com/office/powerpoint/2010/main" val="8534610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SE testing tools</vt:lpstr>
      <vt:lpstr>                                 ACUNETIX</vt:lpstr>
      <vt:lpstr>How Acunetix Works </vt:lpstr>
      <vt:lpstr>How Acunetix Works </vt:lpstr>
      <vt:lpstr>How Acunetix Works</vt:lpstr>
      <vt:lpstr>LoadImpact</vt:lpstr>
      <vt:lpstr>LoadImpact</vt:lpstr>
      <vt:lpstr>LoadImpact</vt:lpstr>
      <vt:lpstr>JUnit Testing</vt:lpstr>
      <vt:lpstr>Features of JUnit Test Framework </vt:lpstr>
      <vt:lpstr>JUnit Testing - SumTest </vt:lpstr>
      <vt:lpstr>JUnit Testing - SubTest </vt:lpstr>
      <vt:lpstr>JUnit Testing - MultiTest </vt:lpstr>
      <vt:lpstr>JUnit Testing - DivTest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214</cp:revision>
  <dcterms:created xsi:type="dcterms:W3CDTF">2019-12-17T18:08:47Z</dcterms:created>
  <dcterms:modified xsi:type="dcterms:W3CDTF">2019-12-17T19:24:20Z</dcterms:modified>
</cp:coreProperties>
</file>