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6"/>
  </p:notesMasterIdLst>
  <p:sldIdLst>
    <p:sldId id="258" r:id="rId2"/>
    <p:sldId id="733" r:id="rId3"/>
    <p:sldId id="807" r:id="rId4"/>
    <p:sldId id="7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R. Marathe" initials="NRM" lastIdx="2" clrIdx="0">
    <p:extLst>
      <p:ext uri="{19B8F6BF-5375-455C-9EA6-DF929625EA0E}">
        <p15:presenceInfo xmlns:p15="http://schemas.microsoft.com/office/powerpoint/2012/main" userId="S-1-5-21-7465074-836838143-1278890560-7847" providerId="AD"/>
      </p:ext>
    </p:extLst>
  </p:cmAuthor>
  <p:cmAuthor id="2" name="namratamarathe81@gmail.com" initials="n" lastIdx="1" clrIdx="1">
    <p:extLst>
      <p:ext uri="{19B8F6BF-5375-455C-9EA6-DF929625EA0E}">
        <p15:presenceInfo xmlns:p15="http://schemas.microsoft.com/office/powerpoint/2012/main" userId="36603a9db7f532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22A7E"/>
    <a:srgbClr val="005A92"/>
    <a:srgbClr val="A5ACAF"/>
    <a:srgbClr val="D2D0E8"/>
    <a:srgbClr val="A3A0C5"/>
    <a:srgbClr val="2F2A72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770" autoAdjust="0"/>
  </p:normalViewPr>
  <p:slideViewPr>
    <p:cSldViewPr snapToGrid="0" snapToObjects="1">
      <p:cViewPr varScale="1">
        <p:scale>
          <a:sx n="48" d="100"/>
          <a:sy n="48" d="100"/>
        </p:scale>
        <p:origin x="175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https://www.smashingmagazine.com/2019/02/angular-application-bootstrap/</a:t>
            </a:r>
          </a:p>
          <a:p>
            <a:r>
              <a:rPr lang="en-US" dirty="0"/>
              <a:t>https://thinkster.io/tutorials/learn-angular-2</a:t>
            </a:r>
          </a:p>
          <a:p>
            <a:r>
              <a:rPr lang="en-US" dirty="0"/>
              <a:t>https://www.typescriptlang.org/docs/handbook/classes.html</a:t>
            </a:r>
          </a:p>
          <a:p>
            <a:r>
              <a:rPr lang="en-US" dirty="0"/>
              <a:t>https://codecraft.tv/courses/angular/built-in-directives/ngstyle-and-ngclass/</a:t>
            </a:r>
          </a:p>
          <a:p>
            <a:r>
              <a:rPr lang="en-US" dirty="0"/>
              <a:t>https://mytechnetknowhows.wordpress.com/2017/03/05/angular-2-nested-routing/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Applications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popular website using Angular Framework are listed below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Weather.com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one of the leading forecasting weather report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Youtube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video and sharing website hosted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Google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Netflix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technology and media services provider.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PayPal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an online payment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https://angular.io/guide/dependency-injection-in-action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Divider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Thank you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3" r:id="rId13"/>
    <p:sldLayoutId id="2147483673" r:id="rId14"/>
    <p:sldLayoutId id="2147483674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3844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Angular? </a:t>
            </a:r>
          </a:p>
          <a:p>
            <a:r>
              <a:rPr lang="en-US" dirty="0"/>
              <a:t>Setup: How to get started?</a:t>
            </a:r>
          </a:p>
          <a:p>
            <a:r>
              <a:rPr lang="en-US" dirty="0"/>
              <a:t>Component Architecture &amp; Data Binding</a:t>
            </a:r>
            <a:endParaRPr lang="en-US" sz="1100" dirty="0"/>
          </a:p>
          <a:p>
            <a:r>
              <a:rPr lang="en-US" dirty="0"/>
              <a:t>Component Life Cycle Hooks</a:t>
            </a:r>
          </a:p>
          <a:p>
            <a:r>
              <a:rPr lang="en-US" dirty="0"/>
              <a:t>Nested Components</a:t>
            </a:r>
          </a:p>
          <a:p>
            <a:r>
              <a:rPr lang="en-US" dirty="0"/>
              <a:t>Component Intercommunication </a:t>
            </a:r>
          </a:p>
          <a:p>
            <a:r>
              <a:rPr lang="en-US" dirty="0"/>
              <a:t>Inbuilt Directives</a:t>
            </a:r>
          </a:p>
          <a:p>
            <a:r>
              <a:rPr lang="en-US" dirty="0"/>
              <a:t>Dependency Injection &amp; Services</a:t>
            </a:r>
          </a:p>
          <a:p>
            <a:r>
              <a:rPr lang="en-US" dirty="0"/>
              <a:t>Handling Http Communication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Forms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Dependancy Injection (DI)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2689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Dependency Injection (DI)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Services – services are used to share same properties &amp; functionality between different components.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Service is a singleton object.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increases code-reusability and avoids rewriting of same code-functionality for different components.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Angular uses DI (dependency-injection) design pattern to inject same service-instance as dependency into different components that need to use same service </a:t>
            </a:r>
            <a:r>
              <a:rPr lang="en-US" sz="2000"/>
              <a:t>functionality.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e.g.:- Same ‘BookService’ instance (having book CRUD functionality) can be injected into ‘BookDetail’ and ‘Book-List’ component</a:t>
            </a:r>
          </a:p>
        </p:txBody>
      </p:sp>
    </p:spTree>
    <p:extLst>
      <p:ext uri="{BB962C8B-B14F-4D97-AF65-F5344CB8AC3E}">
        <p14:creationId xmlns:p14="http://schemas.microsoft.com/office/powerpoint/2010/main" val="397963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209287</TotalTime>
  <Words>275</Words>
  <Application>Microsoft Office PowerPoint</Application>
  <PresentationFormat>On-screen Show (4:3)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Heebo</vt:lpstr>
      <vt:lpstr>Nunito</vt:lpstr>
      <vt:lpstr>Office Theme</vt:lpstr>
      <vt:lpstr>Angular</vt:lpstr>
      <vt:lpstr>Angular  Topics</vt:lpstr>
      <vt:lpstr>Dependancy Injection (DI) &amp; Services</vt:lpstr>
      <vt:lpstr> Dependency Injection (DI) &amp;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namratamarathe81@gmail.com</cp:lastModifiedBy>
  <cp:revision>2329</cp:revision>
  <dcterms:created xsi:type="dcterms:W3CDTF">2016-04-04T15:55:04Z</dcterms:created>
  <dcterms:modified xsi:type="dcterms:W3CDTF">2022-08-12T03:04:05Z</dcterms:modified>
</cp:coreProperties>
</file>