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1" r:id="rId1"/>
  </p:sldMasterIdLst>
  <p:notesMasterIdLst>
    <p:notesMasterId r:id="rId25"/>
  </p:notesMasterIdLst>
  <p:sldIdLst>
    <p:sldId id="258" r:id="rId2"/>
    <p:sldId id="733" r:id="rId3"/>
    <p:sldId id="803" r:id="rId4"/>
    <p:sldId id="949" r:id="rId5"/>
    <p:sldId id="944" r:id="rId6"/>
    <p:sldId id="946" r:id="rId7"/>
    <p:sldId id="947" r:id="rId8"/>
    <p:sldId id="945" r:id="rId9"/>
    <p:sldId id="948" r:id="rId10"/>
    <p:sldId id="950" r:id="rId11"/>
    <p:sldId id="952" r:id="rId12"/>
    <p:sldId id="951" r:id="rId13"/>
    <p:sldId id="953" r:id="rId14"/>
    <p:sldId id="954" r:id="rId15"/>
    <p:sldId id="955" r:id="rId16"/>
    <p:sldId id="956" r:id="rId17"/>
    <p:sldId id="957" r:id="rId18"/>
    <p:sldId id="958" r:id="rId19"/>
    <p:sldId id="959" r:id="rId20"/>
    <p:sldId id="960" r:id="rId21"/>
    <p:sldId id="961" r:id="rId22"/>
    <p:sldId id="962" r:id="rId23"/>
    <p:sldId id="963"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mrata R. Marathe" initials="NRM" lastIdx="2" clrIdx="0">
    <p:extLst>
      <p:ext uri="{19B8F6BF-5375-455C-9EA6-DF929625EA0E}">
        <p15:presenceInfo xmlns:p15="http://schemas.microsoft.com/office/powerpoint/2012/main" userId="S-1-5-21-7465074-836838143-1278890560-7847" providerId="AD"/>
      </p:ext>
    </p:extLst>
  </p:cmAuthor>
  <p:cmAuthor id="2" name="namratamarathe81@gmail.com" initials="n" lastIdx="1" clrIdx="1">
    <p:extLst>
      <p:ext uri="{19B8F6BF-5375-455C-9EA6-DF929625EA0E}">
        <p15:presenceInfo xmlns:p15="http://schemas.microsoft.com/office/powerpoint/2012/main" userId="36603a9db7f532c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322A7E"/>
    <a:srgbClr val="005A92"/>
    <a:srgbClr val="A5ACAF"/>
    <a:srgbClr val="D2D0E8"/>
    <a:srgbClr val="A3A0C5"/>
    <a:srgbClr val="2F2A72"/>
    <a:srgbClr val="A5A5A5"/>
    <a:srgbClr val="7030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75770" autoAdjust="0"/>
  </p:normalViewPr>
  <p:slideViewPr>
    <p:cSldViewPr snapToGrid="0" snapToObjects="1">
      <p:cViewPr varScale="1">
        <p:scale>
          <a:sx n="48" d="100"/>
          <a:sy n="48" d="100"/>
        </p:scale>
        <p:origin x="1752" y="28"/>
      </p:cViewPr>
      <p:guideLst/>
    </p:cSldViewPr>
  </p:slideViewPr>
  <p:outlineViewPr>
    <p:cViewPr>
      <p:scale>
        <a:sx n="33" d="100"/>
        <a:sy n="33" d="100"/>
      </p:scale>
      <p:origin x="0" y="0"/>
    </p:cViewPr>
  </p:outlineViewPr>
  <p:notesTextViewPr>
    <p:cViewPr>
      <p:scale>
        <a:sx n="66" d="100"/>
        <a:sy n="66" d="100"/>
      </p:scale>
      <p:origin x="0" y="0"/>
    </p:cViewPr>
  </p:notesTextViewPr>
  <p:sorterViewPr>
    <p:cViewPr>
      <p:scale>
        <a:sx n="100" d="100"/>
        <a:sy n="100" d="100"/>
      </p:scale>
      <p:origin x="0" y="-1528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7AB67-C1BC-754F-8021-D3D838B73142}" type="datetimeFigureOut">
              <a:rPr lang="en-US" smtClean="0"/>
              <a:t>6/16/2022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7D475-CFC7-DD44-B301-8D1B459D70F6}" type="slidenum">
              <a:rPr lang="en-US" smtClean="0"/>
              <a:t>‹#›</a:t>
            </a:fld>
            <a:endParaRPr lang="en-US"/>
          </a:p>
        </p:txBody>
      </p:sp>
    </p:spTree>
    <p:extLst>
      <p:ext uri="{BB962C8B-B14F-4D97-AF65-F5344CB8AC3E}">
        <p14:creationId xmlns:p14="http://schemas.microsoft.com/office/powerpoint/2010/main" val="903108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https://www.smashingmagazine.com/2019/02/angular-application-bootstrap/</a:t>
            </a:r>
          </a:p>
          <a:p>
            <a:r>
              <a:rPr lang="en-US" dirty="0"/>
              <a:t>https://thinkster.io/tutorials/learn-angular-2</a:t>
            </a:r>
          </a:p>
          <a:p>
            <a:r>
              <a:rPr lang="en-US" dirty="0"/>
              <a:t>https://www.typescriptlang.org/docs/handbook/classes.html</a:t>
            </a:r>
          </a:p>
          <a:p>
            <a:r>
              <a:rPr lang="en-US" dirty="0"/>
              <a:t>https://codecraft.tv/courses/angular/built-in-directives/ngstyle-and-ngclass/</a:t>
            </a:r>
          </a:p>
          <a:p>
            <a:r>
              <a:rPr lang="en-US" dirty="0"/>
              <a:t>https://mytechnetknowhows.wordpress.com/2017/03/05/angular-2-nested-routing/</a:t>
            </a:r>
          </a:p>
        </p:txBody>
      </p:sp>
      <p:sp>
        <p:nvSpPr>
          <p:cNvPr id="4" name="Slide Number Placeholder 3"/>
          <p:cNvSpPr>
            <a:spLocks noGrp="1"/>
          </p:cNvSpPr>
          <p:nvPr>
            <p:ph type="sldNum" sz="quarter" idx="10"/>
          </p:nvPr>
        </p:nvSpPr>
        <p:spPr/>
        <p:txBody>
          <a:bodyPr/>
          <a:lstStyle/>
          <a:p>
            <a:fld id="{41E7D475-CFC7-DD44-B301-8D1B459D70F6}" type="slidenum">
              <a:rPr lang="en-US" smtClean="0"/>
              <a:t>1</a:t>
            </a:fld>
            <a:endParaRPr lang="en-US" dirty="0"/>
          </a:p>
        </p:txBody>
      </p:sp>
    </p:spTree>
    <p:extLst>
      <p:ext uri="{BB962C8B-B14F-4D97-AF65-F5344CB8AC3E}">
        <p14:creationId xmlns:p14="http://schemas.microsoft.com/office/powerpoint/2010/main" val="2622158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Heebo" pitchFamily="2" charset="-79"/>
                <a:cs typeface="Heebo" pitchFamily="2" charset="-79"/>
              </a:rPr>
              <a:t>Applications</a:t>
            </a:r>
          </a:p>
          <a:p>
            <a:pPr algn="just"/>
            <a:r>
              <a:rPr lang="en-US" b="0" i="0" dirty="0">
                <a:solidFill>
                  <a:srgbClr val="000000"/>
                </a:solidFill>
                <a:effectLst/>
                <a:latin typeface="Nunito" pitchFamily="2" charset="0"/>
              </a:rPr>
              <a:t>Some of the popular website using Angular Framework are listed below −</a:t>
            </a:r>
          </a:p>
          <a:p>
            <a:pPr algn="just">
              <a:buFont typeface="Arial" panose="020B0604020202020204" pitchFamily="34" charset="0"/>
              <a:buChar char="•"/>
            </a:pPr>
            <a:r>
              <a:rPr lang="en-US" b="1" i="0" dirty="0">
                <a:solidFill>
                  <a:srgbClr val="000000"/>
                </a:solidFill>
                <a:effectLst/>
                <a:latin typeface="Nunito" pitchFamily="2" charset="0"/>
              </a:rPr>
              <a:t>Weather.com</a:t>
            </a:r>
            <a:r>
              <a:rPr lang="en-US" b="0" i="0" dirty="0">
                <a:solidFill>
                  <a:srgbClr val="000000"/>
                </a:solidFill>
                <a:effectLst/>
                <a:latin typeface="Nunito" pitchFamily="2" charset="0"/>
              </a:rPr>
              <a:t> − It is one of the leading forecasting weather report website.</a:t>
            </a:r>
          </a:p>
          <a:p>
            <a:pPr algn="just">
              <a:buFont typeface="Arial" panose="020B0604020202020204" pitchFamily="34" charset="0"/>
              <a:buChar char="•"/>
            </a:pPr>
            <a:r>
              <a:rPr lang="en-US" b="1" i="0" dirty="0" err="1">
                <a:solidFill>
                  <a:srgbClr val="000000"/>
                </a:solidFill>
                <a:effectLst/>
                <a:latin typeface="Nunito" pitchFamily="2" charset="0"/>
              </a:rPr>
              <a:t>Youtube</a:t>
            </a:r>
            <a:r>
              <a:rPr lang="en-US" b="0" i="0" dirty="0">
                <a:solidFill>
                  <a:srgbClr val="000000"/>
                </a:solidFill>
                <a:effectLst/>
                <a:latin typeface="Nunito" pitchFamily="2" charset="0"/>
              </a:rPr>
              <a:t> − It is a video and sharing website hosted by </a:t>
            </a:r>
            <a:r>
              <a:rPr lang="en-US" b="1" i="0" dirty="0">
                <a:solidFill>
                  <a:srgbClr val="000000"/>
                </a:solidFill>
                <a:effectLst/>
                <a:latin typeface="Nunito" pitchFamily="2" charset="0"/>
              </a:rPr>
              <a:t>Google</a:t>
            </a:r>
            <a:r>
              <a:rPr lang="en-US" b="0" i="0" dirty="0">
                <a:solidFill>
                  <a:srgbClr val="000000"/>
                </a:solidFill>
                <a:effectLst/>
                <a:latin typeface="Nunito" pitchFamily="2" charset="0"/>
              </a:rPr>
              <a:t>.</a:t>
            </a:r>
          </a:p>
          <a:p>
            <a:pPr algn="just">
              <a:buFont typeface="Arial" panose="020B0604020202020204" pitchFamily="34" charset="0"/>
              <a:buChar char="•"/>
            </a:pPr>
            <a:r>
              <a:rPr lang="en-US" b="1" i="0" dirty="0">
                <a:solidFill>
                  <a:srgbClr val="000000"/>
                </a:solidFill>
                <a:effectLst/>
                <a:latin typeface="Nunito" pitchFamily="2" charset="0"/>
              </a:rPr>
              <a:t>Netflix</a:t>
            </a:r>
            <a:r>
              <a:rPr lang="en-US" b="0" i="0" dirty="0">
                <a:solidFill>
                  <a:srgbClr val="000000"/>
                </a:solidFill>
                <a:effectLst/>
                <a:latin typeface="Nunito" pitchFamily="2" charset="0"/>
              </a:rPr>
              <a:t> − It is a technology and media services provider.</a:t>
            </a:r>
          </a:p>
          <a:p>
            <a:pPr algn="just">
              <a:buFont typeface="Arial" panose="020B0604020202020204" pitchFamily="34" charset="0"/>
              <a:buChar char="•"/>
            </a:pPr>
            <a:r>
              <a:rPr lang="en-US" b="1" i="0" dirty="0">
                <a:solidFill>
                  <a:srgbClr val="000000"/>
                </a:solidFill>
                <a:effectLst/>
                <a:latin typeface="Nunito" pitchFamily="2" charset="0"/>
              </a:rPr>
              <a:t>PayPal</a:t>
            </a:r>
            <a:r>
              <a:rPr lang="en-US" b="0" i="0" dirty="0">
                <a:solidFill>
                  <a:srgbClr val="000000"/>
                </a:solidFill>
                <a:effectLst/>
                <a:latin typeface="Nunito" pitchFamily="2" charset="0"/>
              </a:rPr>
              <a:t> − It is an online payment system.</a:t>
            </a:r>
          </a:p>
          <a:p>
            <a:endParaRPr lang="en-IN" dirty="0"/>
          </a:p>
        </p:txBody>
      </p:sp>
      <p:sp>
        <p:nvSpPr>
          <p:cNvPr id="4" name="Slide Number Placeholder 3"/>
          <p:cNvSpPr>
            <a:spLocks noGrp="1"/>
          </p:cNvSpPr>
          <p:nvPr>
            <p:ph type="sldNum" sz="quarter" idx="5"/>
          </p:nvPr>
        </p:nvSpPr>
        <p:spPr/>
        <p:txBody>
          <a:bodyPr/>
          <a:lstStyle/>
          <a:p>
            <a:fld id="{41E7D475-CFC7-DD44-B301-8D1B459D70F6}" type="slidenum">
              <a:rPr lang="en-US" smtClean="0"/>
              <a:t>2</a:t>
            </a:fld>
            <a:endParaRPr lang="en-US"/>
          </a:p>
        </p:txBody>
      </p:sp>
    </p:spTree>
    <p:extLst>
      <p:ext uri="{BB962C8B-B14F-4D97-AF65-F5344CB8AC3E}">
        <p14:creationId xmlns:p14="http://schemas.microsoft.com/office/powerpoint/2010/main" val="17016877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0" y="2123174"/>
            <a:ext cx="9144000" cy="1336332"/>
          </a:xfrm>
          <a:prstGeom prst="rect">
            <a:avLst/>
          </a:prstGeom>
          <a:solidFill>
            <a:srgbClr val="322A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0" y="3459506"/>
            <a:ext cx="9144000" cy="27148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userDrawn="1"/>
        </p:nvPicPr>
        <p:blipFill rotWithShape="1">
          <a:blip r:embed="rId2">
            <a:extLst>
              <a:ext uri="{28A0092B-C50C-407E-A947-70E740481C1C}">
                <a14:useLocalDpi xmlns:a14="http://schemas.microsoft.com/office/drawing/2010/main" val="0"/>
              </a:ext>
            </a:extLst>
          </a:blip>
          <a:srcRect r="26953" b="9607"/>
          <a:stretch/>
        </p:blipFill>
        <p:spPr>
          <a:xfrm>
            <a:off x="5724572" y="3979332"/>
            <a:ext cx="3419428" cy="2195045"/>
          </a:xfrm>
          <a:prstGeom prst="rect">
            <a:avLst/>
          </a:prstGeom>
        </p:spPr>
      </p:pic>
      <p:pic>
        <p:nvPicPr>
          <p:cNvPr id="20" name="Picture 19"/>
          <p:cNvPicPr>
            <a:picLocks noChangeAspect="1"/>
          </p:cNvPicPr>
          <p:nvPr userDrawn="1"/>
        </p:nvPicPr>
        <p:blipFill rotWithShape="1">
          <a:blip r:embed="rId3">
            <a:extLst>
              <a:ext uri="{28A0092B-C50C-407E-A947-70E740481C1C}">
                <a14:useLocalDpi xmlns:a14="http://schemas.microsoft.com/office/drawing/2010/main" val="0"/>
              </a:ext>
            </a:extLst>
          </a:blip>
          <a:srcRect l="5379" t="5911" r="18939" b="42635"/>
          <a:stretch/>
        </p:blipFill>
        <p:spPr>
          <a:xfrm rot="10800000">
            <a:off x="-1" y="2123173"/>
            <a:ext cx="3089331" cy="1336331"/>
          </a:xfrm>
          <a:prstGeom prst="rect">
            <a:avLst/>
          </a:prstGeom>
        </p:spPr>
      </p:pic>
      <p:sp>
        <p:nvSpPr>
          <p:cNvPr id="21" name="Title 1"/>
          <p:cNvSpPr>
            <a:spLocks noGrp="1"/>
          </p:cNvSpPr>
          <p:nvPr>
            <p:ph type="ctrTitle"/>
          </p:nvPr>
        </p:nvSpPr>
        <p:spPr>
          <a:xfrm>
            <a:off x="654423" y="3699932"/>
            <a:ext cx="7829177" cy="913603"/>
          </a:xfrm>
        </p:spPr>
        <p:txBody>
          <a:bodyPr anchor="ctr" anchorCtr="0">
            <a:noAutofit/>
          </a:bodyPr>
          <a:lstStyle>
            <a:lvl1pPr algn="l">
              <a:defRPr sz="3600">
                <a:solidFill>
                  <a:srgbClr val="322A7E"/>
                </a:solidFill>
              </a:defRPr>
            </a:lvl1pPr>
          </a:lstStyle>
          <a:p>
            <a:r>
              <a:rPr lang="en-US" dirty="0"/>
              <a:t>Click to edit Master title style</a:t>
            </a:r>
          </a:p>
        </p:txBody>
      </p:sp>
      <p:sp>
        <p:nvSpPr>
          <p:cNvPr id="22" name="Subtitle 2"/>
          <p:cNvSpPr>
            <a:spLocks noGrp="1"/>
          </p:cNvSpPr>
          <p:nvPr>
            <p:ph type="subTitle" idx="1"/>
          </p:nvPr>
        </p:nvSpPr>
        <p:spPr>
          <a:xfrm>
            <a:off x="654423" y="4853962"/>
            <a:ext cx="7829177" cy="1266106"/>
          </a:xfrm>
        </p:spPr>
        <p:txBody>
          <a:bodyPr/>
          <a:lstStyle>
            <a:lvl1pPr marL="0" indent="0" algn="l">
              <a:buNone/>
              <a:defRPr sz="2400">
                <a:solidFill>
                  <a:srgbClr val="322A7E"/>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1377184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rge Title - Orange Footer">
    <p:spTree>
      <p:nvGrpSpPr>
        <p:cNvPr id="1" name=""/>
        <p:cNvGrpSpPr/>
        <p:nvPr/>
      </p:nvGrpSpPr>
      <p:grpSpPr>
        <a:xfrm>
          <a:off x="0" y="0"/>
          <a:ext cx="0" cy="0"/>
          <a:chOff x="0" y="0"/>
          <a:chExt cx="0" cy="0"/>
        </a:xfrm>
      </p:grpSpPr>
      <p:sp>
        <p:nvSpPr>
          <p:cNvPr id="3" name="Rectangle 2"/>
          <p:cNvSpPr/>
          <p:nvPr userDrawn="1"/>
        </p:nvSpPr>
        <p:spPr>
          <a:xfrm>
            <a:off x="0" y="0"/>
            <a:ext cx="9144000" cy="1053737"/>
          </a:xfrm>
          <a:prstGeom prst="rect">
            <a:avLst/>
          </a:prstGeom>
          <a:solidFill>
            <a:srgbClr val="322A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a:spLocks noGrp="1"/>
          </p:cNvSpPr>
          <p:nvPr>
            <p:ph type="title" hasCustomPrompt="1"/>
          </p:nvPr>
        </p:nvSpPr>
        <p:spPr>
          <a:xfrm>
            <a:off x="357351" y="93133"/>
            <a:ext cx="8786649" cy="870630"/>
          </a:xfrm>
        </p:spPr>
        <p:txBody>
          <a:bodyPr>
            <a:normAutofit/>
          </a:bodyPr>
          <a:lstStyle>
            <a:lvl1pPr algn="l">
              <a:defRPr sz="2800" baseline="0">
                <a:solidFill>
                  <a:schemeClr val="bg1"/>
                </a:solidFill>
              </a:defRPr>
            </a:lvl1pPr>
          </a:lstStyle>
          <a:p>
            <a:r>
              <a:rPr lang="en-US" dirty="0"/>
              <a:t>Click to edit Master title style</a:t>
            </a:r>
            <a:br>
              <a:rPr lang="en-US" dirty="0"/>
            </a:br>
            <a:r>
              <a:rPr lang="en-US" dirty="0"/>
              <a:t>Large Title Bar</a:t>
            </a: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26469" r="24343" b="39760"/>
          <a:stretch/>
        </p:blipFill>
        <p:spPr>
          <a:xfrm>
            <a:off x="5433804" y="-3"/>
            <a:ext cx="3710196" cy="1053739"/>
          </a:xfrm>
          <a:prstGeom prst="rect">
            <a:avLst/>
          </a:prstGeom>
        </p:spPr>
      </p:pic>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24625" r="23344" b="43782"/>
          <a:stretch/>
        </p:blipFill>
        <p:spPr>
          <a:xfrm rot="10800000">
            <a:off x="628650" y="5651095"/>
            <a:ext cx="2057398" cy="539496"/>
          </a:xfrm>
          <a:prstGeom prst="rect">
            <a:avLst/>
          </a:prstGeom>
        </p:spPr>
      </p:pic>
      <p:sp>
        <p:nvSpPr>
          <p:cNvPr id="12" name="Content Placeholder 2"/>
          <p:cNvSpPr>
            <a:spLocks noGrp="1"/>
          </p:cNvSpPr>
          <p:nvPr>
            <p:ph idx="1"/>
          </p:nvPr>
        </p:nvSpPr>
        <p:spPr>
          <a:xfrm>
            <a:off x="628650" y="1218432"/>
            <a:ext cx="7886700" cy="443266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p:cNvSpPr/>
          <p:nvPr userDrawn="1"/>
        </p:nvSpPr>
        <p:spPr>
          <a:xfrm>
            <a:off x="628651" y="5733390"/>
            <a:ext cx="78867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11"/>
          <p:cNvSpPr>
            <a:spLocks noGrp="1"/>
          </p:cNvSpPr>
          <p:nvPr>
            <p:ph type="body" sz="quarter" idx="10" hasCustomPrompt="1"/>
          </p:nvPr>
        </p:nvSpPr>
        <p:spPr>
          <a:xfrm>
            <a:off x="1639614" y="5733389"/>
            <a:ext cx="6875736" cy="457202"/>
          </a:xfrm>
        </p:spPr>
        <p:txBody>
          <a:bodyPr anchor="ctr" anchorCtr="0">
            <a:noAutofit/>
          </a:bodyPr>
          <a:lstStyle>
            <a:lvl1pPr marL="228600" marR="0" indent="-228600" algn="l" defTabSz="914400" rtl="0" eaLnBrk="1" fontAlgn="auto" latinLnBrk="0" hangingPunct="1">
              <a:lnSpc>
                <a:spcPct val="90000"/>
              </a:lnSpc>
              <a:spcBef>
                <a:spcPts val="1000"/>
              </a:spcBef>
              <a:spcAft>
                <a:spcPts val="0"/>
              </a:spcAft>
              <a:buClrTx/>
              <a:buSzTx/>
              <a:buFont typeface="Arial"/>
              <a:buNone/>
              <a:tabLst/>
              <a:defRPr sz="1800" b="1" baseline="0">
                <a:solidFill>
                  <a:schemeClr val="bg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dirty="0"/>
              <a:t>Emphasis Point – text can be removed - bar stays as graphic element</a:t>
            </a:r>
          </a:p>
        </p:txBody>
      </p:sp>
      <p:pic>
        <p:nvPicPr>
          <p:cNvPr id="13" name="Picture 12"/>
          <p:cNvPicPr>
            <a:picLocks noChangeAspect="1"/>
          </p:cNvPicPr>
          <p:nvPr userDrawn="1"/>
        </p:nvPicPr>
        <p:blipFill rotWithShape="1">
          <a:blip r:embed="rId2">
            <a:extLst>
              <a:ext uri="{28A0092B-C50C-407E-A947-70E740481C1C}">
                <a14:useLocalDpi xmlns:a14="http://schemas.microsoft.com/office/drawing/2010/main" val="0"/>
              </a:ext>
            </a:extLst>
          </a:blip>
          <a:srcRect t="24538" r="23344" b="43782"/>
          <a:stretch/>
        </p:blipFill>
        <p:spPr>
          <a:xfrm rot="10800000">
            <a:off x="628648" y="5733386"/>
            <a:ext cx="1738747" cy="457203"/>
          </a:xfrm>
          <a:prstGeom prst="rect">
            <a:avLst/>
          </a:prstGeom>
        </p:spPr>
      </p:pic>
    </p:spTree>
    <p:extLst>
      <p:ext uri="{BB962C8B-B14F-4D97-AF65-F5344CB8AC3E}">
        <p14:creationId xmlns:p14="http://schemas.microsoft.com/office/powerpoint/2010/main" val="229391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rge Title - Green Footer">
    <p:spTree>
      <p:nvGrpSpPr>
        <p:cNvPr id="1" name=""/>
        <p:cNvGrpSpPr/>
        <p:nvPr/>
      </p:nvGrpSpPr>
      <p:grpSpPr>
        <a:xfrm>
          <a:off x="0" y="0"/>
          <a:ext cx="0" cy="0"/>
          <a:chOff x="0" y="0"/>
          <a:chExt cx="0" cy="0"/>
        </a:xfrm>
      </p:grpSpPr>
      <p:sp>
        <p:nvSpPr>
          <p:cNvPr id="3" name="Rectangle 2"/>
          <p:cNvSpPr/>
          <p:nvPr userDrawn="1"/>
        </p:nvSpPr>
        <p:spPr>
          <a:xfrm>
            <a:off x="0" y="0"/>
            <a:ext cx="9144000" cy="1053737"/>
          </a:xfrm>
          <a:prstGeom prst="rect">
            <a:avLst/>
          </a:prstGeom>
          <a:solidFill>
            <a:srgbClr val="322A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a:spLocks noGrp="1"/>
          </p:cNvSpPr>
          <p:nvPr>
            <p:ph type="title" hasCustomPrompt="1"/>
          </p:nvPr>
        </p:nvSpPr>
        <p:spPr>
          <a:xfrm>
            <a:off x="357351" y="93133"/>
            <a:ext cx="8786649" cy="870630"/>
          </a:xfrm>
        </p:spPr>
        <p:txBody>
          <a:bodyPr>
            <a:normAutofit/>
          </a:bodyPr>
          <a:lstStyle>
            <a:lvl1pPr algn="l">
              <a:defRPr sz="2800" baseline="0">
                <a:solidFill>
                  <a:schemeClr val="bg1"/>
                </a:solidFill>
              </a:defRPr>
            </a:lvl1pPr>
          </a:lstStyle>
          <a:p>
            <a:r>
              <a:rPr lang="en-US" dirty="0"/>
              <a:t>Click to edit Master title style</a:t>
            </a:r>
            <a:br>
              <a:rPr lang="en-US" dirty="0"/>
            </a:br>
            <a:r>
              <a:rPr lang="en-US" dirty="0"/>
              <a:t>Large Title Bar</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16111" y="6445258"/>
            <a:ext cx="2427889" cy="412742"/>
          </a:xfrm>
          <a:prstGeom prst="rect">
            <a:avLst/>
          </a:prstGeom>
        </p:spPr>
      </p:pic>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26469" r="24343" b="39760"/>
          <a:stretch/>
        </p:blipFill>
        <p:spPr>
          <a:xfrm>
            <a:off x="5433804" y="-3"/>
            <a:ext cx="3710196" cy="1053739"/>
          </a:xfrm>
          <a:prstGeom prst="rect">
            <a:avLst/>
          </a:prstGeom>
        </p:spPr>
      </p:pic>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24625" r="23344" b="43782"/>
          <a:stretch/>
        </p:blipFill>
        <p:spPr>
          <a:xfrm rot="10800000">
            <a:off x="628650" y="5651095"/>
            <a:ext cx="2057398" cy="539496"/>
          </a:xfrm>
          <a:prstGeom prst="rect">
            <a:avLst/>
          </a:prstGeom>
        </p:spPr>
      </p:pic>
      <p:sp>
        <p:nvSpPr>
          <p:cNvPr id="12" name="Content Placeholder 2"/>
          <p:cNvSpPr>
            <a:spLocks noGrp="1"/>
          </p:cNvSpPr>
          <p:nvPr>
            <p:ph idx="1"/>
          </p:nvPr>
        </p:nvSpPr>
        <p:spPr>
          <a:xfrm>
            <a:off x="628650" y="1218432"/>
            <a:ext cx="7886700" cy="443266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p:cNvSpPr/>
          <p:nvPr userDrawn="1"/>
        </p:nvSpPr>
        <p:spPr>
          <a:xfrm>
            <a:off x="628651" y="5733390"/>
            <a:ext cx="7886700"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11"/>
          <p:cNvSpPr>
            <a:spLocks noGrp="1"/>
          </p:cNvSpPr>
          <p:nvPr>
            <p:ph type="body" sz="quarter" idx="10" hasCustomPrompt="1"/>
          </p:nvPr>
        </p:nvSpPr>
        <p:spPr>
          <a:xfrm>
            <a:off x="1639614" y="5733389"/>
            <a:ext cx="6875736" cy="457202"/>
          </a:xfrm>
        </p:spPr>
        <p:txBody>
          <a:bodyPr anchor="ctr" anchorCtr="0">
            <a:noAutofit/>
          </a:bodyPr>
          <a:lstStyle>
            <a:lvl1pPr marL="228600" marR="0" indent="-228600" algn="l" defTabSz="914400" rtl="0" eaLnBrk="1" fontAlgn="auto" latinLnBrk="0" hangingPunct="1">
              <a:lnSpc>
                <a:spcPct val="90000"/>
              </a:lnSpc>
              <a:spcBef>
                <a:spcPts val="1000"/>
              </a:spcBef>
              <a:spcAft>
                <a:spcPts val="0"/>
              </a:spcAft>
              <a:buClrTx/>
              <a:buSzTx/>
              <a:buFont typeface="Arial"/>
              <a:buNone/>
              <a:tabLst/>
              <a:defRPr sz="1800" b="1" baseline="0">
                <a:solidFill>
                  <a:schemeClr val="bg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dirty="0"/>
              <a:t>Emphasis Point – text can be removed - bar stays as graphic element</a:t>
            </a:r>
          </a:p>
        </p:txBody>
      </p:sp>
      <p:pic>
        <p:nvPicPr>
          <p:cNvPr id="13" name="Picture 12"/>
          <p:cNvPicPr>
            <a:picLocks noChangeAspect="1"/>
          </p:cNvPicPr>
          <p:nvPr userDrawn="1"/>
        </p:nvPicPr>
        <p:blipFill rotWithShape="1">
          <a:blip r:embed="rId3">
            <a:extLst>
              <a:ext uri="{28A0092B-C50C-407E-A947-70E740481C1C}">
                <a14:useLocalDpi xmlns:a14="http://schemas.microsoft.com/office/drawing/2010/main" val="0"/>
              </a:ext>
            </a:extLst>
          </a:blip>
          <a:srcRect t="24538" r="23344" b="43782"/>
          <a:stretch/>
        </p:blipFill>
        <p:spPr>
          <a:xfrm rot="10800000">
            <a:off x="628648" y="5733386"/>
            <a:ext cx="1738747" cy="457203"/>
          </a:xfrm>
          <a:prstGeom prst="rect">
            <a:avLst/>
          </a:prstGeom>
        </p:spPr>
      </p:pic>
    </p:spTree>
    <p:extLst>
      <p:ext uri="{BB962C8B-B14F-4D97-AF65-F5344CB8AC3E}">
        <p14:creationId xmlns:p14="http://schemas.microsoft.com/office/powerpoint/2010/main" val="413481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t="26469" r="24343" b="39760"/>
          <a:stretch/>
        </p:blipFill>
        <p:spPr>
          <a:xfrm>
            <a:off x="5732527" y="0"/>
            <a:ext cx="2782823" cy="790354"/>
          </a:xfrm>
          <a:prstGeom prst="rect">
            <a:avLst/>
          </a:prstGeom>
        </p:spPr>
      </p:pic>
      <p:sp>
        <p:nvSpPr>
          <p:cNvPr id="7" name="Content Placeholder 2"/>
          <p:cNvSpPr>
            <a:spLocks noGrp="1"/>
          </p:cNvSpPr>
          <p:nvPr>
            <p:ph sz="half" idx="10"/>
          </p:nvPr>
        </p:nvSpPr>
        <p:spPr>
          <a:xfrm>
            <a:off x="628648" y="935421"/>
            <a:ext cx="3886200" cy="5255169"/>
          </a:xfrm>
          <a:solidFill>
            <a:schemeClr val="bg1">
              <a:lumMod val="95000"/>
            </a:schemeClr>
          </a:solidFill>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p:cNvSpPr>
            <a:spLocks noGrp="1"/>
          </p:cNvSpPr>
          <p:nvPr>
            <p:ph sz="half" idx="2"/>
          </p:nvPr>
        </p:nvSpPr>
        <p:spPr>
          <a:xfrm>
            <a:off x="4629150" y="935422"/>
            <a:ext cx="3886200" cy="5255170"/>
          </a:xfrm>
          <a:solidFill>
            <a:schemeClr val="bg1">
              <a:lumMod val="95000"/>
            </a:schemeClr>
          </a:solidFill>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p:cNvSpPr/>
          <p:nvPr userDrawn="1"/>
        </p:nvSpPr>
        <p:spPr>
          <a:xfrm>
            <a:off x="1" y="3"/>
            <a:ext cx="9144000" cy="731520"/>
          </a:xfrm>
          <a:prstGeom prst="rect">
            <a:avLst/>
          </a:prstGeom>
          <a:solidFill>
            <a:srgbClr val="322A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26469" r="24343" b="39760"/>
          <a:stretch/>
        </p:blipFill>
        <p:spPr>
          <a:xfrm>
            <a:off x="6361175" y="0"/>
            <a:ext cx="2782823" cy="790354"/>
          </a:xfrm>
          <a:prstGeom prst="rect">
            <a:avLst/>
          </a:prstGeom>
        </p:spPr>
      </p:pic>
      <p:sp>
        <p:nvSpPr>
          <p:cNvPr id="11" name="Title 1"/>
          <p:cNvSpPr>
            <a:spLocks noGrp="1"/>
          </p:cNvSpPr>
          <p:nvPr>
            <p:ph type="title"/>
          </p:nvPr>
        </p:nvSpPr>
        <p:spPr>
          <a:xfrm>
            <a:off x="406400" y="102279"/>
            <a:ext cx="8537903" cy="537803"/>
          </a:xfrm>
        </p:spPr>
        <p:txBody>
          <a:bodyPr>
            <a:normAutofit/>
          </a:bodyPr>
          <a:lstStyle>
            <a:lvl1pPr algn="l">
              <a:defRPr sz="28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20811355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Title 1"/>
          <p:cNvSpPr>
            <a:spLocks noGrp="1"/>
          </p:cNvSpPr>
          <p:nvPr>
            <p:ph type="title"/>
          </p:nvPr>
        </p:nvSpPr>
        <p:spPr>
          <a:xfrm>
            <a:off x="1" y="0"/>
            <a:ext cx="9144000" cy="870630"/>
          </a:xfrm>
        </p:spPr>
        <p:txBody>
          <a:bodyPr anchor="ctr" anchorCtr="0">
            <a:normAutofit/>
          </a:bodyPr>
          <a:lstStyle>
            <a:lvl1pPr algn="ctr">
              <a:defRPr sz="3600">
                <a:solidFill>
                  <a:schemeClr val="tx2"/>
                </a:solidFill>
              </a:defRPr>
            </a:lvl1pPr>
          </a:lstStyle>
          <a:p>
            <a:r>
              <a:rPr lang="en-US" dirty="0"/>
              <a:t>Click to edit Master title style</a:t>
            </a: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26469" r="24343" b="39760"/>
          <a:stretch/>
        </p:blipFill>
        <p:spPr>
          <a:xfrm>
            <a:off x="5433804" y="-3"/>
            <a:ext cx="3710196" cy="1053739"/>
          </a:xfrm>
          <a:prstGeom prst="rect">
            <a:avLst/>
          </a:prstGeom>
        </p:spPr>
      </p:pic>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24625" r="23344" b="43782"/>
          <a:stretch/>
        </p:blipFill>
        <p:spPr>
          <a:xfrm rot="10800000">
            <a:off x="628650" y="5651095"/>
            <a:ext cx="2057398" cy="539496"/>
          </a:xfrm>
          <a:prstGeom prst="rect">
            <a:avLst/>
          </a:prstGeom>
        </p:spPr>
      </p:pic>
      <p:sp>
        <p:nvSpPr>
          <p:cNvPr id="12" name="Content Placeholder 2"/>
          <p:cNvSpPr>
            <a:spLocks noGrp="1"/>
          </p:cNvSpPr>
          <p:nvPr>
            <p:ph idx="1"/>
          </p:nvPr>
        </p:nvSpPr>
        <p:spPr>
          <a:xfrm>
            <a:off x="628650" y="1053736"/>
            <a:ext cx="7886700" cy="5136854"/>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69147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15" name="Rectangle 14"/>
          <p:cNvSpPr/>
          <p:nvPr userDrawn="1"/>
        </p:nvSpPr>
        <p:spPr>
          <a:xfrm>
            <a:off x="0" y="2123174"/>
            <a:ext cx="9144000" cy="1336332"/>
          </a:xfrm>
          <a:prstGeom prst="rect">
            <a:avLst/>
          </a:prstGeom>
          <a:solidFill>
            <a:srgbClr val="322A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0" y="3459506"/>
            <a:ext cx="9144000" cy="27148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userDrawn="1"/>
        </p:nvPicPr>
        <p:blipFill rotWithShape="1">
          <a:blip r:embed="rId2">
            <a:extLst>
              <a:ext uri="{28A0092B-C50C-407E-A947-70E740481C1C}">
                <a14:useLocalDpi xmlns:a14="http://schemas.microsoft.com/office/drawing/2010/main" val="0"/>
              </a:ext>
            </a:extLst>
          </a:blip>
          <a:srcRect r="26953" b="9607"/>
          <a:stretch/>
        </p:blipFill>
        <p:spPr>
          <a:xfrm>
            <a:off x="5724572" y="3979332"/>
            <a:ext cx="3419428" cy="2195045"/>
          </a:xfrm>
          <a:prstGeom prst="rect">
            <a:avLst/>
          </a:prstGeom>
        </p:spPr>
      </p:pic>
      <p:pic>
        <p:nvPicPr>
          <p:cNvPr id="20" name="Picture 19"/>
          <p:cNvPicPr>
            <a:picLocks noChangeAspect="1"/>
          </p:cNvPicPr>
          <p:nvPr userDrawn="1"/>
        </p:nvPicPr>
        <p:blipFill rotWithShape="1">
          <a:blip r:embed="rId3">
            <a:extLst>
              <a:ext uri="{28A0092B-C50C-407E-A947-70E740481C1C}">
                <a14:useLocalDpi xmlns:a14="http://schemas.microsoft.com/office/drawing/2010/main" val="0"/>
              </a:ext>
            </a:extLst>
          </a:blip>
          <a:srcRect l="5379" t="5911" r="18939" b="42635"/>
          <a:stretch/>
        </p:blipFill>
        <p:spPr>
          <a:xfrm rot="10800000">
            <a:off x="-1" y="2123173"/>
            <a:ext cx="3089331" cy="1336331"/>
          </a:xfrm>
          <a:prstGeom prst="rect">
            <a:avLst/>
          </a:prstGeom>
        </p:spPr>
      </p:pic>
      <p:sp>
        <p:nvSpPr>
          <p:cNvPr id="21" name="Title 1"/>
          <p:cNvSpPr>
            <a:spLocks noGrp="1"/>
          </p:cNvSpPr>
          <p:nvPr>
            <p:ph type="ctrTitle" hasCustomPrompt="1"/>
          </p:nvPr>
        </p:nvSpPr>
        <p:spPr>
          <a:xfrm>
            <a:off x="654423" y="3699932"/>
            <a:ext cx="7829177" cy="913603"/>
          </a:xfrm>
        </p:spPr>
        <p:txBody>
          <a:bodyPr anchor="ctr" anchorCtr="0">
            <a:noAutofit/>
          </a:bodyPr>
          <a:lstStyle>
            <a:lvl1pPr algn="l">
              <a:defRPr sz="3600">
                <a:solidFill>
                  <a:srgbClr val="322A7E"/>
                </a:solidFill>
              </a:defRPr>
            </a:lvl1pPr>
          </a:lstStyle>
          <a:p>
            <a:r>
              <a:rPr lang="en-US" dirty="0"/>
              <a:t>Divider - Click to edit Master title style</a:t>
            </a:r>
          </a:p>
        </p:txBody>
      </p:sp>
      <p:sp>
        <p:nvSpPr>
          <p:cNvPr id="22" name="Subtitle 2"/>
          <p:cNvSpPr>
            <a:spLocks noGrp="1"/>
          </p:cNvSpPr>
          <p:nvPr>
            <p:ph type="subTitle" idx="1"/>
          </p:nvPr>
        </p:nvSpPr>
        <p:spPr>
          <a:xfrm>
            <a:off x="654423" y="4853962"/>
            <a:ext cx="7829177" cy="1266106"/>
          </a:xfrm>
        </p:spPr>
        <p:txBody>
          <a:bodyPr/>
          <a:lstStyle>
            <a:lvl1pPr marL="0" indent="0" algn="l">
              <a:buNone/>
              <a:defRPr sz="2400">
                <a:solidFill>
                  <a:srgbClr val="322A7E"/>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9843555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5" name="Rectangle 14"/>
          <p:cNvSpPr/>
          <p:nvPr userDrawn="1"/>
        </p:nvSpPr>
        <p:spPr>
          <a:xfrm>
            <a:off x="0" y="2123174"/>
            <a:ext cx="9144000" cy="1336332"/>
          </a:xfrm>
          <a:prstGeom prst="rect">
            <a:avLst/>
          </a:prstGeom>
          <a:solidFill>
            <a:srgbClr val="322A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0" y="3459506"/>
            <a:ext cx="9144000" cy="27148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userDrawn="1"/>
        </p:nvPicPr>
        <p:blipFill rotWithShape="1">
          <a:blip r:embed="rId2">
            <a:extLst>
              <a:ext uri="{28A0092B-C50C-407E-A947-70E740481C1C}">
                <a14:useLocalDpi xmlns:a14="http://schemas.microsoft.com/office/drawing/2010/main" val="0"/>
              </a:ext>
            </a:extLst>
          </a:blip>
          <a:srcRect r="26953" b="9607"/>
          <a:stretch/>
        </p:blipFill>
        <p:spPr>
          <a:xfrm>
            <a:off x="5724572" y="3979332"/>
            <a:ext cx="3419428" cy="2195045"/>
          </a:xfrm>
          <a:prstGeom prst="rect">
            <a:avLst/>
          </a:prstGeom>
        </p:spPr>
      </p:pic>
      <p:pic>
        <p:nvPicPr>
          <p:cNvPr id="20" name="Picture 19"/>
          <p:cNvPicPr>
            <a:picLocks noChangeAspect="1"/>
          </p:cNvPicPr>
          <p:nvPr userDrawn="1"/>
        </p:nvPicPr>
        <p:blipFill rotWithShape="1">
          <a:blip r:embed="rId3">
            <a:extLst>
              <a:ext uri="{28A0092B-C50C-407E-A947-70E740481C1C}">
                <a14:useLocalDpi xmlns:a14="http://schemas.microsoft.com/office/drawing/2010/main" val="0"/>
              </a:ext>
            </a:extLst>
          </a:blip>
          <a:srcRect l="5379" t="5911" r="18939" b="42635"/>
          <a:stretch/>
        </p:blipFill>
        <p:spPr>
          <a:xfrm rot="10800000">
            <a:off x="-1" y="2123173"/>
            <a:ext cx="3089331" cy="1336331"/>
          </a:xfrm>
          <a:prstGeom prst="rect">
            <a:avLst/>
          </a:prstGeom>
        </p:spPr>
      </p:pic>
      <p:sp>
        <p:nvSpPr>
          <p:cNvPr id="21" name="Title 1"/>
          <p:cNvSpPr>
            <a:spLocks noGrp="1"/>
          </p:cNvSpPr>
          <p:nvPr>
            <p:ph type="ctrTitle" hasCustomPrompt="1"/>
          </p:nvPr>
        </p:nvSpPr>
        <p:spPr>
          <a:xfrm>
            <a:off x="654423" y="3699932"/>
            <a:ext cx="7829177" cy="913603"/>
          </a:xfrm>
        </p:spPr>
        <p:txBody>
          <a:bodyPr anchor="ctr" anchorCtr="0">
            <a:noAutofit/>
          </a:bodyPr>
          <a:lstStyle>
            <a:lvl1pPr algn="l">
              <a:defRPr sz="3600" baseline="0">
                <a:solidFill>
                  <a:srgbClr val="322A7E"/>
                </a:solidFill>
              </a:defRPr>
            </a:lvl1pPr>
          </a:lstStyle>
          <a:p>
            <a:r>
              <a:rPr lang="en-US" dirty="0"/>
              <a:t>Thank you - Click to edit Master title style</a:t>
            </a:r>
          </a:p>
        </p:txBody>
      </p:sp>
      <p:sp>
        <p:nvSpPr>
          <p:cNvPr id="22" name="Subtitle 2"/>
          <p:cNvSpPr>
            <a:spLocks noGrp="1"/>
          </p:cNvSpPr>
          <p:nvPr>
            <p:ph type="subTitle" idx="1"/>
          </p:nvPr>
        </p:nvSpPr>
        <p:spPr>
          <a:xfrm>
            <a:off x="654423" y="4853962"/>
            <a:ext cx="7829177" cy="1266106"/>
          </a:xfrm>
        </p:spPr>
        <p:txBody>
          <a:bodyPr/>
          <a:lstStyle>
            <a:lvl1pPr marL="0" indent="0" algn="l">
              <a:buNone/>
              <a:defRPr sz="2400">
                <a:solidFill>
                  <a:srgbClr val="322A7E"/>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87360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Rectangle 2"/>
          <p:cNvSpPr/>
          <p:nvPr userDrawn="1"/>
        </p:nvSpPr>
        <p:spPr>
          <a:xfrm>
            <a:off x="1" y="3"/>
            <a:ext cx="9144000" cy="731520"/>
          </a:xfrm>
          <a:prstGeom prst="rect">
            <a:avLst/>
          </a:prstGeom>
          <a:solidFill>
            <a:srgbClr val="322A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t="26469" r="24343" b="39760"/>
          <a:stretch/>
        </p:blipFill>
        <p:spPr>
          <a:xfrm>
            <a:off x="6361175" y="0"/>
            <a:ext cx="2782823" cy="790354"/>
          </a:xfrm>
          <a:prstGeom prst="rect">
            <a:avLst/>
          </a:prstGeom>
        </p:spPr>
      </p:pic>
      <p:sp>
        <p:nvSpPr>
          <p:cNvPr id="6" name="Title 1"/>
          <p:cNvSpPr>
            <a:spLocks noGrp="1"/>
          </p:cNvSpPr>
          <p:nvPr>
            <p:ph type="title"/>
          </p:nvPr>
        </p:nvSpPr>
        <p:spPr>
          <a:xfrm>
            <a:off x="406400" y="102279"/>
            <a:ext cx="8537903" cy="537803"/>
          </a:xfrm>
        </p:spPr>
        <p:txBody>
          <a:bodyPr>
            <a:normAutofit/>
          </a:bodyPr>
          <a:lstStyle>
            <a:lvl1pPr algn="l">
              <a:defRPr sz="2800">
                <a:solidFill>
                  <a:schemeClr val="bg1"/>
                </a:solidFill>
              </a:defRPr>
            </a:lvl1pPr>
          </a:lstStyle>
          <a:p>
            <a:r>
              <a:rPr lang="en-US" dirty="0"/>
              <a:t>Click to edit Master title style</a:t>
            </a:r>
          </a:p>
        </p:txBody>
      </p:sp>
      <p:sp>
        <p:nvSpPr>
          <p:cNvPr id="8" name="Content Placeholder 2"/>
          <p:cNvSpPr>
            <a:spLocks noGrp="1"/>
          </p:cNvSpPr>
          <p:nvPr>
            <p:ph idx="1"/>
          </p:nvPr>
        </p:nvSpPr>
        <p:spPr>
          <a:xfrm>
            <a:off x="628650" y="892630"/>
            <a:ext cx="7886700" cy="5297960"/>
          </a:xfrm>
        </p:spPr>
        <p:txBody>
          <a:bodyPr/>
          <a:lstStyle>
            <a:lvl1pPr>
              <a:defRPr sz="2400">
                <a:solidFill>
                  <a:schemeClr val="tx2"/>
                </a:solidFill>
              </a:defRPr>
            </a:lvl1pPr>
            <a:lvl2pPr>
              <a:defRPr sz="2000">
                <a:solidFill>
                  <a:schemeClr val="tx2"/>
                </a:solidFill>
              </a:defRPr>
            </a:lvl2pPr>
            <a:lvl3pPr>
              <a:defRPr sz="1800">
                <a:solidFill>
                  <a:schemeClr val="tx2"/>
                </a:solidFill>
              </a:defRPr>
            </a:lvl3pPr>
            <a:lvl4pPr>
              <a:defRPr sz="1600">
                <a:solidFill>
                  <a:schemeClr val="tx2"/>
                </a:solidFill>
              </a:defRPr>
            </a:lvl4pPr>
            <a:lvl5pPr>
              <a:defRPr sz="14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45743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urple Footer">
    <p:spTree>
      <p:nvGrpSpPr>
        <p:cNvPr id="1" name=""/>
        <p:cNvGrpSpPr/>
        <p:nvPr/>
      </p:nvGrpSpPr>
      <p:grpSpPr>
        <a:xfrm>
          <a:off x="0" y="0"/>
          <a:ext cx="0" cy="0"/>
          <a:chOff x="0" y="0"/>
          <a:chExt cx="0" cy="0"/>
        </a:xfrm>
      </p:grpSpPr>
      <p:sp>
        <p:nvSpPr>
          <p:cNvPr id="3" name="Rectangle 2"/>
          <p:cNvSpPr/>
          <p:nvPr userDrawn="1"/>
        </p:nvSpPr>
        <p:spPr>
          <a:xfrm>
            <a:off x="1" y="3"/>
            <a:ext cx="9144000" cy="731520"/>
          </a:xfrm>
          <a:prstGeom prst="rect">
            <a:avLst/>
          </a:prstGeom>
          <a:solidFill>
            <a:srgbClr val="322A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t="26469" r="24343" b="39760"/>
          <a:stretch/>
        </p:blipFill>
        <p:spPr>
          <a:xfrm>
            <a:off x="6361175" y="0"/>
            <a:ext cx="2782823" cy="790354"/>
          </a:xfrm>
          <a:prstGeom prst="rect">
            <a:avLst/>
          </a:prstGeom>
        </p:spPr>
      </p:pic>
      <p:sp>
        <p:nvSpPr>
          <p:cNvPr id="6" name="Title 1"/>
          <p:cNvSpPr>
            <a:spLocks noGrp="1"/>
          </p:cNvSpPr>
          <p:nvPr>
            <p:ph type="title"/>
          </p:nvPr>
        </p:nvSpPr>
        <p:spPr>
          <a:xfrm>
            <a:off x="406400" y="102279"/>
            <a:ext cx="8537903" cy="537803"/>
          </a:xfrm>
        </p:spPr>
        <p:txBody>
          <a:bodyPr>
            <a:normAutofit/>
          </a:bodyPr>
          <a:lstStyle>
            <a:lvl1pPr algn="l">
              <a:defRPr sz="2800">
                <a:solidFill>
                  <a:schemeClr val="bg1"/>
                </a:solidFill>
              </a:defRPr>
            </a:lvl1pPr>
          </a:lstStyle>
          <a:p>
            <a:r>
              <a:rPr lang="en-US" dirty="0"/>
              <a:t>Click to edit Master title style</a:t>
            </a:r>
          </a:p>
        </p:txBody>
      </p:sp>
      <p:sp>
        <p:nvSpPr>
          <p:cNvPr id="8" name="Content Placeholder 2"/>
          <p:cNvSpPr>
            <a:spLocks noGrp="1"/>
          </p:cNvSpPr>
          <p:nvPr>
            <p:ph idx="1"/>
          </p:nvPr>
        </p:nvSpPr>
        <p:spPr>
          <a:xfrm>
            <a:off x="628650" y="892631"/>
            <a:ext cx="7886700" cy="4690488"/>
          </a:xfrm>
        </p:spPr>
        <p:txBody>
          <a:bodyPr/>
          <a:lstStyle>
            <a:lvl1pPr>
              <a:defRPr sz="2400">
                <a:solidFill>
                  <a:schemeClr val="tx2"/>
                </a:solidFill>
              </a:defRPr>
            </a:lvl1pPr>
            <a:lvl2pPr>
              <a:defRPr sz="2000">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628651" y="5733390"/>
            <a:ext cx="7886700" cy="457200"/>
          </a:xfrm>
          <a:prstGeom prst="rect">
            <a:avLst/>
          </a:prstGeom>
          <a:solidFill>
            <a:srgbClr val="322A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11"/>
          <p:cNvSpPr>
            <a:spLocks noGrp="1"/>
          </p:cNvSpPr>
          <p:nvPr>
            <p:ph type="body" sz="quarter" idx="10" hasCustomPrompt="1"/>
          </p:nvPr>
        </p:nvSpPr>
        <p:spPr>
          <a:xfrm>
            <a:off x="1639614" y="5733389"/>
            <a:ext cx="6875736" cy="457202"/>
          </a:xfrm>
        </p:spPr>
        <p:txBody>
          <a:bodyPr anchor="ctr" anchorCtr="0">
            <a:noAutofit/>
          </a:bodyPr>
          <a:lstStyle>
            <a:lvl1pPr marL="228600" marR="0" indent="-228600" algn="l" defTabSz="914400" rtl="0" eaLnBrk="1" fontAlgn="auto" latinLnBrk="0" hangingPunct="1">
              <a:lnSpc>
                <a:spcPct val="90000"/>
              </a:lnSpc>
              <a:spcBef>
                <a:spcPts val="1000"/>
              </a:spcBef>
              <a:spcAft>
                <a:spcPts val="0"/>
              </a:spcAft>
              <a:buClrTx/>
              <a:buSzTx/>
              <a:buFont typeface="Arial"/>
              <a:buNone/>
              <a:tabLst/>
              <a:defRPr sz="1800" b="1" baseline="0">
                <a:solidFill>
                  <a:schemeClr val="bg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dirty="0"/>
              <a:t>Emphasis Point – text can be removed - bar stays as graphic element</a:t>
            </a:r>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24538" r="23344" b="43782"/>
          <a:stretch/>
        </p:blipFill>
        <p:spPr>
          <a:xfrm rot="10800000">
            <a:off x="628648" y="5733386"/>
            <a:ext cx="1738747" cy="457203"/>
          </a:xfrm>
          <a:prstGeom prst="rect">
            <a:avLst/>
          </a:prstGeom>
        </p:spPr>
      </p:pic>
    </p:spTree>
    <p:extLst>
      <p:ext uri="{BB962C8B-B14F-4D97-AF65-F5344CB8AC3E}">
        <p14:creationId xmlns:p14="http://schemas.microsoft.com/office/powerpoint/2010/main" val="1694064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ue Footer">
    <p:spTree>
      <p:nvGrpSpPr>
        <p:cNvPr id="1" name=""/>
        <p:cNvGrpSpPr/>
        <p:nvPr/>
      </p:nvGrpSpPr>
      <p:grpSpPr>
        <a:xfrm>
          <a:off x="0" y="0"/>
          <a:ext cx="0" cy="0"/>
          <a:chOff x="0" y="0"/>
          <a:chExt cx="0" cy="0"/>
        </a:xfrm>
      </p:grpSpPr>
      <p:sp>
        <p:nvSpPr>
          <p:cNvPr id="3" name="Rectangle 2"/>
          <p:cNvSpPr/>
          <p:nvPr userDrawn="1"/>
        </p:nvSpPr>
        <p:spPr>
          <a:xfrm>
            <a:off x="1" y="3"/>
            <a:ext cx="9144000" cy="731520"/>
          </a:xfrm>
          <a:prstGeom prst="rect">
            <a:avLst/>
          </a:prstGeom>
          <a:solidFill>
            <a:srgbClr val="322A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t="26469" r="24343" b="39760"/>
          <a:stretch/>
        </p:blipFill>
        <p:spPr>
          <a:xfrm>
            <a:off x="6361175" y="0"/>
            <a:ext cx="2782823" cy="790354"/>
          </a:xfrm>
          <a:prstGeom prst="rect">
            <a:avLst/>
          </a:prstGeom>
        </p:spPr>
      </p:pic>
      <p:sp>
        <p:nvSpPr>
          <p:cNvPr id="6" name="Title 1"/>
          <p:cNvSpPr>
            <a:spLocks noGrp="1"/>
          </p:cNvSpPr>
          <p:nvPr>
            <p:ph type="title"/>
          </p:nvPr>
        </p:nvSpPr>
        <p:spPr>
          <a:xfrm>
            <a:off x="406400" y="102279"/>
            <a:ext cx="8537903" cy="537803"/>
          </a:xfrm>
        </p:spPr>
        <p:txBody>
          <a:bodyPr>
            <a:normAutofit/>
          </a:bodyPr>
          <a:lstStyle>
            <a:lvl1pPr algn="l">
              <a:defRPr sz="2800">
                <a:solidFill>
                  <a:schemeClr val="bg1"/>
                </a:solidFill>
              </a:defRPr>
            </a:lvl1pPr>
          </a:lstStyle>
          <a:p>
            <a:r>
              <a:rPr lang="en-US" dirty="0"/>
              <a:t>Click to edit Master title style</a:t>
            </a:r>
          </a:p>
        </p:txBody>
      </p:sp>
      <p:sp>
        <p:nvSpPr>
          <p:cNvPr id="8" name="Content Placeholder 2"/>
          <p:cNvSpPr>
            <a:spLocks noGrp="1"/>
          </p:cNvSpPr>
          <p:nvPr>
            <p:ph idx="1"/>
          </p:nvPr>
        </p:nvSpPr>
        <p:spPr>
          <a:xfrm>
            <a:off x="628650" y="892631"/>
            <a:ext cx="7886700" cy="4690488"/>
          </a:xfrm>
        </p:spPr>
        <p:txBody>
          <a:bodyPr/>
          <a:lstStyle>
            <a:lvl1pPr>
              <a:defRPr>
                <a:solidFill>
                  <a:schemeClr val="tx2"/>
                </a:solidFill>
              </a:defRPr>
            </a:lvl1pPr>
            <a:lvl2pPr>
              <a:defRPr>
                <a:solidFill>
                  <a:schemeClr val="tx2"/>
                </a:solidFill>
              </a:defRPr>
            </a:lvl2pPr>
            <a:lvl3pPr>
              <a:defRPr sz="1800">
                <a:solidFill>
                  <a:schemeClr val="tx2"/>
                </a:solidFill>
              </a:defRPr>
            </a:lvl3pPr>
            <a:lvl4pPr>
              <a:defRPr sz="1600">
                <a:solidFill>
                  <a:schemeClr val="tx2"/>
                </a:solidFill>
              </a:defRPr>
            </a:lvl4pPr>
            <a:lvl5pPr>
              <a:defRPr sz="14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628651" y="5733390"/>
            <a:ext cx="78867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11"/>
          <p:cNvSpPr>
            <a:spLocks noGrp="1"/>
          </p:cNvSpPr>
          <p:nvPr>
            <p:ph type="body" sz="quarter" idx="10" hasCustomPrompt="1"/>
          </p:nvPr>
        </p:nvSpPr>
        <p:spPr>
          <a:xfrm>
            <a:off x="1639614" y="5733389"/>
            <a:ext cx="6875736" cy="457202"/>
          </a:xfrm>
        </p:spPr>
        <p:txBody>
          <a:bodyPr anchor="ctr" anchorCtr="0">
            <a:noAutofit/>
          </a:bodyPr>
          <a:lstStyle>
            <a:lvl1pPr marL="228600" marR="0" indent="-228600" algn="l" defTabSz="914400" rtl="0" eaLnBrk="1" fontAlgn="auto" latinLnBrk="0" hangingPunct="1">
              <a:lnSpc>
                <a:spcPct val="90000"/>
              </a:lnSpc>
              <a:spcBef>
                <a:spcPts val="1000"/>
              </a:spcBef>
              <a:spcAft>
                <a:spcPts val="0"/>
              </a:spcAft>
              <a:buClrTx/>
              <a:buSzTx/>
              <a:buFont typeface="Arial"/>
              <a:buNone/>
              <a:tabLst/>
              <a:defRPr sz="1800" b="1" baseline="0">
                <a:solidFill>
                  <a:schemeClr val="bg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dirty="0"/>
              <a:t>Emphasis Point – text can be removed - bar stays as graphic element</a:t>
            </a:r>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24538" r="23344" b="43782"/>
          <a:stretch/>
        </p:blipFill>
        <p:spPr>
          <a:xfrm rot="10800000">
            <a:off x="628648" y="5733386"/>
            <a:ext cx="1738747" cy="457203"/>
          </a:xfrm>
          <a:prstGeom prst="rect">
            <a:avLst/>
          </a:prstGeom>
        </p:spPr>
      </p:pic>
    </p:spTree>
    <p:extLst>
      <p:ext uri="{BB962C8B-B14F-4D97-AF65-F5344CB8AC3E}">
        <p14:creationId xmlns:p14="http://schemas.microsoft.com/office/powerpoint/2010/main" val="1000153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range Footer">
    <p:spTree>
      <p:nvGrpSpPr>
        <p:cNvPr id="1" name=""/>
        <p:cNvGrpSpPr/>
        <p:nvPr/>
      </p:nvGrpSpPr>
      <p:grpSpPr>
        <a:xfrm>
          <a:off x="0" y="0"/>
          <a:ext cx="0" cy="0"/>
          <a:chOff x="0" y="0"/>
          <a:chExt cx="0" cy="0"/>
        </a:xfrm>
      </p:grpSpPr>
      <p:sp>
        <p:nvSpPr>
          <p:cNvPr id="3" name="Rectangle 2"/>
          <p:cNvSpPr/>
          <p:nvPr userDrawn="1"/>
        </p:nvSpPr>
        <p:spPr>
          <a:xfrm>
            <a:off x="1" y="3"/>
            <a:ext cx="9144000" cy="731520"/>
          </a:xfrm>
          <a:prstGeom prst="rect">
            <a:avLst/>
          </a:prstGeom>
          <a:solidFill>
            <a:srgbClr val="322A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t="26469" r="24343" b="39760"/>
          <a:stretch/>
        </p:blipFill>
        <p:spPr>
          <a:xfrm>
            <a:off x="6361175" y="0"/>
            <a:ext cx="2782823" cy="790354"/>
          </a:xfrm>
          <a:prstGeom prst="rect">
            <a:avLst/>
          </a:prstGeom>
        </p:spPr>
      </p:pic>
      <p:sp>
        <p:nvSpPr>
          <p:cNvPr id="6" name="Title 1"/>
          <p:cNvSpPr>
            <a:spLocks noGrp="1"/>
          </p:cNvSpPr>
          <p:nvPr>
            <p:ph type="title"/>
          </p:nvPr>
        </p:nvSpPr>
        <p:spPr>
          <a:xfrm>
            <a:off x="406400" y="102279"/>
            <a:ext cx="8537903" cy="537803"/>
          </a:xfrm>
        </p:spPr>
        <p:txBody>
          <a:bodyPr>
            <a:normAutofit/>
          </a:bodyPr>
          <a:lstStyle>
            <a:lvl1pPr algn="l">
              <a:defRPr sz="2800">
                <a:solidFill>
                  <a:schemeClr val="bg1"/>
                </a:solidFill>
              </a:defRPr>
            </a:lvl1pPr>
          </a:lstStyle>
          <a:p>
            <a:r>
              <a:rPr lang="en-US" dirty="0"/>
              <a:t>Click to edit Master title style</a:t>
            </a:r>
          </a:p>
        </p:txBody>
      </p:sp>
      <p:sp>
        <p:nvSpPr>
          <p:cNvPr id="8" name="Content Placeholder 2"/>
          <p:cNvSpPr>
            <a:spLocks noGrp="1"/>
          </p:cNvSpPr>
          <p:nvPr>
            <p:ph idx="1"/>
          </p:nvPr>
        </p:nvSpPr>
        <p:spPr>
          <a:xfrm>
            <a:off x="628650" y="892631"/>
            <a:ext cx="7886700" cy="4690488"/>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628651" y="5733390"/>
            <a:ext cx="78867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11"/>
          <p:cNvSpPr>
            <a:spLocks noGrp="1"/>
          </p:cNvSpPr>
          <p:nvPr>
            <p:ph type="body" sz="quarter" idx="10" hasCustomPrompt="1"/>
          </p:nvPr>
        </p:nvSpPr>
        <p:spPr>
          <a:xfrm>
            <a:off x="1639614" y="5733389"/>
            <a:ext cx="6875736" cy="457202"/>
          </a:xfrm>
        </p:spPr>
        <p:txBody>
          <a:bodyPr anchor="ctr" anchorCtr="0">
            <a:noAutofit/>
          </a:bodyPr>
          <a:lstStyle>
            <a:lvl1pPr marL="228600" marR="0" indent="-228600" algn="l" defTabSz="914400" rtl="0" eaLnBrk="1" fontAlgn="auto" latinLnBrk="0" hangingPunct="1">
              <a:lnSpc>
                <a:spcPct val="90000"/>
              </a:lnSpc>
              <a:spcBef>
                <a:spcPts val="1000"/>
              </a:spcBef>
              <a:spcAft>
                <a:spcPts val="0"/>
              </a:spcAft>
              <a:buClrTx/>
              <a:buSzTx/>
              <a:buFont typeface="Arial"/>
              <a:buNone/>
              <a:tabLst/>
              <a:defRPr sz="1800" b="1" baseline="0">
                <a:solidFill>
                  <a:schemeClr val="bg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dirty="0"/>
              <a:t>Emphasis Point – text can be removed - bar stays as graphic element</a:t>
            </a:r>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24538" r="23344" b="43782"/>
          <a:stretch/>
        </p:blipFill>
        <p:spPr>
          <a:xfrm rot="10800000">
            <a:off x="628648" y="5733386"/>
            <a:ext cx="1738747" cy="457203"/>
          </a:xfrm>
          <a:prstGeom prst="rect">
            <a:avLst/>
          </a:prstGeom>
        </p:spPr>
      </p:pic>
    </p:spTree>
    <p:extLst>
      <p:ext uri="{BB962C8B-B14F-4D97-AF65-F5344CB8AC3E}">
        <p14:creationId xmlns:p14="http://schemas.microsoft.com/office/powerpoint/2010/main" val="21657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een Footer">
    <p:spTree>
      <p:nvGrpSpPr>
        <p:cNvPr id="1" name=""/>
        <p:cNvGrpSpPr/>
        <p:nvPr/>
      </p:nvGrpSpPr>
      <p:grpSpPr>
        <a:xfrm>
          <a:off x="0" y="0"/>
          <a:ext cx="0" cy="0"/>
          <a:chOff x="0" y="0"/>
          <a:chExt cx="0" cy="0"/>
        </a:xfrm>
      </p:grpSpPr>
      <p:sp>
        <p:nvSpPr>
          <p:cNvPr id="3" name="Rectangle 2"/>
          <p:cNvSpPr/>
          <p:nvPr userDrawn="1"/>
        </p:nvSpPr>
        <p:spPr>
          <a:xfrm>
            <a:off x="1" y="3"/>
            <a:ext cx="9144000" cy="731520"/>
          </a:xfrm>
          <a:prstGeom prst="rect">
            <a:avLst/>
          </a:prstGeom>
          <a:solidFill>
            <a:srgbClr val="322A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t="26469" r="24343" b="39760"/>
          <a:stretch/>
        </p:blipFill>
        <p:spPr>
          <a:xfrm>
            <a:off x="6361175" y="0"/>
            <a:ext cx="2782823" cy="790354"/>
          </a:xfrm>
          <a:prstGeom prst="rect">
            <a:avLst/>
          </a:prstGeom>
        </p:spPr>
      </p:pic>
      <p:sp>
        <p:nvSpPr>
          <p:cNvPr id="6" name="Title 1"/>
          <p:cNvSpPr>
            <a:spLocks noGrp="1"/>
          </p:cNvSpPr>
          <p:nvPr>
            <p:ph type="title"/>
          </p:nvPr>
        </p:nvSpPr>
        <p:spPr>
          <a:xfrm>
            <a:off x="406400" y="102279"/>
            <a:ext cx="8537903" cy="537803"/>
          </a:xfrm>
        </p:spPr>
        <p:txBody>
          <a:bodyPr>
            <a:normAutofit/>
          </a:bodyPr>
          <a:lstStyle>
            <a:lvl1pPr algn="l">
              <a:defRPr sz="2800">
                <a:solidFill>
                  <a:schemeClr val="bg1"/>
                </a:solidFill>
              </a:defRPr>
            </a:lvl1pPr>
          </a:lstStyle>
          <a:p>
            <a:r>
              <a:rPr lang="en-US" dirty="0"/>
              <a:t>Click to edit Master title style</a:t>
            </a:r>
          </a:p>
        </p:txBody>
      </p:sp>
      <p:sp>
        <p:nvSpPr>
          <p:cNvPr id="8" name="Content Placeholder 2"/>
          <p:cNvSpPr>
            <a:spLocks noGrp="1"/>
          </p:cNvSpPr>
          <p:nvPr>
            <p:ph idx="1"/>
          </p:nvPr>
        </p:nvSpPr>
        <p:spPr>
          <a:xfrm>
            <a:off x="628650" y="892631"/>
            <a:ext cx="7886700" cy="4690488"/>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628651" y="5733390"/>
            <a:ext cx="7886700"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11"/>
          <p:cNvSpPr>
            <a:spLocks noGrp="1"/>
          </p:cNvSpPr>
          <p:nvPr>
            <p:ph type="body" sz="quarter" idx="10" hasCustomPrompt="1"/>
          </p:nvPr>
        </p:nvSpPr>
        <p:spPr>
          <a:xfrm>
            <a:off x="1639614" y="5733389"/>
            <a:ext cx="6875736" cy="457202"/>
          </a:xfrm>
        </p:spPr>
        <p:txBody>
          <a:bodyPr anchor="ctr" anchorCtr="0">
            <a:noAutofit/>
          </a:bodyPr>
          <a:lstStyle>
            <a:lvl1pPr marL="228600" marR="0" indent="-228600" algn="l" defTabSz="914400" rtl="0" eaLnBrk="1" fontAlgn="auto" latinLnBrk="0" hangingPunct="1">
              <a:lnSpc>
                <a:spcPct val="90000"/>
              </a:lnSpc>
              <a:spcBef>
                <a:spcPts val="1000"/>
              </a:spcBef>
              <a:spcAft>
                <a:spcPts val="0"/>
              </a:spcAft>
              <a:buClrTx/>
              <a:buSzTx/>
              <a:buFont typeface="Arial"/>
              <a:buNone/>
              <a:tabLst/>
              <a:defRPr sz="1800" b="1" baseline="0">
                <a:solidFill>
                  <a:schemeClr val="bg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dirty="0"/>
              <a:t>Emphasis Point – text can be removed - bar stays as graphic element</a:t>
            </a:r>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24538" r="23344" b="43782"/>
          <a:stretch/>
        </p:blipFill>
        <p:spPr>
          <a:xfrm rot="10800000">
            <a:off x="628648" y="5733386"/>
            <a:ext cx="1738747" cy="457203"/>
          </a:xfrm>
          <a:prstGeom prst="rect">
            <a:avLst/>
          </a:prstGeom>
        </p:spPr>
      </p:pic>
    </p:spTree>
    <p:extLst>
      <p:ext uri="{BB962C8B-B14F-4D97-AF65-F5344CB8AC3E}">
        <p14:creationId xmlns:p14="http://schemas.microsoft.com/office/powerpoint/2010/main" val="134170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Title">
    <p:spTree>
      <p:nvGrpSpPr>
        <p:cNvPr id="1" name=""/>
        <p:cNvGrpSpPr/>
        <p:nvPr/>
      </p:nvGrpSpPr>
      <p:grpSpPr>
        <a:xfrm>
          <a:off x="0" y="0"/>
          <a:ext cx="0" cy="0"/>
          <a:chOff x="0" y="0"/>
          <a:chExt cx="0" cy="0"/>
        </a:xfrm>
      </p:grpSpPr>
      <p:sp>
        <p:nvSpPr>
          <p:cNvPr id="3" name="Rectangle 2"/>
          <p:cNvSpPr/>
          <p:nvPr userDrawn="1"/>
        </p:nvSpPr>
        <p:spPr>
          <a:xfrm>
            <a:off x="0" y="0"/>
            <a:ext cx="9144000" cy="1053737"/>
          </a:xfrm>
          <a:prstGeom prst="rect">
            <a:avLst/>
          </a:prstGeom>
          <a:solidFill>
            <a:srgbClr val="322A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a:spLocks noGrp="1"/>
          </p:cNvSpPr>
          <p:nvPr>
            <p:ph type="title" hasCustomPrompt="1"/>
          </p:nvPr>
        </p:nvSpPr>
        <p:spPr>
          <a:xfrm>
            <a:off x="357351" y="93133"/>
            <a:ext cx="8786649" cy="870630"/>
          </a:xfrm>
        </p:spPr>
        <p:txBody>
          <a:bodyPr>
            <a:normAutofit/>
          </a:bodyPr>
          <a:lstStyle>
            <a:lvl1pPr algn="l">
              <a:defRPr sz="2800" baseline="0">
                <a:solidFill>
                  <a:schemeClr val="bg1"/>
                </a:solidFill>
              </a:defRPr>
            </a:lvl1pPr>
          </a:lstStyle>
          <a:p>
            <a:r>
              <a:rPr lang="en-US" dirty="0"/>
              <a:t>Click to edit Master title style</a:t>
            </a:r>
            <a:br>
              <a:rPr lang="en-US" dirty="0"/>
            </a:br>
            <a:r>
              <a:rPr lang="en-US" dirty="0"/>
              <a:t>Large Title Bar</a:t>
            </a: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26469" r="24343" b="39760"/>
          <a:stretch/>
        </p:blipFill>
        <p:spPr>
          <a:xfrm>
            <a:off x="5433804" y="-3"/>
            <a:ext cx="3710196" cy="1053739"/>
          </a:xfrm>
          <a:prstGeom prst="rect">
            <a:avLst/>
          </a:prstGeom>
        </p:spPr>
      </p:pic>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24625" r="23344" b="43782"/>
          <a:stretch/>
        </p:blipFill>
        <p:spPr>
          <a:xfrm rot="10800000">
            <a:off x="628650" y="5651095"/>
            <a:ext cx="2057398" cy="539496"/>
          </a:xfrm>
          <a:prstGeom prst="rect">
            <a:avLst/>
          </a:prstGeom>
        </p:spPr>
      </p:pic>
      <p:sp>
        <p:nvSpPr>
          <p:cNvPr id="12" name="Content Placeholder 2"/>
          <p:cNvSpPr>
            <a:spLocks noGrp="1"/>
          </p:cNvSpPr>
          <p:nvPr>
            <p:ph idx="1"/>
          </p:nvPr>
        </p:nvSpPr>
        <p:spPr>
          <a:xfrm>
            <a:off x="628650" y="1218432"/>
            <a:ext cx="7886700" cy="4972157"/>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35602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Title - Purple Footer">
    <p:spTree>
      <p:nvGrpSpPr>
        <p:cNvPr id="1" name=""/>
        <p:cNvGrpSpPr/>
        <p:nvPr/>
      </p:nvGrpSpPr>
      <p:grpSpPr>
        <a:xfrm>
          <a:off x="0" y="0"/>
          <a:ext cx="0" cy="0"/>
          <a:chOff x="0" y="0"/>
          <a:chExt cx="0" cy="0"/>
        </a:xfrm>
      </p:grpSpPr>
      <p:sp>
        <p:nvSpPr>
          <p:cNvPr id="3" name="Rectangle 2"/>
          <p:cNvSpPr/>
          <p:nvPr userDrawn="1"/>
        </p:nvSpPr>
        <p:spPr>
          <a:xfrm>
            <a:off x="0" y="0"/>
            <a:ext cx="9144000" cy="1053737"/>
          </a:xfrm>
          <a:prstGeom prst="rect">
            <a:avLst/>
          </a:prstGeom>
          <a:solidFill>
            <a:srgbClr val="322A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a:spLocks noGrp="1"/>
          </p:cNvSpPr>
          <p:nvPr>
            <p:ph type="title" hasCustomPrompt="1"/>
          </p:nvPr>
        </p:nvSpPr>
        <p:spPr>
          <a:xfrm>
            <a:off x="357351" y="93133"/>
            <a:ext cx="8786649" cy="870630"/>
          </a:xfrm>
        </p:spPr>
        <p:txBody>
          <a:bodyPr>
            <a:normAutofit/>
          </a:bodyPr>
          <a:lstStyle>
            <a:lvl1pPr algn="l">
              <a:defRPr sz="2800" baseline="0">
                <a:solidFill>
                  <a:schemeClr val="bg1"/>
                </a:solidFill>
              </a:defRPr>
            </a:lvl1pPr>
          </a:lstStyle>
          <a:p>
            <a:r>
              <a:rPr lang="en-US" dirty="0"/>
              <a:t>Click to edit Master title style</a:t>
            </a:r>
            <a:br>
              <a:rPr lang="en-US" dirty="0"/>
            </a:br>
            <a:r>
              <a:rPr lang="en-US" dirty="0"/>
              <a:t>Large Title Bar</a:t>
            </a: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26469" r="24343" b="39760"/>
          <a:stretch/>
        </p:blipFill>
        <p:spPr>
          <a:xfrm>
            <a:off x="5433804" y="-3"/>
            <a:ext cx="3710196" cy="1053739"/>
          </a:xfrm>
          <a:prstGeom prst="rect">
            <a:avLst/>
          </a:prstGeom>
        </p:spPr>
      </p:pic>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24625" r="23344" b="43782"/>
          <a:stretch/>
        </p:blipFill>
        <p:spPr>
          <a:xfrm rot="10800000">
            <a:off x="628650" y="5651095"/>
            <a:ext cx="2057398" cy="539496"/>
          </a:xfrm>
          <a:prstGeom prst="rect">
            <a:avLst/>
          </a:prstGeom>
        </p:spPr>
      </p:pic>
      <p:sp>
        <p:nvSpPr>
          <p:cNvPr id="12" name="Content Placeholder 2"/>
          <p:cNvSpPr>
            <a:spLocks noGrp="1"/>
          </p:cNvSpPr>
          <p:nvPr>
            <p:ph idx="1"/>
          </p:nvPr>
        </p:nvSpPr>
        <p:spPr>
          <a:xfrm>
            <a:off x="628650" y="1218432"/>
            <a:ext cx="7886700" cy="443266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p:cNvSpPr/>
          <p:nvPr userDrawn="1"/>
        </p:nvSpPr>
        <p:spPr>
          <a:xfrm>
            <a:off x="628651" y="5733390"/>
            <a:ext cx="7886700" cy="457200"/>
          </a:xfrm>
          <a:prstGeom prst="rect">
            <a:avLst/>
          </a:prstGeom>
          <a:solidFill>
            <a:srgbClr val="322A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11"/>
          <p:cNvSpPr>
            <a:spLocks noGrp="1"/>
          </p:cNvSpPr>
          <p:nvPr>
            <p:ph type="body" sz="quarter" idx="10" hasCustomPrompt="1"/>
          </p:nvPr>
        </p:nvSpPr>
        <p:spPr>
          <a:xfrm>
            <a:off x="1639614" y="5733389"/>
            <a:ext cx="6875736" cy="457202"/>
          </a:xfrm>
        </p:spPr>
        <p:txBody>
          <a:bodyPr anchor="ctr" anchorCtr="0">
            <a:noAutofit/>
          </a:bodyPr>
          <a:lstStyle>
            <a:lvl1pPr marL="228600" marR="0" indent="-228600" algn="l" defTabSz="914400" rtl="0" eaLnBrk="1" fontAlgn="auto" latinLnBrk="0" hangingPunct="1">
              <a:lnSpc>
                <a:spcPct val="90000"/>
              </a:lnSpc>
              <a:spcBef>
                <a:spcPts val="1000"/>
              </a:spcBef>
              <a:spcAft>
                <a:spcPts val="0"/>
              </a:spcAft>
              <a:buClrTx/>
              <a:buSzTx/>
              <a:buFont typeface="Arial"/>
              <a:buNone/>
              <a:tabLst/>
              <a:defRPr sz="1800" b="1" baseline="0">
                <a:solidFill>
                  <a:schemeClr val="bg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dirty="0"/>
              <a:t>Emphasis Point – text can be removed - bar stays as graphic element</a:t>
            </a:r>
          </a:p>
        </p:txBody>
      </p:sp>
      <p:pic>
        <p:nvPicPr>
          <p:cNvPr id="13" name="Picture 12"/>
          <p:cNvPicPr>
            <a:picLocks noChangeAspect="1"/>
          </p:cNvPicPr>
          <p:nvPr userDrawn="1"/>
        </p:nvPicPr>
        <p:blipFill rotWithShape="1">
          <a:blip r:embed="rId2">
            <a:extLst>
              <a:ext uri="{28A0092B-C50C-407E-A947-70E740481C1C}">
                <a14:useLocalDpi xmlns:a14="http://schemas.microsoft.com/office/drawing/2010/main" val="0"/>
              </a:ext>
            </a:extLst>
          </a:blip>
          <a:srcRect t="24538" r="23344" b="43782"/>
          <a:stretch/>
        </p:blipFill>
        <p:spPr>
          <a:xfrm rot="10800000">
            <a:off x="628648" y="5733386"/>
            <a:ext cx="1738747" cy="457203"/>
          </a:xfrm>
          <a:prstGeom prst="rect">
            <a:avLst/>
          </a:prstGeom>
        </p:spPr>
      </p:pic>
    </p:spTree>
    <p:extLst>
      <p:ext uri="{BB962C8B-B14F-4D97-AF65-F5344CB8AC3E}">
        <p14:creationId xmlns:p14="http://schemas.microsoft.com/office/powerpoint/2010/main" val="45449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rge Title - Blue Footer">
    <p:spTree>
      <p:nvGrpSpPr>
        <p:cNvPr id="1" name=""/>
        <p:cNvGrpSpPr/>
        <p:nvPr/>
      </p:nvGrpSpPr>
      <p:grpSpPr>
        <a:xfrm>
          <a:off x="0" y="0"/>
          <a:ext cx="0" cy="0"/>
          <a:chOff x="0" y="0"/>
          <a:chExt cx="0" cy="0"/>
        </a:xfrm>
      </p:grpSpPr>
      <p:sp>
        <p:nvSpPr>
          <p:cNvPr id="3" name="Rectangle 2"/>
          <p:cNvSpPr/>
          <p:nvPr userDrawn="1"/>
        </p:nvSpPr>
        <p:spPr>
          <a:xfrm>
            <a:off x="0" y="0"/>
            <a:ext cx="9144000" cy="1053737"/>
          </a:xfrm>
          <a:prstGeom prst="rect">
            <a:avLst/>
          </a:prstGeom>
          <a:solidFill>
            <a:srgbClr val="322A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a:spLocks noGrp="1"/>
          </p:cNvSpPr>
          <p:nvPr>
            <p:ph type="title" hasCustomPrompt="1"/>
          </p:nvPr>
        </p:nvSpPr>
        <p:spPr>
          <a:xfrm>
            <a:off x="357351" y="93133"/>
            <a:ext cx="8786649" cy="870630"/>
          </a:xfrm>
        </p:spPr>
        <p:txBody>
          <a:bodyPr>
            <a:normAutofit/>
          </a:bodyPr>
          <a:lstStyle>
            <a:lvl1pPr algn="l">
              <a:defRPr sz="2800" baseline="0">
                <a:solidFill>
                  <a:schemeClr val="bg1"/>
                </a:solidFill>
              </a:defRPr>
            </a:lvl1pPr>
          </a:lstStyle>
          <a:p>
            <a:r>
              <a:rPr lang="en-US" dirty="0"/>
              <a:t>Click to edit Master title style</a:t>
            </a:r>
            <a:br>
              <a:rPr lang="en-US" dirty="0"/>
            </a:br>
            <a:r>
              <a:rPr lang="en-US" dirty="0"/>
              <a:t>Large Title Bar</a:t>
            </a: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26469" r="24343" b="39760"/>
          <a:stretch/>
        </p:blipFill>
        <p:spPr>
          <a:xfrm>
            <a:off x="5433804" y="-3"/>
            <a:ext cx="3710196" cy="1053739"/>
          </a:xfrm>
          <a:prstGeom prst="rect">
            <a:avLst/>
          </a:prstGeom>
        </p:spPr>
      </p:pic>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24625" r="23344" b="43782"/>
          <a:stretch/>
        </p:blipFill>
        <p:spPr>
          <a:xfrm rot="10800000">
            <a:off x="628650" y="5651095"/>
            <a:ext cx="2057398" cy="539496"/>
          </a:xfrm>
          <a:prstGeom prst="rect">
            <a:avLst/>
          </a:prstGeom>
        </p:spPr>
      </p:pic>
      <p:sp>
        <p:nvSpPr>
          <p:cNvPr id="12" name="Content Placeholder 2"/>
          <p:cNvSpPr>
            <a:spLocks noGrp="1"/>
          </p:cNvSpPr>
          <p:nvPr>
            <p:ph idx="1"/>
          </p:nvPr>
        </p:nvSpPr>
        <p:spPr>
          <a:xfrm>
            <a:off x="628650" y="1218432"/>
            <a:ext cx="7886700" cy="443266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p:cNvSpPr/>
          <p:nvPr userDrawn="1"/>
        </p:nvSpPr>
        <p:spPr>
          <a:xfrm>
            <a:off x="628651" y="5733390"/>
            <a:ext cx="78867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11"/>
          <p:cNvSpPr>
            <a:spLocks noGrp="1"/>
          </p:cNvSpPr>
          <p:nvPr>
            <p:ph type="body" sz="quarter" idx="10" hasCustomPrompt="1"/>
          </p:nvPr>
        </p:nvSpPr>
        <p:spPr>
          <a:xfrm>
            <a:off x="1639614" y="5733389"/>
            <a:ext cx="6875736" cy="457202"/>
          </a:xfrm>
        </p:spPr>
        <p:txBody>
          <a:bodyPr anchor="ctr" anchorCtr="0">
            <a:noAutofit/>
          </a:bodyPr>
          <a:lstStyle>
            <a:lvl1pPr marL="228600" marR="0" indent="-228600" algn="l" defTabSz="914400" rtl="0" eaLnBrk="1" fontAlgn="auto" latinLnBrk="0" hangingPunct="1">
              <a:lnSpc>
                <a:spcPct val="90000"/>
              </a:lnSpc>
              <a:spcBef>
                <a:spcPts val="1000"/>
              </a:spcBef>
              <a:spcAft>
                <a:spcPts val="0"/>
              </a:spcAft>
              <a:buClrTx/>
              <a:buSzTx/>
              <a:buFont typeface="Arial"/>
              <a:buNone/>
              <a:tabLst/>
              <a:defRPr sz="1800" b="1" baseline="0">
                <a:solidFill>
                  <a:schemeClr val="bg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dirty="0"/>
              <a:t>Emphasis Point – text can be removed - bar stays as graphic element</a:t>
            </a:r>
          </a:p>
        </p:txBody>
      </p:sp>
      <p:pic>
        <p:nvPicPr>
          <p:cNvPr id="13" name="Picture 12"/>
          <p:cNvPicPr>
            <a:picLocks noChangeAspect="1"/>
          </p:cNvPicPr>
          <p:nvPr userDrawn="1"/>
        </p:nvPicPr>
        <p:blipFill rotWithShape="1">
          <a:blip r:embed="rId2">
            <a:extLst>
              <a:ext uri="{28A0092B-C50C-407E-A947-70E740481C1C}">
                <a14:useLocalDpi xmlns:a14="http://schemas.microsoft.com/office/drawing/2010/main" val="0"/>
              </a:ext>
            </a:extLst>
          </a:blip>
          <a:srcRect t="24538" r="23344" b="43782"/>
          <a:stretch/>
        </p:blipFill>
        <p:spPr>
          <a:xfrm rot="10800000">
            <a:off x="628648" y="5733386"/>
            <a:ext cx="1738747" cy="457203"/>
          </a:xfrm>
          <a:prstGeom prst="rect">
            <a:avLst/>
          </a:prstGeom>
        </p:spPr>
      </p:pic>
    </p:spTree>
    <p:extLst>
      <p:ext uri="{BB962C8B-B14F-4D97-AF65-F5344CB8AC3E}">
        <p14:creationId xmlns:p14="http://schemas.microsoft.com/office/powerpoint/2010/main" val="2105901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0"/>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325563"/>
            <a:ext cx="7886700" cy="48514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p:cNvSpPr/>
          <p:nvPr userDrawn="1"/>
        </p:nvSpPr>
        <p:spPr>
          <a:xfrm>
            <a:off x="628651" y="6356350"/>
            <a:ext cx="251505" cy="365124"/>
          </a:xfrm>
          <a:prstGeom prst="rect">
            <a:avLst/>
          </a:prstGeom>
        </p:spPr>
        <p:txBody>
          <a:bodyPr wrap="none" lIns="68577" tIns="34289" rIns="68577" bIns="34289" anchor="ctr" anchorCtr="0">
            <a:noAutofit/>
          </a:bodyPr>
          <a:lstStyle/>
          <a:p>
            <a:pPr algn="l"/>
            <a:fld id="{C3ED549E-E563-AD49-BC5A-067B09C6733F}" type="slidenum">
              <a:rPr lang="en-US" sz="750" smtClean="0">
                <a:solidFill>
                  <a:srgbClr val="A5ACAF"/>
                </a:solidFill>
                <a:latin typeface="+mn-lt"/>
                <a:cs typeface="Avenir Book"/>
              </a:rPr>
              <a:pPr algn="l"/>
              <a:t>‹#›</a:t>
            </a:fld>
            <a:endParaRPr lang="en-US" sz="750" dirty="0">
              <a:solidFill>
                <a:srgbClr val="A5ACAF"/>
              </a:solidFill>
              <a:latin typeface="+mn-lt"/>
              <a:cs typeface="Avenir Book"/>
            </a:endParaRPr>
          </a:p>
        </p:txBody>
      </p:sp>
    </p:spTree>
    <p:extLst>
      <p:ext uri="{BB962C8B-B14F-4D97-AF65-F5344CB8AC3E}">
        <p14:creationId xmlns:p14="http://schemas.microsoft.com/office/powerpoint/2010/main" val="1759007382"/>
      </p:ext>
    </p:extLst>
  </p:cSld>
  <p:clrMap bg1="lt1" tx1="dk1" bg2="lt2" tx2="dk2" accent1="accent1" accent2="accent2" accent3="accent3" accent4="accent4" accent5="accent5" accent6="accent6" hlink="hlink" folHlink="folHlink"/>
  <p:sldLayoutIdLst>
    <p:sldLayoutId id="2147483672" r:id="rId1"/>
    <p:sldLayoutId id="2147483686" r:id="rId2"/>
    <p:sldLayoutId id="2147483680" r:id="rId3"/>
    <p:sldLayoutId id="2147483687" r:id="rId4"/>
    <p:sldLayoutId id="2147483688" r:id="rId5"/>
    <p:sldLayoutId id="2147483689" r:id="rId6"/>
    <p:sldLayoutId id="2147483693" r:id="rId7"/>
    <p:sldLayoutId id="2147483679" r:id="rId8"/>
    <p:sldLayoutId id="2147483690" r:id="rId9"/>
    <p:sldLayoutId id="2147483691" r:id="rId10"/>
    <p:sldLayoutId id="2147483692" r:id="rId11"/>
    <p:sldLayoutId id="2147483685" r:id="rId12"/>
    <p:sldLayoutId id="2147483683" r:id="rId13"/>
    <p:sldLayoutId id="2147483673" r:id="rId14"/>
    <p:sldLayoutId id="2147483674" r:id="rId15"/>
  </p:sldLayoutIdLst>
  <p:hf hdr="0" ftr="0" dt="0"/>
  <p:txStyles>
    <p:titleStyle>
      <a:lvl1pPr algn="ctr" defTabSz="914400" rtl="0" eaLnBrk="1" latinLnBrk="0" hangingPunct="1">
        <a:lnSpc>
          <a:spcPct val="9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a:t>
            </a:r>
          </a:p>
        </p:txBody>
      </p:sp>
    </p:spTree>
    <p:extLst>
      <p:ext uri="{BB962C8B-B14F-4D97-AF65-F5344CB8AC3E}">
        <p14:creationId xmlns:p14="http://schemas.microsoft.com/office/powerpoint/2010/main" val="1384473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2C42D-A3CD-439C-846D-A355C1A36892}"/>
              </a:ext>
            </a:extLst>
          </p:cNvPr>
          <p:cNvSpPr>
            <a:spLocks noGrp="1"/>
          </p:cNvSpPr>
          <p:nvPr>
            <p:ph type="title"/>
          </p:nvPr>
        </p:nvSpPr>
        <p:spPr/>
        <p:txBody>
          <a:bodyPr/>
          <a:lstStyle/>
          <a:p>
            <a:r>
              <a:rPr lang="en-US" dirty="0"/>
              <a:t> Relative and Absolute Path</a:t>
            </a:r>
            <a:endParaRPr lang="en-IN" dirty="0"/>
          </a:p>
        </p:txBody>
      </p:sp>
      <p:sp>
        <p:nvSpPr>
          <p:cNvPr id="3" name="Content Placeholder 2">
            <a:extLst>
              <a:ext uri="{FF2B5EF4-FFF2-40B4-BE49-F238E27FC236}">
                <a16:creationId xmlns:a16="http://schemas.microsoft.com/office/drawing/2014/main" id="{4C7F686A-B28D-4035-885C-97BBABEF16C7}"/>
              </a:ext>
            </a:extLst>
          </p:cNvPr>
          <p:cNvSpPr>
            <a:spLocks noGrp="1"/>
          </p:cNvSpPr>
          <p:nvPr>
            <p:ph idx="1"/>
          </p:nvPr>
        </p:nvSpPr>
        <p:spPr/>
        <p:txBody>
          <a:bodyPr/>
          <a:lstStyle/>
          <a:p>
            <a:r>
              <a:rPr lang="en-US" dirty="0"/>
              <a:t>Relative path doesn’t start with ‘/’ and it appends to current path</a:t>
            </a:r>
          </a:p>
          <a:p>
            <a:r>
              <a:rPr lang="en-US" dirty="0"/>
              <a:t>Current path depends on which component you are currently on</a:t>
            </a:r>
          </a:p>
          <a:p>
            <a:r>
              <a:rPr lang="en-US" dirty="0"/>
              <a:t>Relative path – ‘../servers’ – go up one path relative to current path</a:t>
            </a:r>
            <a:endParaRPr lang="en-IN" dirty="0"/>
          </a:p>
        </p:txBody>
      </p:sp>
    </p:spTree>
    <p:extLst>
      <p:ext uri="{BB962C8B-B14F-4D97-AF65-F5344CB8AC3E}">
        <p14:creationId xmlns:p14="http://schemas.microsoft.com/office/powerpoint/2010/main" val="3681427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2D906-B824-4C1A-8AA1-E684F2518615}"/>
              </a:ext>
            </a:extLst>
          </p:cNvPr>
          <p:cNvSpPr>
            <a:spLocks noGrp="1"/>
          </p:cNvSpPr>
          <p:nvPr>
            <p:ph type="title"/>
          </p:nvPr>
        </p:nvSpPr>
        <p:spPr/>
        <p:txBody>
          <a:bodyPr/>
          <a:lstStyle/>
          <a:p>
            <a:r>
              <a:rPr lang="en-US" dirty="0"/>
              <a:t>Navigating Programmatically</a:t>
            </a:r>
            <a:endParaRPr lang="en-IN" dirty="0"/>
          </a:p>
        </p:txBody>
      </p:sp>
      <p:sp>
        <p:nvSpPr>
          <p:cNvPr id="3" name="Content Placeholder 2">
            <a:extLst>
              <a:ext uri="{FF2B5EF4-FFF2-40B4-BE49-F238E27FC236}">
                <a16:creationId xmlns:a16="http://schemas.microsoft.com/office/drawing/2014/main" id="{4CB3601A-18F3-415B-8D89-59D3B9152E60}"/>
              </a:ext>
            </a:extLst>
          </p:cNvPr>
          <p:cNvSpPr>
            <a:spLocks noGrp="1"/>
          </p:cNvSpPr>
          <p:nvPr>
            <p:ph idx="1"/>
          </p:nvPr>
        </p:nvSpPr>
        <p:spPr/>
        <p:txBody>
          <a:bodyPr>
            <a:normAutofit lnSpcReduction="10000"/>
          </a:bodyPr>
          <a:lstStyle/>
          <a:p>
            <a:r>
              <a:rPr lang="en-IN" sz="1700" b="0" dirty="0">
                <a:solidFill>
                  <a:srgbClr val="569CD6"/>
                </a:solidFill>
                <a:effectLst/>
                <a:latin typeface="Consolas" panose="020B0609020204030204" pitchFamily="49" charset="0"/>
              </a:rPr>
              <a:t>Use inside function - </a:t>
            </a:r>
            <a:r>
              <a:rPr lang="en-IN" sz="1600" b="0" dirty="0">
                <a:solidFill>
                  <a:srgbClr val="569CD6"/>
                </a:solidFill>
                <a:effectLst/>
                <a:latin typeface="Consolas" panose="020B0609020204030204" pitchFamily="49" charset="0"/>
              </a:rPr>
              <a:t>this</a:t>
            </a:r>
            <a:r>
              <a:rPr lang="en-IN" sz="1600" b="0" dirty="0">
                <a:solidFill>
                  <a:srgbClr val="D4D4D4"/>
                </a:solidFill>
                <a:effectLst/>
                <a:latin typeface="Consolas" panose="020B0609020204030204" pitchFamily="49" charset="0"/>
              </a:rPr>
              <a:t>.</a:t>
            </a:r>
            <a:r>
              <a:rPr lang="en-IN" sz="1600" b="0" dirty="0">
                <a:solidFill>
                  <a:srgbClr val="9CDCFE"/>
                </a:solidFill>
                <a:effectLst/>
                <a:latin typeface="Consolas" panose="020B0609020204030204" pitchFamily="49" charset="0"/>
              </a:rPr>
              <a:t>router</a:t>
            </a:r>
            <a:r>
              <a:rPr lang="en-IN" sz="1600" b="0" dirty="0">
                <a:solidFill>
                  <a:srgbClr val="D4D4D4"/>
                </a:solidFill>
                <a:effectLst/>
                <a:latin typeface="Consolas" panose="020B0609020204030204" pitchFamily="49" charset="0"/>
              </a:rPr>
              <a:t>.</a:t>
            </a:r>
            <a:r>
              <a:rPr lang="en-IN" sz="1600" b="0" dirty="0">
                <a:solidFill>
                  <a:srgbClr val="DCDCAA"/>
                </a:solidFill>
                <a:effectLst/>
                <a:latin typeface="Consolas" panose="020B0609020204030204" pitchFamily="49" charset="0"/>
              </a:rPr>
              <a:t>navigate</a:t>
            </a:r>
            <a:r>
              <a:rPr lang="en-IN" sz="1600" b="0" dirty="0">
                <a:solidFill>
                  <a:srgbClr val="D4D4D4"/>
                </a:solidFill>
                <a:effectLst/>
                <a:latin typeface="Consolas" panose="020B0609020204030204" pitchFamily="49" charset="0"/>
              </a:rPr>
              <a:t>([</a:t>
            </a:r>
            <a:r>
              <a:rPr lang="en-IN" sz="1600" b="0" dirty="0">
                <a:solidFill>
                  <a:srgbClr val="CE9178"/>
                </a:solidFill>
                <a:effectLst/>
                <a:latin typeface="Consolas" panose="020B0609020204030204" pitchFamily="49" charset="0"/>
              </a:rPr>
              <a:t>'/servers’</a:t>
            </a:r>
            <a:r>
              <a:rPr lang="en-IN" sz="1600" b="0" dirty="0">
                <a:solidFill>
                  <a:srgbClr val="D4D4D4"/>
                </a:solidFill>
                <a:effectLst/>
                <a:latin typeface="Consolas" panose="020B0609020204030204" pitchFamily="49" charset="0"/>
              </a:rPr>
              <a:t>]);</a:t>
            </a:r>
          </a:p>
          <a:p>
            <a:r>
              <a:rPr lang="en-IN" sz="1600" b="0" dirty="0">
                <a:solidFill>
                  <a:srgbClr val="DCDCAA"/>
                </a:solidFill>
                <a:effectLst/>
                <a:latin typeface="Consolas" panose="020B0609020204030204" pitchFamily="49" charset="0"/>
              </a:rPr>
              <a:t>onLoadServer</a:t>
            </a:r>
            <a:r>
              <a:rPr lang="en-IN" sz="1600" b="0" dirty="0">
                <a:solidFill>
                  <a:srgbClr val="D4D4D4"/>
                </a:solidFill>
                <a:effectLst/>
                <a:latin typeface="Consolas" panose="020B0609020204030204" pitchFamily="49" charset="0"/>
              </a:rPr>
              <a:t>(</a:t>
            </a:r>
            <a:r>
              <a:rPr lang="en-IN" sz="1600" b="0" dirty="0">
                <a:solidFill>
                  <a:srgbClr val="9CDCFE"/>
                </a:solidFill>
                <a:effectLst/>
                <a:latin typeface="Consolas" panose="020B0609020204030204" pitchFamily="49" charset="0"/>
              </a:rPr>
              <a:t>id</a:t>
            </a:r>
            <a:r>
              <a:rPr lang="en-IN" sz="1600" b="0" dirty="0">
                <a:solidFill>
                  <a:srgbClr val="D4D4D4"/>
                </a:solidFill>
                <a:effectLst/>
                <a:latin typeface="Consolas" panose="020B0609020204030204" pitchFamily="49" charset="0"/>
              </a:rPr>
              <a:t>: </a:t>
            </a:r>
            <a:r>
              <a:rPr lang="en-IN" sz="1600" b="0" dirty="0">
                <a:solidFill>
                  <a:srgbClr val="4EC9B0"/>
                </a:solidFill>
                <a:effectLst/>
                <a:latin typeface="Consolas" panose="020B0609020204030204" pitchFamily="49" charset="0"/>
              </a:rPr>
              <a:t>number</a:t>
            </a:r>
            <a:r>
              <a:rPr lang="en-IN" sz="1600" b="0" dirty="0">
                <a:solidFill>
                  <a:srgbClr val="D4D4D4"/>
                </a:solidFill>
                <a:effectLst/>
                <a:latin typeface="Consolas" panose="020B0609020204030204" pitchFamily="49" charset="0"/>
              </a:rPr>
              <a:t>) {</a:t>
            </a:r>
          </a:p>
          <a:p>
            <a:pPr marL="0" indent="0">
              <a:buNone/>
            </a:pPr>
            <a:r>
              <a:rPr lang="en-IN" sz="1600" b="0" dirty="0">
                <a:solidFill>
                  <a:srgbClr val="569CD6"/>
                </a:solidFill>
                <a:effectLst/>
                <a:latin typeface="Consolas" panose="020B0609020204030204" pitchFamily="49" charset="0"/>
              </a:rPr>
              <a:t>    this</a:t>
            </a:r>
            <a:r>
              <a:rPr lang="en-IN" sz="1600" b="0" dirty="0">
                <a:solidFill>
                  <a:srgbClr val="D4D4D4"/>
                </a:solidFill>
                <a:effectLst/>
                <a:latin typeface="Consolas" panose="020B0609020204030204" pitchFamily="49" charset="0"/>
              </a:rPr>
              <a:t>.</a:t>
            </a:r>
            <a:r>
              <a:rPr lang="en-IN" sz="1600" b="0" dirty="0">
                <a:solidFill>
                  <a:srgbClr val="9CDCFE"/>
                </a:solidFill>
                <a:effectLst/>
                <a:latin typeface="Consolas" panose="020B0609020204030204" pitchFamily="49" charset="0"/>
              </a:rPr>
              <a:t>router</a:t>
            </a:r>
            <a:r>
              <a:rPr lang="en-IN" sz="1600" b="0" dirty="0">
                <a:solidFill>
                  <a:srgbClr val="D4D4D4"/>
                </a:solidFill>
                <a:effectLst/>
                <a:latin typeface="Consolas" panose="020B0609020204030204" pitchFamily="49" charset="0"/>
              </a:rPr>
              <a:t>.</a:t>
            </a:r>
            <a:r>
              <a:rPr lang="en-IN" sz="1600" b="0" dirty="0">
                <a:solidFill>
                  <a:srgbClr val="DCDCAA"/>
                </a:solidFill>
                <a:effectLst/>
                <a:latin typeface="Consolas" panose="020B0609020204030204" pitchFamily="49" charset="0"/>
              </a:rPr>
              <a:t>navigate</a:t>
            </a:r>
            <a:r>
              <a:rPr lang="en-IN" sz="1600" b="0" dirty="0">
                <a:solidFill>
                  <a:srgbClr val="D4D4D4"/>
                </a:solidFill>
                <a:effectLst/>
                <a:latin typeface="Consolas" panose="020B0609020204030204" pitchFamily="49" charset="0"/>
              </a:rPr>
              <a:t>([</a:t>
            </a:r>
            <a:r>
              <a:rPr lang="en-IN" sz="1600" b="0" dirty="0">
                <a:solidFill>
                  <a:srgbClr val="CE9178"/>
                </a:solidFill>
                <a:effectLst/>
                <a:latin typeface="Consolas" panose="020B0609020204030204" pitchFamily="49" charset="0"/>
              </a:rPr>
              <a:t>'/servers'</a:t>
            </a:r>
            <a:r>
              <a:rPr lang="en-IN" sz="1600" b="0" dirty="0">
                <a:solidFill>
                  <a:srgbClr val="D4D4D4"/>
                </a:solidFill>
                <a:effectLst/>
                <a:latin typeface="Consolas" panose="020B0609020204030204" pitchFamily="49" charset="0"/>
              </a:rPr>
              <a:t>, </a:t>
            </a:r>
            <a:r>
              <a:rPr lang="en-IN" sz="1600" b="0" dirty="0">
                <a:solidFill>
                  <a:srgbClr val="9CDCFE"/>
                </a:solidFill>
                <a:effectLst/>
                <a:latin typeface="Consolas" panose="020B0609020204030204" pitchFamily="49" charset="0"/>
              </a:rPr>
              <a:t>id</a:t>
            </a:r>
            <a:r>
              <a:rPr lang="en-IN" sz="1600" b="0" dirty="0">
                <a:solidFill>
                  <a:srgbClr val="D4D4D4"/>
                </a:solidFill>
                <a:effectLst/>
                <a:latin typeface="Consolas" panose="020B0609020204030204" pitchFamily="49" charset="0"/>
              </a:rPr>
              <a:t>, </a:t>
            </a:r>
            <a:r>
              <a:rPr lang="en-IN" sz="1600" b="0" dirty="0">
                <a:solidFill>
                  <a:srgbClr val="CE9178"/>
                </a:solidFill>
                <a:effectLst/>
                <a:latin typeface="Consolas" panose="020B0609020204030204" pitchFamily="49" charset="0"/>
              </a:rPr>
              <a:t>'edit’</a:t>
            </a:r>
            <a:r>
              <a:rPr lang="en-IN" sz="1600" b="0" dirty="0">
                <a:solidFill>
                  <a:srgbClr val="D4D4D4"/>
                </a:solidFill>
                <a:effectLst/>
                <a:latin typeface="Consolas" panose="020B0609020204030204" pitchFamily="49" charset="0"/>
              </a:rPr>
              <a:t>])</a:t>
            </a:r>
          </a:p>
          <a:p>
            <a:pPr marL="0" indent="0">
              <a:buNone/>
            </a:pPr>
            <a:r>
              <a:rPr lang="en-IN" sz="1600" dirty="0">
                <a:solidFill>
                  <a:srgbClr val="D4D4D4"/>
                </a:solidFill>
                <a:latin typeface="Consolas" panose="020B0609020204030204" pitchFamily="49" charset="0"/>
              </a:rPr>
              <a:t>   }</a:t>
            </a:r>
          </a:p>
          <a:p>
            <a:r>
              <a:rPr lang="en-IN" sz="1600" b="0" dirty="0">
                <a:solidFill>
                  <a:srgbClr val="DCDCAA"/>
                </a:solidFill>
                <a:effectLst/>
                <a:latin typeface="Consolas" panose="020B0609020204030204" pitchFamily="49" charset="0"/>
              </a:rPr>
              <a:t>onLoadServer</a:t>
            </a:r>
            <a:r>
              <a:rPr lang="en-IN" sz="1600" b="0" dirty="0">
                <a:solidFill>
                  <a:srgbClr val="D4D4D4"/>
                </a:solidFill>
                <a:effectLst/>
                <a:latin typeface="Consolas" panose="020B0609020204030204" pitchFamily="49" charset="0"/>
              </a:rPr>
              <a:t>(</a:t>
            </a:r>
            <a:r>
              <a:rPr lang="en-IN" sz="1600" b="0" dirty="0">
                <a:solidFill>
                  <a:srgbClr val="9CDCFE"/>
                </a:solidFill>
                <a:effectLst/>
                <a:latin typeface="Consolas" panose="020B0609020204030204" pitchFamily="49" charset="0"/>
              </a:rPr>
              <a:t>id</a:t>
            </a:r>
            <a:r>
              <a:rPr lang="en-IN" sz="1600" b="0" dirty="0">
                <a:solidFill>
                  <a:srgbClr val="D4D4D4"/>
                </a:solidFill>
                <a:effectLst/>
                <a:latin typeface="Consolas" panose="020B0609020204030204" pitchFamily="49" charset="0"/>
              </a:rPr>
              <a:t>: </a:t>
            </a:r>
            <a:r>
              <a:rPr lang="en-IN" sz="1600" b="0" dirty="0">
                <a:solidFill>
                  <a:srgbClr val="4EC9B0"/>
                </a:solidFill>
                <a:effectLst/>
                <a:latin typeface="Consolas" panose="020B0609020204030204" pitchFamily="49" charset="0"/>
              </a:rPr>
              <a:t>number</a:t>
            </a:r>
            <a:r>
              <a:rPr lang="en-IN" sz="1600" b="0" dirty="0">
                <a:solidFill>
                  <a:srgbClr val="D4D4D4"/>
                </a:solidFill>
                <a:effectLst/>
                <a:latin typeface="Consolas" panose="020B0609020204030204" pitchFamily="49" charset="0"/>
              </a:rPr>
              <a:t>) {</a:t>
            </a:r>
          </a:p>
          <a:p>
            <a:pPr marL="0" indent="0">
              <a:buNone/>
            </a:pPr>
            <a:r>
              <a:rPr lang="en-IN" sz="1600" b="0" dirty="0">
                <a:solidFill>
                  <a:srgbClr val="569CD6"/>
                </a:solidFill>
                <a:effectLst/>
                <a:latin typeface="Consolas" panose="020B0609020204030204" pitchFamily="49" charset="0"/>
              </a:rPr>
              <a:t>    this</a:t>
            </a:r>
            <a:r>
              <a:rPr lang="en-IN" sz="1600" b="0" dirty="0">
                <a:solidFill>
                  <a:srgbClr val="D4D4D4"/>
                </a:solidFill>
                <a:effectLst/>
                <a:latin typeface="Consolas" panose="020B0609020204030204" pitchFamily="49" charset="0"/>
              </a:rPr>
              <a:t>.</a:t>
            </a:r>
            <a:r>
              <a:rPr lang="en-IN" sz="1600" b="0" dirty="0">
                <a:solidFill>
                  <a:srgbClr val="9CDCFE"/>
                </a:solidFill>
                <a:effectLst/>
                <a:latin typeface="Consolas" panose="020B0609020204030204" pitchFamily="49" charset="0"/>
              </a:rPr>
              <a:t>router</a:t>
            </a:r>
            <a:r>
              <a:rPr lang="en-IN" sz="1600" b="0" dirty="0">
                <a:solidFill>
                  <a:srgbClr val="D4D4D4"/>
                </a:solidFill>
                <a:effectLst/>
                <a:latin typeface="Consolas" panose="020B0609020204030204" pitchFamily="49" charset="0"/>
              </a:rPr>
              <a:t>.</a:t>
            </a:r>
            <a:r>
              <a:rPr lang="en-IN" sz="1600" b="0" dirty="0">
                <a:solidFill>
                  <a:srgbClr val="DCDCAA"/>
                </a:solidFill>
                <a:effectLst/>
                <a:latin typeface="Consolas" panose="020B0609020204030204" pitchFamily="49" charset="0"/>
              </a:rPr>
              <a:t>navigate</a:t>
            </a:r>
            <a:r>
              <a:rPr lang="en-IN" sz="1600" b="0" dirty="0">
                <a:solidFill>
                  <a:srgbClr val="D4D4D4"/>
                </a:solidFill>
                <a:effectLst/>
                <a:latin typeface="Consolas" panose="020B0609020204030204" pitchFamily="49" charset="0"/>
              </a:rPr>
              <a:t>([</a:t>
            </a:r>
            <a:r>
              <a:rPr lang="en-IN" sz="1600" b="0" dirty="0">
                <a:solidFill>
                  <a:srgbClr val="CE9178"/>
                </a:solidFill>
                <a:effectLst/>
                <a:latin typeface="Consolas" panose="020B0609020204030204" pitchFamily="49" charset="0"/>
              </a:rPr>
              <a:t>'/servers'</a:t>
            </a:r>
            <a:r>
              <a:rPr lang="en-IN" sz="1600" b="0" dirty="0">
                <a:solidFill>
                  <a:srgbClr val="D4D4D4"/>
                </a:solidFill>
                <a:effectLst/>
                <a:latin typeface="Consolas" panose="020B0609020204030204" pitchFamily="49" charset="0"/>
              </a:rPr>
              <a:t>, </a:t>
            </a:r>
            <a:r>
              <a:rPr lang="en-IN" sz="1600" b="0" dirty="0">
                <a:solidFill>
                  <a:srgbClr val="9CDCFE"/>
                </a:solidFill>
                <a:effectLst/>
                <a:latin typeface="Consolas" panose="020B0609020204030204" pitchFamily="49" charset="0"/>
              </a:rPr>
              <a:t>id</a:t>
            </a:r>
            <a:r>
              <a:rPr lang="en-IN" sz="1600" b="0" dirty="0">
                <a:solidFill>
                  <a:srgbClr val="D4D4D4"/>
                </a:solidFill>
                <a:effectLst/>
                <a:latin typeface="Consolas" panose="020B0609020204030204" pitchFamily="49" charset="0"/>
              </a:rPr>
              <a:t>, </a:t>
            </a:r>
            <a:r>
              <a:rPr lang="en-IN" sz="1600" b="0" dirty="0">
                <a:solidFill>
                  <a:srgbClr val="CE9178"/>
                </a:solidFill>
                <a:effectLst/>
                <a:latin typeface="Consolas" panose="020B0609020204030204" pitchFamily="49" charset="0"/>
              </a:rPr>
              <a:t>'edit’</a:t>
            </a:r>
            <a:r>
              <a:rPr lang="en-IN" sz="1600" b="0" dirty="0">
                <a:solidFill>
                  <a:srgbClr val="D4D4D4"/>
                </a:solidFill>
                <a:effectLst/>
                <a:latin typeface="Consolas" panose="020B0609020204030204" pitchFamily="49" charset="0"/>
              </a:rPr>
              <a:t>],</a:t>
            </a:r>
          </a:p>
          <a:p>
            <a:pPr marL="457200" lvl="1" indent="0">
              <a:buNone/>
            </a:pPr>
            <a:r>
              <a:rPr lang="en-IN" sz="1600" dirty="0">
                <a:solidFill>
                  <a:srgbClr val="D4D4D4"/>
                </a:solidFill>
                <a:latin typeface="Consolas" panose="020B0609020204030204" pitchFamily="49" charset="0"/>
              </a:rPr>
              <a:t>			 </a:t>
            </a:r>
            <a:r>
              <a:rPr lang="en-IN" sz="1600" b="0" dirty="0">
                <a:solidFill>
                  <a:srgbClr val="D4D4D4"/>
                </a:solidFill>
                <a:effectLst/>
                <a:latin typeface="Consolas" panose="020B0609020204030204" pitchFamily="49" charset="0"/>
              </a:rPr>
              <a:t>{</a:t>
            </a:r>
            <a:r>
              <a:rPr lang="en-IN" sz="1600" b="0" dirty="0">
                <a:solidFill>
                  <a:srgbClr val="9CDCFE"/>
                </a:solidFill>
                <a:effectLst/>
                <a:latin typeface="Consolas" panose="020B0609020204030204" pitchFamily="49" charset="0"/>
              </a:rPr>
              <a:t>queryParams:</a:t>
            </a:r>
            <a:r>
              <a:rPr lang="en-IN" sz="1600" b="0" dirty="0">
                <a:solidFill>
                  <a:srgbClr val="D4D4D4"/>
                </a:solidFill>
                <a:effectLst/>
                <a:latin typeface="Consolas" panose="020B0609020204030204" pitchFamily="49" charset="0"/>
              </a:rPr>
              <a:t> {</a:t>
            </a:r>
            <a:r>
              <a:rPr lang="en-IN" sz="1600" b="0" dirty="0">
                <a:solidFill>
                  <a:srgbClr val="9CDCFE"/>
                </a:solidFill>
                <a:effectLst/>
                <a:latin typeface="Consolas" panose="020B0609020204030204" pitchFamily="49" charset="0"/>
              </a:rPr>
              <a:t>allowEdit:</a:t>
            </a:r>
            <a:r>
              <a:rPr lang="en-IN" sz="1600" b="0" dirty="0">
                <a:solidFill>
                  <a:srgbClr val="D4D4D4"/>
                </a:solidFill>
                <a:effectLst/>
                <a:latin typeface="Consolas" panose="020B0609020204030204" pitchFamily="49" charset="0"/>
              </a:rPr>
              <a:t> </a:t>
            </a:r>
            <a:r>
              <a:rPr lang="en-IN" sz="1600" b="0" dirty="0">
                <a:solidFill>
                  <a:srgbClr val="CE9178"/>
                </a:solidFill>
                <a:effectLst/>
                <a:latin typeface="Consolas" panose="020B0609020204030204" pitchFamily="49" charset="0"/>
              </a:rPr>
              <a:t>’1’</a:t>
            </a:r>
            <a:r>
              <a:rPr lang="en-IN" sz="1600" b="0" dirty="0">
                <a:solidFill>
                  <a:srgbClr val="D4D4D4"/>
                </a:solidFill>
                <a:effectLst/>
                <a:latin typeface="Consolas" panose="020B0609020204030204" pitchFamily="49" charset="0"/>
              </a:rPr>
              <a:t>}}</a:t>
            </a:r>
          </a:p>
          <a:p>
            <a:pPr marL="457200" lvl="1" indent="0">
              <a:buNone/>
            </a:pPr>
            <a:r>
              <a:rPr lang="en-IN" sz="1600" dirty="0">
                <a:solidFill>
                  <a:srgbClr val="D4D4D4"/>
                </a:solidFill>
                <a:latin typeface="Consolas" panose="020B0609020204030204" pitchFamily="49" charset="0"/>
              </a:rPr>
              <a:t>                    </a:t>
            </a:r>
            <a:r>
              <a:rPr lang="en-IN" sz="1600" b="0" dirty="0">
                <a:solidFill>
                  <a:srgbClr val="D4D4D4"/>
                </a:solidFill>
                <a:effectLst/>
                <a:latin typeface="Consolas" panose="020B0609020204030204" pitchFamily="49" charset="0"/>
              </a:rPr>
              <a:t>)//end of navigate</a:t>
            </a:r>
          </a:p>
          <a:p>
            <a:pPr marL="0" indent="0">
              <a:buNone/>
            </a:pPr>
            <a:r>
              <a:rPr lang="en-IN" sz="1600" dirty="0">
                <a:solidFill>
                  <a:srgbClr val="D4D4D4"/>
                </a:solidFill>
                <a:latin typeface="Consolas" panose="020B0609020204030204" pitchFamily="49" charset="0"/>
              </a:rPr>
              <a:t>   }//end of function</a:t>
            </a:r>
          </a:p>
          <a:p>
            <a:r>
              <a:rPr lang="en-IN" sz="1600" b="0" dirty="0">
                <a:solidFill>
                  <a:srgbClr val="DCDCAA"/>
                </a:solidFill>
                <a:effectLst/>
                <a:latin typeface="Consolas" panose="020B0609020204030204" pitchFamily="49" charset="0"/>
              </a:rPr>
              <a:t>onLoadServer</a:t>
            </a:r>
            <a:r>
              <a:rPr lang="en-IN" sz="1600" b="0" dirty="0">
                <a:solidFill>
                  <a:srgbClr val="D4D4D4"/>
                </a:solidFill>
                <a:effectLst/>
                <a:latin typeface="Consolas" panose="020B0609020204030204" pitchFamily="49" charset="0"/>
              </a:rPr>
              <a:t>(</a:t>
            </a:r>
            <a:r>
              <a:rPr lang="en-IN" sz="1600" b="0" dirty="0">
                <a:solidFill>
                  <a:srgbClr val="9CDCFE"/>
                </a:solidFill>
                <a:effectLst/>
                <a:latin typeface="Consolas" panose="020B0609020204030204" pitchFamily="49" charset="0"/>
              </a:rPr>
              <a:t>id</a:t>
            </a:r>
            <a:r>
              <a:rPr lang="en-IN" sz="1600" b="0" dirty="0">
                <a:solidFill>
                  <a:srgbClr val="D4D4D4"/>
                </a:solidFill>
                <a:effectLst/>
                <a:latin typeface="Consolas" panose="020B0609020204030204" pitchFamily="49" charset="0"/>
              </a:rPr>
              <a:t>: </a:t>
            </a:r>
            <a:r>
              <a:rPr lang="en-IN" sz="1600" b="0" dirty="0">
                <a:solidFill>
                  <a:srgbClr val="4EC9B0"/>
                </a:solidFill>
                <a:effectLst/>
                <a:latin typeface="Consolas" panose="020B0609020204030204" pitchFamily="49" charset="0"/>
              </a:rPr>
              <a:t>number</a:t>
            </a:r>
            <a:r>
              <a:rPr lang="en-IN" sz="1600" b="0" dirty="0">
                <a:solidFill>
                  <a:srgbClr val="D4D4D4"/>
                </a:solidFill>
                <a:effectLst/>
                <a:latin typeface="Consolas" panose="020B0609020204030204" pitchFamily="49" charset="0"/>
              </a:rPr>
              <a:t>) {</a:t>
            </a:r>
          </a:p>
          <a:p>
            <a:pPr marL="0" indent="0">
              <a:buNone/>
            </a:pPr>
            <a:r>
              <a:rPr lang="en-IN" sz="1600" b="0" dirty="0">
                <a:solidFill>
                  <a:srgbClr val="569CD6"/>
                </a:solidFill>
                <a:effectLst/>
                <a:latin typeface="Consolas" panose="020B0609020204030204" pitchFamily="49" charset="0"/>
              </a:rPr>
              <a:t>    this</a:t>
            </a:r>
            <a:r>
              <a:rPr lang="en-IN" sz="1600" b="0" dirty="0">
                <a:solidFill>
                  <a:srgbClr val="D4D4D4"/>
                </a:solidFill>
                <a:effectLst/>
                <a:latin typeface="Consolas" panose="020B0609020204030204" pitchFamily="49" charset="0"/>
              </a:rPr>
              <a:t>.</a:t>
            </a:r>
            <a:r>
              <a:rPr lang="en-IN" sz="1600" b="0" dirty="0">
                <a:solidFill>
                  <a:srgbClr val="9CDCFE"/>
                </a:solidFill>
                <a:effectLst/>
                <a:latin typeface="Consolas" panose="020B0609020204030204" pitchFamily="49" charset="0"/>
              </a:rPr>
              <a:t>router</a:t>
            </a:r>
            <a:r>
              <a:rPr lang="en-IN" sz="1600" b="0" dirty="0">
                <a:solidFill>
                  <a:srgbClr val="D4D4D4"/>
                </a:solidFill>
                <a:effectLst/>
                <a:latin typeface="Consolas" panose="020B0609020204030204" pitchFamily="49" charset="0"/>
              </a:rPr>
              <a:t>.</a:t>
            </a:r>
            <a:r>
              <a:rPr lang="en-IN" sz="1600" b="0" dirty="0">
                <a:solidFill>
                  <a:srgbClr val="DCDCAA"/>
                </a:solidFill>
                <a:effectLst/>
                <a:latin typeface="Consolas" panose="020B0609020204030204" pitchFamily="49" charset="0"/>
              </a:rPr>
              <a:t>navigate</a:t>
            </a:r>
            <a:r>
              <a:rPr lang="en-IN" sz="1600" b="0" dirty="0">
                <a:solidFill>
                  <a:srgbClr val="D4D4D4"/>
                </a:solidFill>
                <a:effectLst/>
                <a:latin typeface="Consolas" panose="020B0609020204030204" pitchFamily="49" charset="0"/>
              </a:rPr>
              <a:t>([</a:t>
            </a:r>
            <a:r>
              <a:rPr lang="en-IN" sz="1600" b="0" dirty="0">
                <a:solidFill>
                  <a:srgbClr val="CE9178"/>
                </a:solidFill>
                <a:effectLst/>
                <a:latin typeface="Consolas" panose="020B0609020204030204" pitchFamily="49" charset="0"/>
              </a:rPr>
              <a:t>'/servers'</a:t>
            </a:r>
            <a:r>
              <a:rPr lang="en-IN" sz="1600" b="0" dirty="0">
                <a:solidFill>
                  <a:srgbClr val="D4D4D4"/>
                </a:solidFill>
                <a:effectLst/>
                <a:latin typeface="Consolas" panose="020B0609020204030204" pitchFamily="49" charset="0"/>
              </a:rPr>
              <a:t>, </a:t>
            </a:r>
            <a:r>
              <a:rPr lang="en-IN" sz="1600" b="0" dirty="0">
                <a:solidFill>
                  <a:srgbClr val="9CDCFE"/>
                </a:solidFill>
                <a:effectLst/>
                <a:latin typeface="Consolas" panose="020B0609020204030204" pitchFamily="49" charset="0"/>
              </a:rPr>
              <a:t>id</a:t>
            </a:r>
            <a:r>
              <a:rPr lang="en-IN" sz="1600" b="0" dirty="0">
                <a:solidFill>
                  <a:srgbClr val="D4D4D4"/>
                </a:solidFill>
                <a:effectLst/>
                <a:latin typeface="Consolas" panose="020B0609020204030204" pitchFamily="49" charset="0"/>
              </a:rPr>
              <a:t>, </a:t>
            </a:r>
            <a:r>
              <a:rPr lang="en-IN" sz="1600" b="0" dirty="0">
                <a:solidFill>
                  <a:srgbClr val="CE9178"/>
                </a:solidFill>
                <a:effectLst/>
                <a:latin typeface="Consolas" panose="020B0609020204030204" pitchFamily="49" charset="0"/>
              </a:rPr>
              <a:t>'edit’</a:t>
            </a:r>
            <a:r>
              <a:rPr lang="en-IN" sz="1600" b="0" dirty="0">
                <a:solidFill>
                  <a:srgbClr val="D4D4D4"/>
                </a:solidFill>
                <a:effectLst/>
                <a:latin typeface="Consolas" panose="020B0609020204030204" pitchFamily="49" charset="0"/>
              </a:rPr>
              <a:t>],</a:t>
            </a:r>
          </a:p>
          <a:p>
            <a:pPr marL="457200" lvl="1" indent="0">
              <a:buNone/>
            </a:pPr>
            <a:r>
              <a:rPr lang="en-IN" sz="1600" dirty="0">
                <a:solidFill>
                  <a:srgbClr val="D4D4D4"/>
                </a:solidFill>
                <a:latin typeface="Consolas" panose="020B0609020204030204" pitchFamily="49" charset="0"/>
              </a:rPr>
              <a:t>			 </a:t>
            </a:r>
            <a:r>
              <a:rPr lang="en-IN" sz="1600" b="0" dirty="0">
                <a:solidFill>
                  <a:srgbClr val="D4D4D4"/>
                </a:solidFill>
                <a:effectLst/>
                <a:latin typeface="Consolas" panose="020B0609020204030204" pitchFamily="49" charset="0"/>
              </a:rPr>
              <a:t>{</a:t>
            </a:r>
            <a:r>
              <a:rPr lang="en-IN" sz="1600" b="0" dirty="0">
                <a:solidFill>
                  <a:srgbClr val="9CDCFE"/>
                </a:solidFill>
                <a:effectLst/>
                <a:latin typeface="Consolas" panose="020B0609020204030204" pitchFamily="49" charset="0"/>
              </a:rPr>
              <a:t>queryParams:</a:t>
            </a:r>
            <a:r>
              <a:rPr lang="en-IN" sz="1600" b="0" dirty="0">
                <a:solidFill>
                  <a:srgbClr val="D4D4D4"/>
                </a:solidFill>
                <a:effectLst/>
                <a:latin typeface="Consolas" panose="020B0609020204030204" pitchFamily="49" charset="0"/>
              </a:rPr>
              <a:t> {</a:t>
            </a:r>
            <a:r>
              <a:rPr lang="en-IN" sz="1600" b="0" dirty="0">
                <a:solidFill>
                  <a:srgbClr val="9CDCFE"/>
                </a:solidFill>
                <a:effectLst/>
                <a:latin typeface="Consolas" panose="020B0609020204030204" pitchFamily="49" charset="0"/>
              </a:rPr>
              <a:t>allowEdit:</a:t>
            </a:r>
            <a:r>
              <a:rPr lang="en-IN" sz="1600" b="0" dirty="0">
                <a:solidFill>
                  <a:srgbClr val="D4D4D4"/>
                </a:solidFill>
                <a:effectLst/>
                <a:latin typeface="Consolas" panose="020B0609020204030204" pitchFamily="49" charset="0"/>
              </a:rPr>
              <a:t> </a:t>
            </a:r>
            <a:r>
              <a:rPr lang="en-IN" sz="1600" b="0" dirty="0">
                <a:solidFill>
                  <a:srgbClr val="CE9178"/>
                </a:solidFill>
                <a:effectLst/>
                <a:latin typeface="Consolas" panose="020B0609020204030204" pitchFamily="49" charset="0"/>
              </a:rPr>
              <a:t>’1’</a:t>
            </a:r>
            <a:r>
              <a:rPr lang="en-IN" sz="1600" b="0" dirty="0">
                <a:solidFill>
                  <a:srgbClr val="D4D4D4"/>
                </a:solidFill>
                <a:effectLst/>
                <a:latin typeface="Consolas" panose="020B0609020204030204" pitchFamily="49" charset="0"/>
              </a:rPr>
              <a:t>},</a:t>
            </a:r>
            <a:r>
              <a:rPr lang="en-IN" sz="1600" b="0" dirty="0">
                <a:solidFill>
                  <a:srgbClr val="9CDCFE"/>
                </a:solidFill>
                <a:effectLst/>
                <a:latin typeface="Consolas" panose="020B0609020204030204" pitchFamily="49" charset="0"/>
              </a:rPr>
              <a:t> 				  fragment:</a:t>
            </a:r>
            <a:r>
              <a:rPr lang="en-IN" sz="1600" b="0" dirty="0">
                <a:solidFill>
                  <a:srgbClr val="D4D4D4"/>
                </a:solidFill>
                <a:effectLst/>
                <a:latin typeface="Consolas" panose="020B0609020204030204" pitchFamily="49" charset="0"/>
              </a:rPr>
              <a:t> </a:t>
            </a:r>
            <a:r>
              <a:rPr lang="en-IN" sz="1600" b="0" dirty="0">
                <a:solidFill>
                  <a:srgbClr val="CE9178"/>
                </a:solidFill>
                <a:effectLst/>
                <a:latin typeface="Consolas" panose="020B0609020204030204" pitchFamily="49" charset="0"/>
              </a:rPr>
              <a:t>'loading’</a:t>
            </a:r>
            <a:r>
              <a:rPr lang="en-IN" sz="1600" b="0" dirty="0">
                <a:solidFill>
                  <a:srgbClr val="D4D4D4"/>
                </a:solidFill>
                <a:effectLst/>
                <a:latin typeface="Consolas" panose="020B0609020204030204" pitchFamily="49" charset="0"/>
              </a:rPr>
              <a:t>}</a:t>
            </a:r>
          </a:p>
          <a:p>
            <a:pPr marL="457200" lvl="1" indent="0">
              <a:buNone/>
            </a:pPr>
            <a:r>
              <a:rPr lang="en-IN" sz="1600" dirty="0">
                <a:solidFill>
                  <a:srgbClr val="D4D4D4"/>
                </a:solidFill>
                <a:latin typeface="Consolas" panose="020B0609020204030204" pitchFamily="49" charset="0"/>
              </a:rPr>
              <a:t>                    </a:t>
            </a:r>
            <a:r>
              <a:rPr lang="en-IN" sz="1600" b="0" dirty="0">
                <a:solidFill>
                  <a:srgbClr val="D4D4D4"/>
                </a:solidFill>
                <a:effectLst/>
                <a:latin typeface="Consolas" panose="020B0609020204030204" pitchFamily="49" charset="0"/>
              </a:rPr>
              <a:t>) //end of navigate</a:t>
            </a:r>
          </a:p>
          <a:p>
            <a:pPr marL="0" indent="0">
              <a:buNone/>
            </a:pPr>
            <a:r>
              <a:rPr lang="en-IN" sz="1600" dirty="0">
                <a:solidFill>
                  <a:srgbClr val="D4D4D4"/>
                </a:solidFill>
                <a:latin typeface="Consolas" panose="020B0609020204030204" pitchFamily="49" charset="0"/>
              </a:rPr>
              <a:t>   }//end of function</a:t>
            </a:r>
          </a:p>
          <a:p>
            <a:pPr marL="0" indent="0">
              <a:buNone/>
            </a:pPr>
            <a:endParaRPr lang="en-IN" sz="1600" dirty="0">
              <a:solidFill>
                <a:srgbClr val="D4D4D4"/>
              </a:solidFill>
              <a:latin typeface="Consolas" panose="020B0609020204030204" pitchFamily="49" charset="0"/>
            </a:endParaRPr>
          </a:p>
          <a:p>
            <a:pPr marL="0" indent="0">
              <a:buNone/>
            </a:pPr>
            <a:r>
              <a:rPr lang="en-IN" sz="1400" dirty="0"/>
              <a:t>Note: import ‘Router’ from @angular/router and inject ‘Router’ service in component constructor so that it can be used in ‘onLoadServer’ function.</a:t>
            </a:r>
          </a:p>
          <a:p>
            <a:pPr marL="0" indent="0">
              <a:buNone/>
            </a:pPr>
            <a:endParaRPr lang="en-IN" sz="1600" dirty="0"/>
          </a:p>
          <a:p>
            <a:pPr marL="0" indent="0">
              <a:buNone/>
            </a:pPr>
            <a:endParaRPr lang="en-IN" sz="1600" dirty="0"/>
          </a:p>
        </p:txBody>
      </p:sp>
    </p:spTree>
    <p:extLst>
      <p:ext uri="{BB962C8B-B14F-4D97-AF65-F5344CB8AC3E}">
        <p14:creationId xmlns:p14="http://schemas.microsoft.com/office/powerpoint/2010/main" val="534804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AADE8-6D6C-4DF7-9EBC-C90016F49DDF}"/>
              </a:ext>
            </a:extLst>
          </p:cNvPr>
          <p:cNvSpPr>
            <a:spLocks noGrp="1"/>
          </p:cNvSpPr>
          <p:nvPr>
            <p:ph type="title"/>
          </p:nvPr>
        </p:nvSpPr>
        <p:spPr/>
        <p:txBody>
          <a:bodyPr/>
          <a:lstStyle/>
          <a:p>
            <a:r>
              <a:rPr lang="en-US" dirty="0"/>
              <a:t>Navigating Programmatically</a:t>
            </a:r>
            <a:endParaRPr lang="en-IN" dirty="0"/>
          </a:p>
        </p:txBody>
      </p:sp>
      <p:sp>
        <p:nvSpPr>
          <p:cNvPr id="3" name="Content Placeholder 2">
            <a:extLst>
              <a:ext uri="{FF2B5EF4-FFF2-40B4-BE49-F238E27FC236}">
                <a16:creationId xmlns:a16="http://schemas.microsoft.com/office/drawing/2014/main" id="{3997DD60-D818-4D81-8042-72FCACB5D4F5}"/>
              </a:ext>
            </a:extLst>
          </p:cNvPr>
          <p:cNvSpPr>
            <a:spLocks noGrp="1"/>
          </p:cNvSpPr>
          <p:nvPr>
            <p:ph idx="1"/>
          </p:nvPr>
        </p:nvSpPr>
        <p:spPr/>
        <p:txBody>
          <a:bodyPr>
            <a:normAutofit/>
          </a:bodyPr>
          <a:lstStyle/>
          <a:p>
            <a:pPr marL="0" indent="0">
              <a:buNone/>
            </a:pPr>
            <a:r>
              <a:rPr lang="en-US" b="0" dirty="0">
                <a:solidFill>
                  <a:srgbClr val="808080"/>
                </a:solidFill>
                <a:effectLst/>
                <a:latin typeface="Consolas" panose="020B0609020204030204" pitchFamily="49" charset="0"/>
              </a:rPr>
              <a:t>Home.component.html</a:t>
            </a:r>
          </a:p>
          <a:p>
            <a:pPr marL="0" indent="0">
              <a:buNone/>
            </a:pPr>
            <a:r>
              <a:rPr lang="en-US" sz="1700" b="0" dirty="0">
                <a:solidFill>
                  <a:srgbClr val="808080"/>
                </a:solidFill>
                <a:effectLst/>
                <a:latin typeface="Consolas" panose="020B0609020204030204" pitchFamily="49" charset="0"/>
              </a:rPr>
              <a:t>&lt;</a:t>
            </a:r>
            <a:r>
              <a:rPr lang="en-US" sz="1700" b="0" dirty="0">
                <a:solidFill>
                  <a:srgbClr val="569CD6"/>
                </a:solidFill>
                <a:effectLst/>
                <a:latin typeface="Consolas" panose="020B0609020204030204" pitchFamily="49" charset="0"/>
              </a:rPr>
              <a:t>button</a:t>
            </a:r>
            <a:r>
              <a:rPr lang="en-US" sz="1700" b="0" dirty="0">
                <a:solidFill>
                  <a:srgbClr val="D4D4D4"/>
                </a:solidFill>
                <a:effectLst/>
                <a:latin typeface="Consolas" panose="020B0609020204030204" pitchFamily="49" charset="0"/>
              </a:rPr>
              <a:t> </a:t>
            </a:r>
            <a:r>
              <a:rPr lang="en-US" sz="1700" b="0" dirty="0">
                <a:solidFill>
                  <a:srgbClr val="9CDCFE"/>
                </a:solidFill>
                <a:effectLst/>
                <a:latin typeface="Consolas" panose="020B0609020204030204" pitchFamily="49" charset="0"/>
              </a:rPr>
              <a:t>class</a:t>
            </a:r>
            <a:r>
              <a:rPr lang="en-US" sz="1700" b="0" dirty="0">
                <a:solidFill>
                  <a:srgbClr val="D4D4D4"/>
                </a:solidFill>
                <a:effectLst/>
                <a:latin typeface="Consolas" panose="020B0609020204030204" pitchFamily="49" charset="0"/>
              </a:rPr>
              <a:t>=</a:t>
            </a:r>
            <a:r>
              <a:rPr lang="en-US" sz="1700" b="0" dirty="0">
                <a:solidFill>
                  <a:srgbClr val="CE9178"/>
                </a:solidFill>
                <a:effectLst/>
                <a:latin typeface="Consolas" panose="020B0609020204030204" pitchFamily="49" charset="0"/>
              </a:rPr>
              <a:t>"</a:t>
            </a:r>
            <a:r>
              <a:rPr lang="en-US" sz="1700" b="0" dirty="0" err="1">
                <a:solidFill>
                  <a:srgbClr val="CE9178"/>
                </a:solidFill>
                <a:effectLst/>
                <a:latin typeface="Consolas" panose="020B0609020204030204" pitchFamily="49" charset="0"/>
              </a:rPr>
              <a:t>btn</a:t>
            </a:r>
            <a:r>
              <a:rPr lang="en-US" sz="1700" b="0" dirty="0">
                <a:solidFill>
                  <a:srgbClr val="CE9178"/>
                </a:solidFill>
                <a:effectLst/>
                <a:latin typeface="Consolas" panose="020B0609020204030204" pitchFamily="49" charset="0"/>
              </a:rPr>
              <a:t> </a:t>
            </a:r>
            <a:r>
              <a:rPr lang="en-US" sz="1700" b="0" dirty="0" err="1">
                <a:solidFill>
                  <a:srgbClr val="CE9178"/>
                </a:solidFill>
                <a:effectLst/>
                <a:latin typeface="Consolas" panose="020B0609020204030204" pitchFamily="49" charset="0"/>
              </a:rPr>
              <a:t>btn</a:t>
            </a:r>
            <a:r>
              <a:rPr lang="en-US" sz="1700" b="0" dirty="0">
                <a:solidFill>
                  <a:srgbClr val="CE9178"/>
                </a:solidFill>
                <a:effectLst/>
                <a:latin typeface="Consolas" panose="020B0609020204030204" pitchFamily="49" charset="0"/>
              </a:rPr>
              <a:t>-primary"</a:t>
            </a:r>
            <a:r>
              <a:rPr lang="en-US" sz="1700" b="0" dirty="0">
                <a:solidFill>
                  <a:srgbClr val="D4D4D4"/>
                </a:solidFill>
                <a:effectLst/>
                <a:latin typeface="Consolas" panose="020B0609020204030204" pitchFamily="49" charset="0"/>
              </a:rPr>
              <a:t> </a:t>
            </a:r>
            <a:r>
              <a:rPr lang="en-US" sz="1700" b="0" dirty="0">
                <a:solidFill>
                  <a:srgbClr val="9CDCFE"/>
                </a:solidFill>
                <a:effectLst/>
                <a:latin typeface="Consolas" panose="020B0609020204030204" pitchFamily="49" charset="0"/>
              </a:rPr>
              <a:t>(click)</a:t>
            </a:r>
            <a:r>
              <a:rPr lang="en-US" sz="1700" b="0" dirty="0">
                <a:solidFill>
                  <a:srgbClr val="D4D4D4"/>
                </a:solidFill>
                <a:effectLst/>
                <a:latin typeface="Consolas" panose="020B0609020204030204" pitchFamily="49" charset="0"/>
              </a:rPr>
              <a:t>=</a:t>
            </a:r>
            <a:r>
              <a:rPr lang="en-US" sz="1700" b="0" dirty="0">
                <a:solidFill>
                  <a:srgbClr val="CE9178"/>
                </a:solidFill>
                <a:effectLst/>
                <a:latin typeface="Consolas" panose="020B0609020204030204" pitchFamily="49" charset="0"/>
              </a:rPr>
              <a:t>"</a:t>
            </a:r>
            <a:r>
              <a:rPr lang="en-US" sz="1700" b="0" dirty="0" err="1">
                <a:solidFill>
                  <a:srgbClr val="DCDCAA"/>
                </a:solidFill>
                <a:effectLst/>
                <a:latin typeface="Consolas" panose="020B0609020204030204" pitchFamily="49" charset="0"/>
              </a:rPr>
              <a:t>onLoadServer</a:t>
            </a:r>
            <a:r>
              <a:rPr lang="en-US" sz="1700" b="0" dirty="0">
                <a:solidFill>
                  <a:srgbClr val="D4D4D4"/>
                </a:solidFill>
                <a:effectLst/>
                <a:latin typeface="Consolas" panose="020B0609020204030204" pitchFamily="49" charset="0"/>
              </a:rPr>
              <a:t>(</a:t>
            </a:r>
            <a:r>
              <a:rPr lang="en-US" sz="1700" b="0" dirty="0">
                <a:solidFill>
                  <a:srgbClr val="B5CEA8"/>
                </a:solidFill>
                <a:effectLst/>
                <a:latin typeface="Consolas" panose="020B0609020204030204" pitchFamily="49" charset="0"/>
              </a:rPr>
              <a:t>1</a:t>
            </a:r>
            <a:r>
              <a:rPr lang="en-US" sz="1700" b="0" dirty="0">
                <a:solidFill>
                  <a:srgbClr val="D4D4D4"/>
                </a:solidFill>
                <a:effectLst/>
                <a:latin typeface="Consolas" panose="020B0609020204030204" pitchFamily="49" charset="0"/>
              </a:rPr>
              <a:t>)</a:t>
            </a:r>
            <a:r>
              <a:rPr lang="en-US" sz="1700" b="0" dirty="0">
                <a:solidFill>
                  <a:srgbClr val="CE9178"/>
                </a:solidFill>
                <a:effectLst/>
                <a:latin typeface="Consolas" panose="020B0609020204030204" pitchFamily="49" charset="0"/>
              </a:rPr>
              <a:t>"</a:t>
            </a:r>
            <a:r>
              <a:rPr lang="en-US" sz="1700" b="0" dirty="0">
                <a:solidFill>
                  <a:srgbClr val="808080"/>
                </a:solidFill>
                <a:effectLst/>
                <a:latin typeface="Consolas" panose="020B0609020204030204" pitchFamily="49" charset="0"/>
              </a:rPr>
              <a:t>&gt;</a:t>
            </a:r>
            <a:r>
              <a:rPr lang="en-US" sz="1700" b="0" dirty="0">
                <a:solidFill>
                  <a:srgbClr val="D4D4D4"/>
                </a:solidFill>
                <a:effectLst/>
                <a:latin typeface="Consolas" panose="020B0609020204030204" pitchFamily="49" charset="0"/>
              </a:rPr>
              <a:t>Load Server 1</a:t>
            </a:r>
            <a:r>
              <a:rPr lang="en-US" sz="1700" b="0" dirty="0">
                <a:solidFill>
                  <a:srgbClr val="808080"/>
                </a:solidFill>
                <a:effectLst/>
                <a:latin typeface="Consolas" panose="020B0609020204030204" pitchFamily="49" charset="0"/>
              </a:rPr>
              <a:t>&lt;/</a:t>
            </a:r>
            <a:r>
              <a:rPr lang="en-US" sz="1700" b="0" dirty="0">
                <a:solidFill>
                  <a:srgbClr val="569CD6"/>
                </a:solidFill>
                <a:effectLst/>
                <a:latin typeface="Consolas" panose="020B0609020204030204" pitchFamily="49" charset="0"/>
              </a:rPr>
              <a:t>button</a:t>
            </a:r>
            <a:r>
              <a:rPr lang="en-US" sz="1700" b="0" dirty="0">
                <a:solidFill>
                  <a:srgbClr val="808080"/>
                </a:solidFill>
                <a:effectLst/>
                <a:latin typeface="Consolas" panose="020B0609020204030204" pitchFamily="49" charset="0"/>
              </a:rPr>
              <a:t>&gt;</a:t>
            </a:r>
            <a:endParaRPr lang="en-US" sz="1700" b="0" dirty="0">
              <a:solidFill>
                <a:srgbClr val="D4D4D4"/>
              </a:solidFill>
              <a:effectLst/>
              <a:latin typeface="Consolas" panose="020B0609020204030204" pitchFamily="49" charset="0"/>
            </a:endParaRPr>
          </a:p>
          <a:p>
            <a:pPr marL="0" indent="0">
              <a:buNone/>
            </a:pPr>
            <a:endParaRPr lang="en-IN" b="0" dirty="0">
              <a:solidFill>
                <a:srgbClr val="D4D4D4"/>
              </a:solidFill>
              <a:effectLst/>
              <a:latin typeface="Consolas" panose="020B0609020204030204" pitchFamily="49" charset="0"/>
            </a:endParaRPr>
          </a:p>
          <a:p>
            <a:pPr marL="0" indent="0">
              <a:buNone/>
            </a:pPr>
            <a:r>
              <a:rPr lang="en-IN" dirty="0" err="1">
                <a:solidFill>
                  <a:srgbClr val="808080"/>
                </a:solidFill>
                <a:latin typeface="Consolas" panose="020B0609020204030204" pitchFamily="49" charset="0"/>
              </a:rPr>
              <a:t>Home.component.ts</a:t>
            </a:r>
            <a:endParaRPr lang="en-IN" dirty="0">
              <a:solidFill>
                <a:srgbClr val="808080"/>
              </a:solidFill>
              <a:latin typeface="Consolas" panose="020B0609020204030204" pitchFamily="49" charset="0"/>
            </a:endParaRPr>
          </a:p>
          <a:p>
            <a:pPr marL="0" indent="0">
              <a:buNone/>
            </a:pPr>
            <a:r>
              <a:rPr lang="en-IN" sz="1700" b="0" dirty="0">
                <a:solidFill>
                  <a:srgbClr val="D4D4D4"/>
                </a:solidFill>
                <a:effectLst/>
                <a:latin typeface="Consolas" panose="020B0609020204030204" pitchFamily="49" charset="0"/>
              </a:rPr>
              <a:t> </a:t>
            </a:r>
            <a:r>
              <a:rPr lang="en-IN" sz="1700" b="0" dirty="0">
                <a:solidFill>
                  <a:srgbClr val="DCDCAA"/>
                </a:solidFill>
                <a:effectLst/>
                <a:latin typeface="Consolas" panose="020B0609020204030204" pitchFamily="49" charset="0"/>
              </a:rPr>
              <a:t>onLoadServer</a:t>
            </a:r>
            <a:r>
              <a:rPr lang="en-IN" sz="1700" b="0" dirty="0">
                <a:solidFill>
                  <a:srgbClr val="D4D4D4"/>
                </a:solidFill>
                <a:effectLst/>
                <a:latin typeface="Consolas" panose="020B0609020204030204" pitchFamily="49" charset="0"/>
              </a:rPr>
              <a:t>(</a:t>
            </a:r>
            <a:r>
              <a:rPr lang="en-IN" sz="1700" b="0" dirty="0">
                <a:solidFill>
                  <a:srgbClr val="9CDCFE"/>
                </a:solidFill>
                <a:effectLst/>
                <a:latin typeface="Consolas" panose="020B0609020204030204" pitchFamily="49" charset="0"/>
              </a:rPr>
              <a:t>id</a:t>
            </a:r>
            <a:r>
              <a:rPr lang="en-IN" sz="1700" b="0" dirty="0">
                <a:solidFill>
                  <a:srgbClr val="D4D4D4"/>
                </a:solidFill>
                <a:effectLst/>
                <a:latin typeface="Consolas" panose="020B0609020204030204" pitchFamily="49" charset="0"/>
              </a:rPr>
              <a:t>: </a:t>
            </a:r>
            <a:r>
              <a:rPr lang="en-IN" sz="1700" b="0" dirty="0">
                <a:solidFill>
                  <a:srgbClr val="4EC9B0"/>
                </a:solidFill>
                <a:effectLst/>
                <a:latin typeface="Consolas" panose="020B0609020204030204" pitchFamily="49" charset="0"/>
              </a:rPr>
              <a:t>number</a:t>
            </a:r>
            <a:r>
              <a:rPr lang="en-IN" sz="1700" b="0" dirty="0">
                <a:solidFill>
                  <a:srgbClr val="D4D4D4"/>
                </a:solidFill>
                <a:effectLst/>
                <a:latin typeface="Consolas" panose="020B0609020204030204" pitchFamily="49" charset="0"/>
              </a:rPr>
              <a:t>) {</a:t>
            </a:r>
          </a:p>
          <a:p>
            <a:pPr marL="0" indent="0">
              <a:buNone/>
            </a:pPr>
            <a:r>
              <a:rPr lang="en-IN" sz="1700" b="0" dirty="0">
                <a:solidFill>
                  <a:srgbClr val="D4D4D4"/>
                </a:solidFill>
                <a:effectLst/>
                <a:latin typeface="Consolas" panose="020B0609020204030204" pitchFamily="49" charset="0"/>
              </a:rPr>
              <a:t>    </a:t>
            </a:r>
            <a:r>
              <a:rPr lang="en-IN" sz="1700" b="0" dirty="0">
                <a:solidFill>
                  <a:srgbClr val="6A9955"/>
                </a:solidFill>
                <a:effectLst/>
                <a:latin typeface="Consolas" panose="020B0609020204030204" pitchFamily="49" charset="0"/>
              </a:rPr>
              <a:t>// complex calculation</a:t>
            </a:r>
            <a:endParaRPr lang="en-IN" sz="1700" b="0" dirty="0">
              <a:solidFill>
                <a:srgbClr val="D4D4D4"/>
              </a:solidFill>
              <a:effectLst/>
              <a:latin typeface="Consolas" panose="020B0609020204030204" pitchFamily="49" charset="0"/>
            </a:endParaRPr>
          </a:p>
          <a:p>
            <a:pPr marL="0" indent="0">
              <a:buNone/>
            </a:pPr>
            <a:r>
              <a:rPr lang="en-IN" sz="1700" b="0" dirty="0">
                <a:solidFill>
                  <a:srgbClr val="D4D4D4"/>
                </a:solidFill>
                <a:effectLst/>
                <a:latin typeface="Consolas" panose="020B0609020204030204" pitchFamily="49" charset="0"/>
              </a:rPr>
              <a:t>  </a:t>
            </a:r>
            <a:r>
              <a:rPr lang="en-IN" sz="1700" b="0" dirty="0">
                <a:solidFill>
                  <a:srgbClr val="569CD6"/>
                </a:solidFill>
                <a:effectLst/>
                <a:latin typeface="Consolas" panose="020B0609020204030204" pitchFamily="49" charset="0"/>
              </a:rPr>
              <a:t>this</a:t>
            </a:r>
            <a:r>
              <a:rPr lang="en-IN" sz="1700" b="0" dirty="0">
                <a:solidFill>
                  <a:srgbClr val="D4D4D4"/>
                </a:solidFill>
                <a:effectLst/>
                <a:latin typeface="Consolas" panose="020B0609020204030204" pitchFamily="49" charset="0"/>
              </a:rPr>
              <a:t>.</a:t>
            </a:r>
            <a:r>
              <a:rPr lang="en-IN" sz="1700" b="0" dirty="0">
                <a:solidFill>
                  <a:srgbClr val="9CDCFE"/>
                </a:solidFill>
                <a:effectLst/>
                <a:latin typeface="Consolas" panose="020B0609020204030204" pitchFamily="49" charset="0"/>
              </a:rPr>
              <a:t>router</a:t>
            </a:r>
            <a:r>
              <a:rPr lang="en-IN" sz="1700" b="0" dirty="0">
                <a:solidFill>
                  <a:srgbClr val="D4D4D4"/>
                </a:solidFill>
                <a:effectLst/>
                <a:latin typeface="Consolas" panose="020B0609020204030204" pitchFamily="49" charset="0"/>
              </a:rPr>
              <a:t>.</a:t>
            </a:r>
            <a:r>
              <a:rPr lang="en-IN" sz="1700" b="0" dirty="0">
                <a:solidFill>
                  <a:srgbClr val="DCDCAA"/>
                </a:solidFill>
                <a:effectLst/>
                <a:latin typeface="Consolas" panose="020B0609020204030204" pitchFamily="49" charset="0"/>
              </a:rPr>
              <a:t>navigate</a:t>
            </a:r>
          </a:p>
          <a:p>
            <a:pPr marL="0" indent="0">
              <a:buNone/>
            </a:pPr>
            <a:r>
              <a:rPr lang="en-IN" sz="1600" b="0" dirty="0">
                <a:solidFill>
                  <a:srgbClr val="D4D4D4"/>
                </a:solidFill>
                <a:effectLst/>
                <a:latin typeface="Consolas" panose="020B0609020204030204" pitchFamily="49" charset="0"/>
              </a:rPr>
              <a:t>  (  </a:t>
            </a:r>
          </a:p>
          <a:p>
            <a:pPr marL="457200" lvl="1" indent="0">
              <a:buNone/>
            </a:pPr>
            <a:r>
              <a:rPr lang="en-IN" sz="1600" b="0" dirty="0">
                <a:solidFill>
                  <a:srgbClr val="D4D4D4"/>
                </a:solidFill>
                <a:effectLst/>
                <a:latin typeface="Consolas" panose="020B0609020204030204" pitchFamily="49" charset="0"/>
              </a:rPr>
              <a:t>[</a:t>
            </a:r>
            <a:r>
              <a:rPr lang="en-IN" sz="1600" b="0" dirty="0">
                <a:solidFill>
                  <a:srgbClr val="CE9178"/>
                </a:solidFill>
                <a:effectLst/>
                <a:latin typeface="Consolas" panose="020B0609020204030204" pitchFamily="49" charset="0"/>
              </a:rPr>
              <a:t>'/servers'</a:t>
            </a:r>
            <a:r>
              <a:rPr lang="en-IN" sz="1600" b="0" dirty="0">
                <a:solidFill>
                  <a:srgbClr val="D4D4D4"/>
                </a:solidFill>
                <a:effectLst/>
                <a:latin typeface="Consolas" panose="020B0609020204030204" pitchFamily="49" charset="0"/>
              </a:rPr>
              <a:t>, </a:t>
            </a:r>
            <a:r>
              <a:rPr lang="en-IN" sz="1600" b="0" dirty="0">
                <a:solidFill>
                  <a:srgbClr val="9CDCFE"/>
                </a:solidFill>
                <a:effectLst/>
                <a:latin typeface="Consolas" panose="020B0609020204030204" pitchFamily="49" charset="0"/>
              </a:rPr>
              <a:t>id</a:t>
            </a:r>
            <a:r>
              <a:rPr lang="en-IN" sz="1600" b="0" dirty="0">
                <a:solidFill>
                  <a:srgbClr val="D4D4D4"/>
                </a:solidFill>
                <a:effectLst/>
                <a:latin typeface="Consolas" panose="020B0609020204030204" pitchFamily="49" charset="0"/>
              </a:rPr>
              <a:t>, </a:t>
            </a:r>
            <a:r>
              <a:rPr lang="en-IN" sz="1600" b="0" dirty="0">
                <a:solidFill>
                  <a:srgbClr val="CE9178"/>
                </a:solidFill>
                <a:effectLst/>
                <a:latin typeface="Consolas" panose="020B0609020204030204" pitchFamily="49" charset="0"/>
              </a:rPr>
              <a:t>'edit’</a:t>
            </a:r>
            <a:r>
              <a:rPr lang="en-IN" sz="1600" b="0" dirty="0">
                <a:solidFill>
                  <a:srgbClr val="D4D4D4"/>
                </a:solidFill>
                <a:effectLst/>
                <a:latin typeface="Consolas" panose="020B0609020204030204" pitchFamily="49" charset="0"/>
              </a:rPr>
              <a:t>],</a:t>
            </a:r>
            <a:r>
              <a:rPr lang="en-IN" sz="1600" dirty="0">
                <a:solidFill>
                  <a:srgbClr val="D4D4D4"/>
                </a:solidFill>
                <a:latin typeface="Consolas" panose="020B0609020204030204" pitchFamily="49" charset="0"/>
              </a:rPr>
              <a:t>              </a:t>
            </a:r>
            <a:r>
              <a:rPr lang="en-IN" sz="1600" b="0" dirty="0">
                <a:solidFill>
                  <a:srgbClr val="D4D4D4"/>
                </a:solidFill>
                <a:effectLst/>
                <a:latin typeface="Consolas" panose="020B0609020204030204" pitchFamily="49" charset="0"/>
              </a:rPr>
              <a:t>{</a:t>
            </a:r>
            <a:r>
              <a:rPr lang="en-IN" sz="1600" b="0" dirty="0">
                <a:solidFill>
                  <a:srgbClr val="9CDCFE"/>
                </a:solidFill>
                <a:effectLst/>
                <a:latin typeface="Consolas" panose="020B0609020204030204" pitchFamily="49" charset="0"/>
              </a:rPr>
              <a:t>queryParams:</a:t>
            </a:r>
            <a:r>
              <a:rPr lang="en-IN" sz="1600" b="0" dirty="0">
                <a:solidFill>
                  <a:srgbClr val="D4D4D4"/>
                </a:solidFill>
                <a:effectLst/>
                <a:latin typeface="Consolas" panose="020B0609020204030204" pitchFamily="49" charset="0"/>
              </a:rPr>
              <a:t> {</a:t>
            </a:r>
            <a:r>
              <a:rPr lang="en-IN" sz="1600" b="0" dirty="0">
                <a:solidFill>
                  <a:srgbClr val="9CDCFE"/>
                </a:solidFill>
                <a:effectLst/>
                <a:latin typeface="Consolas" panose="020B0609020204030204" pitchFamily="49" charset="0"/>
              </a:rPr>
              <a:t>allowEdit:</a:t>
            </a:r>
            <a:r>
              <a:rPr lang="en-IN" sz="1600" b="0" dirty="0">
                <a:solidFill>
                  <a:srgbClr val="D4D4D4"/>
                </a:solidFill>
                <a:effectLst/>
                <a:latin typeface="Consolas" panose="020B0609020204030204" pitchFamily="49" charset="0"/>
              </a:rPr>
              <a:t> </a:t>
            </a:r>
            <a:r>
              <a:rPr lang="en-IN" sz="1600" b="0" dirty="0">
                <a:solidFill>
                  <a:srgbClr val="CE9178"/>
                </a:solidFill>
                <a:effectLst/>
                <a:latin typeface="Consolas" panose="020B0609020204030204" pitchFamily="49" charset="0"/>
              </a:rPr>
              <a:t>'1’</a:t>
            </a:r>
            <a:r>
              <a:rPr lang="en-IN" sz="1600" b="0" dirty="0">
                <a:solidFill>
                  <a:srgbClr val="D4D4D4"/>
                </a:solidFill>
                <a:effectLst/>
                <a:latin typeface="Consolas" panose="020B0609020204030204" pitchFamily="49" charset="0"/>
              </a:rPr>
              <a:t>}, </a:t>
            </a:r>
          </a:p>
          <a:p>
            <a:pPr marL="457200" lvl="1" indent="0">
              <a:buNone/>
            </a:pPr>
            <a:r>
              <a:rPr lang="en-IN" sz="1600" b="0" dirty="0">
                <a:solidFill>
                  <a:srgbClr val="9CDCFE"/>
                </a:solidFill>
                <a:effectLst/>
                <a:latin typeface="Consolas" panose="020B0609020204030204" pitchFamily="49" charset="0"/>
              </a:rPr>
              <a:t>  fragment:</a:t>
            </a:r>
            <a:r>
              <a:rPr lang="en-IN" sz="1600" b="0" dirty="0">
                <a:solidFill>
                  <a:srgbClr val="D4D4D4"/>
                </a:solidFill>
                <a:effectLst/>
                <a:latin typeface="Consolas" panose="020B0609020204030204" pitchFamily="49" charset="0"/>
              </a:rPr>
              <a:t> </a:t>
            </a:r>
            <a:r>
              <a:rPr lang="en-IN" sz="1600" b="0" dirty="0">
                <a:solidFill>
                  <a:srgbClr val="CE9178"/>
                </a:solidFill>
                <a:effectLst/>
                <a:latin typeface="Consolas" panose="020B0609020204030204" pitchFamily="49" charset="0"/>
              </a:rPr>
              <a:t>'loading’</a:t>
            </a:r>
          </a:p>
          <a:p>
            <a:pPr marL="457200" lvl="1" indent="0">
              <a:buNone/>
            </a:pPr>
            <a:r>
              <a:rPr lang="en-IN" sz="1600" b="0" dirty="0">
                <a:solidFill>
                  <a:srgbClr val="D4D4D4"/>
                </a:solidFill>
                <a:effectLst/>
                <a:latin typeface="Consolas" panose="020B0609020204030204" pitchFamily="49" charset="0"/>
              </a:rPr>
              <a:t>}</a:t>
            </a:r>
          </a:p>
          <a:p>
            <a:pPr marL="0" indent="0">
              <a:buNone/>
            </a:pPr>
            <a:r>
              <a:rPr lang="en-IN" sz="1600" b="0" dirty="0">
                <a:solidFill>
                  <a:srgbClr val="D4D4D4"/>
                </a:solidFill>
                <a:effectLst/>
                <a:latin typeface="Consolas" panose="020B0609020204030204" pitchFamily="49" charset="0"/>
              </a:rPr>
              <a:t>   );</a:t>
            </a:r>
          </a:p>
          <a:p>
            <a:pPr marL="0" indent="0">
              <a:buNone/>
            </a:pPr>
            <a:r>
              <a:rPr lang="en-IN" sz="1600" b="0" dirty="0">
                <a:solidFill>
                  <a:srgbClr val="D4D4D4"/>
                </a:solidFill>
                <a:effectLst/>
                <a:latin typeface="Consolas" panose="020B0609020204030204" pitchFamily="49" charset="0"/>
              </a:rPr>
              <a:t> }</a:t>
            </a:r>
          </a:p>
          <a:p>
            <a:endParaRPr lang="en-IN" dirty="0"/>
          </a:p>
        </p:txBody>
      </p:sp>
    </p:spTree>
    <p:extLst>
      <p:ext uri="{BB962C8B-B14F-4D97-AF65-F5344CB8AC3E}">
        <p14:creationId xmlns:p14="http://schemas.microsoft.com/office/powerpoint/2010/main" val="1449195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9CB42-1638-4C75-90BA-3D6F97641451}"/>
              </a:ext>
            </a:extLst>
          </p:cNvPr>
          <p:cNvSpPr>
            <a:spLocks noGrp="1"/>
          </p:cNvSpPr>
          <p:nvPr>
            <p:ph type="title"/>
          </p:nvPr>
        </p:nvSpPr>
        <p:spPr/>
        <p:txBody>
          <a:bodyPr/>
          <a:lstStyle/>
          <a:p>
            <a:r>
              <a:rPr lang="en-US" dirty="0"/>
              <a:t>Using Relative Paths in Programmatic Navigation</a:t>
            </a:r>
            <a:endParaRPr lang="en-IN" dirty="0"/>
          </a:p>
        </p:txBody>
      </p:sp>
      <p:sp>
        <p:nvSpPr>
          <p:cNvPr id="3" name="Content Placeholder 2">
            <a:extLst>
              <a:ext uri="{FF2B5EF4-FFF2-40B4-BE49-F238E27FC236}">
                <a16:creationId xmlns:a16="http://schemas.microsoft.com/office/drawing/2014/main" id="{1A0ED579-DDD6-4668-A656-D84C4D92C766}"/>
              </a:ext>
            </a:extLst>
          </p:cNvPr>
          <p:cNvSpPr>
            <a:spLocks noGrp="1"/>
          </p:cNvSpPr>
          <p:nvPr>
            <p:ph idx="1"/>
          </p:nvPr>
        </p:nvSpPr>
        <p:spPr/>
        <p:txBody>
          <a:bodyPr>
            <a:normAutofit/>
          </a:bodyPr>
          <a:lstStyle/>
          <a:p>
            <a:pPr marL="0" indent="0">
              <a:buNone/>
            </a:pPr>
            <a:r>
              <a:rPr lang="en-IN" sz="1600" b="0" dirty="0">
                <a:solidFill>
                  <a:srgbClr val="D4D4D4"/>
                </a:solidFill>
                <a:effectLst/>
                <a:latin typeface="Consolas" panose="020B0609020204030204" pitchFamily="49" charset="0"/>
              </a:rPr>
              <a:t> </a:t>
            </a:r>
            <a:r>
              <a:rPr lang="en-IN" sz="1600" b="0" dirty="0">
                <a:solidFill>
                  <a:srgbClr val="569CD6"/>
                </a:solidFill>
                <a:effectLst/>
                <a:latin typeface="Consolas" panose="020B0609020204030204" pitchFamily="49" charset="0"/>
              </a:rPr>
              <a:t>constructor</a:t>
            </a:r>
            <a:r>
              <a:rPr lang="en-IN" sz="1600" b="0" dirty="0">
                <a:solidFill>
                  <a:srgbClr val="D4D4D4"/>
                </a:solidFill>
                <a:effectLst/>
                <a:latin typeface="Consolas" panose="020B0609020204030204" pitchFamily="49" charset="0"/>
              </a:rPr>
              <a:t>(</a:t>
            </a:r>
            <a:r>
              <a:rPr lang="en-IN" sz="1600" b="0" dirty="0">
                <a:solidFill>
                  <a:srgbClr val="569CD6"/>
                </a:solidFill>
                <a:effectLst/>
                <a:latin typeface="Consolas" panose="020B0609020204030204" pitchFamily="49" charset="0"/>
              </a:rPr>
              <a:t>private</a:t>
            </a:r>
            <a:r>
              <a:rPr lang="en-IN" sz="1600" b="0" dirty="0">
                <a:solidFill>
                  <a:srgbClr val="D4D4D4"/>
                </a:solidFill>
                <a:effectLst/>
                <a:latin typeface="Consolas" panose="020B0609020204030204" pitchFamily="49" charset="0"/>
              </a:rPr>
              <a:t> </a:t>
            </a:r>
            <a:r>
              <a:rPr lang="en-IN" sz="1600" b="0" dirty="0" err="1">
                <a:solidFill>
                  <a:srgbClr val="9CDCFE"/>
                </a:solidFill>
                <a:effectLst/>
                <a:latin typeface="Consolas" panose="020B0609020204030204" pitchFamily="49" charset="0"/>
              </a:rPr>
              <a:t>serversService</a:t>
            </a:r>
            <a:r>
              <a:rPr lang="en-IN" sz="1600" b="0" dirty="0">
                <a:solidFill>
                  <a:srgbClr val="D4D4D4"/>
                </a:solidFill>
                <a:effectLst/>
                <a:latin typeface="Consolas" panose="020B0609020204030204" pitchFamily="49" charset="0"/>
              </a:rPr>
              <a:t>: </a:t>
            </a:r>
            <a:r>
              <a:rPr lang="en-IN" sz="1600" b="0" dirty="0" err="1">
                <a:solidFill>
                  <a:srgbClr val="4EC9B0"/>
                </a:solidFill>
                <a:effectLst/>
                <a:latin typeface="Consolas" panose="020B0609020204030204" pitchFamily="49" charset="0"/>
              </a:rPr>
              <a:t>ServersService</a:t>
            </a:r>
            <a:r>
              <a:rPr lang="en-IN" sz="1600" b="0" dirty="0">
                <a:solidFill>
                  <a:srgbClr val="D4D4D4"/>
                </a:solidFill>
                <a:effectLst/>
                <a:latin typeface="Consolas" panose="020B0609020204030204" pitchFamily="49" charset="0"/>
              </a:rPr>
              <a:t>,     	</a:t>
            </a:r>
            <a:r>
              <a:rPr lang="en-IN" sz="1600" b="0" dirty="0">
                <a:solidFill>
                  <a:srgbClr val="569CD6"/>
                </a:solidFill>
                <a:effectLst/>
                <a:latin typeface="Consolas" panose="020B0609020204030204" pitchFamily="49" charset="0"/>
              </a:rPr>
              <a:t>private</a:t>
            </a:r>
            <a:r>
              <a:rPr lang="en-IN" sz="1600" b="0" dirty="0">
                <a:solidFill>
                  <a:srgbClr val="D4D4D4"/>
                </a:solidFill>
                <a:effectLst/>
                <a:latin typeface="Consolas" panose="020B0609020204030204" pitchFamily="49" charset="0"/>
              </a:rPr>
              <a:t> </a:t>
            </a:r>
            <a:r>
              <a:rPr lang="en-IN" sz="1600" b="0" dirty="0">
                <a:solidFill>
                  <a:srgbClr val="9CDCFE"/>
                </a:solidFill>
                <a:effectLst/>
                <a:highlight>
                  <a:srgbClr val="FFFF00"/>
                </a:highlight>
                <a:latin typeface="Consolas" panose="020B0609020204030204" pitchFamily="49" charset="0"/>
              </a:rPr>
              <a:t>router</a:t>
            </a:r>
            <a:r>
              <a:rPr lang="en-IN" sz="1600" b="0" dirty="0">
                <a:solidFill>
                  <a:srgbClr val="D4D4D4"/>
                </a:solidFill>
                <a:effectLst/>
                <a:highlight>
                  <a:srgbClr val="FFFF00"/>
                </a:highlight>
                <a:latin typeface="Consolas" panose="020B0609020204030204" pitchFamily="49" charset="0"/>
              </a:rPr>
              <a:t>: </a:t>
            </a:r>
            <a:r>
              <a:rPr lang="en-IN" sz="1600" b="0" dirty="0">
                <a:solidFill>
                  <a:srgbClr val="4EC9B0"/>
                </a:solidFill>
                <a:effectLst/>
                <a:highlight>
                  <a:srgbClr val="FFFF00"/>
                </a:highlight>
                <a:latin typeface="Consolas" panose="020B0609020204030204" pitchFamily="49" charset="0"/>
              </a:rPr>
              <a:t>Router</a:t>
            </a:r>
            <a:r>
              <a:rPr lang="en-IN" sz="1600" b="0" dirty="0">
                <a:solidFill>
                  <a:srgbClr val="D4D4D4"/>
                </a:solidFill>
                <a:effectLst/>
                <a:latin typeface="Consolas" panose="020B0609020204030204" pitchFamily="49" charset="0"/>
              </a:rPr>
              <a:t>, </a:t>
            </a:r>
            <a:r>
              <a:rPr lang="en-IN" sz="1600" b="0" dirty="0">
                <a:solidFill>
                  <a:srgbClr val="569CD6"/>
                </a:solidFill>
                <a:effectLst/>
                <a:latin typeface="Consolas" panose="020B0609020204030204" pitchFamily="49" charset="0"/>
              </a:rPr>
              <a:t>private</a:t>
            </a:r>
            <a:r>
              <a:rPr lang="en-IN" sz="1600" b="0" dirty="0">
                <a:solidFill>
                  <a:srgbClr val="D4D4D4"/>
                </a:solidFill>
                <a:effectLst/>
                <a:latin typeface="Consolas" panose="020B0609020204030204" pitchFamily="49" charset="0"/>
              </a:rPr>
              <a:t> </a:t>
            </a:r>
            <a:r>
              <a:rPr lang="en-IN" sz="1600" b="0" dirty="0">
                <a:solidFill>
                  <a:srgbClr val="9CDCFE"/>
                </a:solidFill>
                <a:effectLst/>
                <a:highlight>
                  <a:srgbClr val="FFFF00"/>
                </a:highlight>
                <a:latin typeface="Consolas" panose="020B0609020204030204" pitchFamily="49" charset="0"/>
              </a:rPr>
              <a:t>route</a:t>
            </a:r>
            <a:r>
              <a:rPr lang="en-IN" sz="1600" b="0" dirty="0">
                <a:solidFill>
                  <a:srgbClr val="D4D4D4"/>
                </a:solidFill>
                <a:effectLst/>
                <a:highlight>
                  <a:srgbClr val="FFFF00"/>
                </a:highlight>
                <a:latin typeface="Consolas" panose="020B0609020204030204" pitchFamily="49" charset="0"/>
              </a:rPr>
              <a:t>: </a:t>
            </a:r>
            <a:r>
              <a:rPr lang="en-IN" sz="1600" b="0" dirty="0">
                <a:solidFill>
                  <a:srgbClr val="4EC9B0"/>
                </a:solidFill>
                <a:effectLst/>
                <a:highlight>
                  <a:srgbClr val="FFFF00"/>
                </a:highlight>
                <a:latin typeface="Consolas" panose="020B0609020204030204" pitchFamily="49" charset="0"/>
              </a:rPr>
              <a:t>ActivatedRoute</a:t>
            </a:r>
            <a:r>
              <a:rPr lang="en-IN" sz="1600" b="0" dirty="0">
                <a:solidFill>
                  <a:srgbClr val="D4D4D4"/>
                </a:solidFill>
                <a:effectLst/>
                <a:latin typeface="Consolas" panose="020B0609020204030204" pitchFamily="49" charset="0"/>
              </a:rPr>
              <a:t>) {</a:t>
            </a:r>
          </a:p>
          <a:p>
            <a:pPr marL="0" indent="0">
              <a:buNone/>
            </a:pPr>
            <a:r>
              <a:rPr lang="en-IN" sz="1600" b="0" dirty="0">
                <a:solidFill>
                  <a:srgbClr val="D4D4D4"/>
                </a:solidFill>
                <a:effectLst/>
                <a:latin typeface="Consolas" panose="020B0609020204030204" pitchFamily="49" charset="0"/>
              </a:rPr>
              <a:t>  }</a:t>
            </a:r>
          </a:p>
          <a:p>
            <a:pPr marL="0" indent="0">
              <a:buNone/>
            </a:pPr>
            <a:br>
              <a:rPr lang="en-IN" sz="1600" b="0" dirty="0">
                <a:solidFill>
                  <a:srgbClr val="D4D4D4"/>
                </a:solidFill>
                <a:effectLst/>
                <a:latin typeface="Consolas" panose="020B0609020204030204" pitchFamily="49" charset="0"/>
              </a:rPr>
            </a:br>
            <a:r>
              <a:rPr lang="en-IN" sz="1600" b="0" dirty="0">
                <a:solidFill>
                  <a:srgbClr val="D4D4D4"/>
                </a:solidFill>
                <a:effectLst/>
                <a:latin typeface="Consolas" panose="020B0609020204030204" pitchFamily="49" charset="0"/>
              </a:rPr>
              <a:t> </a:t>
            </a:r>
            <a:r>
              <a:rPr lang="en-IN" sz="1600" b="0" dirty="0">
                <a:solidFill>
                  <a:srgbClr val="DCDCAA"/>
                </a:solidFill>
                <a:effectLst/>
                <a:latin typeface="Consolas" panose="020B0609020204030204" pitchFamily="49" charset="0"/>
              </a:rPr>
              <a:t>onReload</a:t>
            </a:r>
            <a:r>
              <a:rPr lang="en-IN" sz="1600" b="0" dirty="0">
                <a:solidFill>
                  <a:srgbClr val="D4D4D4"/>
                </a:solidFill>
                <a:effectLst/>
                <a:latin typeface="Consolas" panose="020B0609020204030204" pitchFamily="49" charset="0"/>
              </a:rPr>
              <a:t>() {</a:t>
            </a:r>
          </a:p>
          <a:p>
            <a:pPr marL="0" indent="0">
              <a:buNone/>
            </a:pPr>
            <a:r>
              <a:rPr lang="en-IN" sz="1600" b="0" dirty="0">
                <a:solidFill>
                  <a:srgbClr val="D4D4D4"/>
                </a:solidFill>
                <a:effectLst/>
                <a:latin typeface="Consolas" panose="020B0609020204030204" pitchFamily="49" charset="0"/>
              </a:rPr>
              <a:t>     </a:t>
            </a:r>
            <a:r>
              <a:rPr lang="en-IN" sz="1600" b="0" dirty="0">
                <a:solidFill>
                  <a:srgbClr val="569CD6"/>
                </a:solidFill>
                <a:effectLst/>
                <a:latin typeface="Consolas" panose="020B0609020204030204" pitchFamily="49" charset="0"/>
              </a:rPr>
              <a:t>this</a:t>
            </a:r>
            <a:r>
              <a:rPr lang="en-IN" sz="1600" b="0" dirty="0">
                <a:solidFill>
                  <a:srgbClr val="D4D4D4"/>
                </a:solidFill>
                <a:effectLst/>
                <a:latin typeface="Consolas" panose="020B0609020204030204" pitchFamily="49" charset="0"/>
              </a:rPr>
              <a:t>.</a:t>
            </a:r>
            <a:r>
              <a:rPr lang="en-IN" sz="1600" b="0" dirty="0">
                <a:solidFill>
                  <a:srgbClr val="9CDCFE"/>
                </a:solidFill>
                <a:effectLst/>
                <a:highlight>
                  <a:srgbClr val="FFFF00"/>
                </a:highlight>
                <a:latin typeface="Consolas" panose="020B0609020204030204" pitchFamily="49" charset="0"/>
              </a:rPr>
              <a:t>router</a:t>
            </a:r>
            <a:r>
              <a:rPr lang="en-IN" sz="1600" b="0" dirty="0">
                <a:solidFill>
                  <a:srgbClr val="D4D4D4"/>
                </a:solidFill>
                <a:effectLst/>
                <a:latin typeface="Consolas" panose="020B0609020204030204" pitchFamily="49" charset="0"/>
              </a:rPr>
              <a:t>.</a:t>
            </a:r>
            <a:r>
              <a:rPr lang="en-IN" sz="1600" b="0" dirty="0">
                <a:solidFill>
                  <a:srgbClr val="DCDCAA"/>
                </a:solidFill>
                <a:effectLst/>
                <a:latin typeface="Consolas" panose="020B0609020204030204" pitchFamily="49" charset="0"/>
              </a:rPr>
              <a:t>navigate</a:t>
            </a:r>
            <a:r>
              <a:rPr lang="en-IN" sz="1600" b="0" dirty="0">
                <a:solidFill>
                  <a:srgbClr val="D4D4D4"/>
                </a:solidFill>
                <a:effectLst/>
                <a:latin typeface="Consolas" panose="020B0609020204030204" pitchFamily="49" charset="0"/>
              </a:rPr>
              <a:t>([</a:t>
            </a:r>
            <a:r>
              <a:rPr lang="en-IN" sz="1600" b="0" dirty="0">
                <a:solidFill>
                  <a:srgbClr val="CE9178"/>
                </a:solidFill>
                <a:effectLst/>
                <a:latin typeface="Consolas" panose="020B0609020204030204" pitchFamily="49" charset="0"/>
              </a:rPr>
              <a:t>'servers'</a:t>
            </a:r>
            <a:r>
              <a:rPr lang="en-IN" sz="1600" b="0" dirty="0">
                <a:solidFill>
                  <a:srgbClr val="D4D4D4"/>
                </a:solidFill>
                <a:effectLst/>
                <a:latin typeface="Consolas" panose="020B0609020204030204" pitchFamily="49" charset="0"/>
              </a:rPr>
              <a:t>], {</a:t>
            </a:r>
            <a:r>
              <a:rPr lang="en-IN" sz="1600" b="0" dirty="0">
                <a:solidFill>
                  <a:srgbClr val="9CDCFE"/>
                </a:solidFill>
                <a:effectLst/>
                <a:highlight>
                  <a:srgbClr val="FFFF00"/>
                </a:highlight>
                <a:latin typeface="Consolas" panose="020B0609020204030204" pitchFamily="49" charset="0"/>
              </a:rPr>
              <a:t>relativeTo:</a:t>
            </a:r>
            <a:r>
              <a:rPr lang="en-IN" sz="1600" b="0" dirty="0">
                <a:solidFill>
                  <a:srgbClr val="D4D4D4"/>
                </a:solidFill>
                <a:effectLst/>
                <a:highlight>
                  <a:srgbClr val="FFFF00"/>
                </a:highlight>
                <a:latin typeface="Consolas" panose="020B0609020204030204" pitchFamily="49" charset="0"/>
              </a:rPr>
              <a:t> </a:t>
            </a:r>
            <a:r>
              <a:rPr lang="en-IN" sz="1600" b="0" dirty="0">
                <a:solidFill>
                  <a:srgbClr val="569CD6"/>
                </a:solidFill>
                <a:effectLst/>
                <a:highlight>
                  <a:srgbClr val="FFFF00"/>
                </a:highlight>
                <a:latin typeface="Consolas" panose="020B0609020204030204" pitchFamily="49" charset="0"/>
              </a:rPr>
              <a:t>this</a:t>
            </a:r>
            <a:r>
              <a:rPr lang="en-IN" sz="1600" b="0" dirty="0">
                <a:solidFill>
                  <a:srgbClr val="D4D4D4"/>
                </a:solidFill>
                <a:effectLst/>
                <a:highlight>
                  <a:srgbClr val="FFFF00"/>
                </a:highlight>
                <a:latin typeface="Consolas" panose="020B0609020204030204" pitchFamily="49" charset="0"/>
              </a:rPr>
              <a:t>.</a:t>
            </a:r>
            <a:r>
              <a:rPr lang="en-IN" sz="1600" b="0" dirty="0">
                <a:solidFill>
                  <a:srgbClr val="9CDCFE"/>
                </a:solidFill>
                <a:effectLst/>
                <a:highlight>
                  <a:srgbClr val="FFFF00"/>
                </a:highlight>
                <a:latin typeface="Consolas" panose="020B0609020204030204" pitchFamily="49" charset="0"/>
              </a:rPr>
              <a:t>route</a:t>
            </a:r>
            <a:r>
              <a:rPr lang="en-IN" sz="1600" b="0" dirty="0">
                <a:solidFill>
                  <a:srgbClr val="D4D4D4"/>
                </a:solidFill>
                <a:effectLst/>
                <a:latin typeface="Consolas" panose="020B0609020204030204" pitchFamily="49" charset="0"/>
              </a:rPr>
              <a:t>});</a:t>
            </a:r>
          </a:p>
          <a:p>
            <a:pPr marL="0" indent="0">
              <a:buNone/>
            </a:pPr>
            <a:r>
              <a:rPr lang="en-IN" sz="1600" b="0" dirty="0">
                <a:solidFill>
                  <a:srgbClr val="D4D4D4"/>
                </a:solidFill>
                <a:effectLst/>
                <a:latin typeface="Consolas" panose="020B0609020204030204" pitchFamily="49" charset="0"/>
              </a:rPr>
              <a:t>  }</a:t>
            </a:r>
          </a:p>
          <a:p>
            <a:endParaRPr lang="en-IN" dirty="0"/>
          </a:p>
        </p:txBody>
      </p:sp>
    </p:spTree>
    <p:extLst>
      <p:ext uri="{BB962C8B-B14F-4D97-AF65-F5344CB8AC3E}">
        <p14:creationId xmlns:p14="http://schemas.microsoft.com/office/powerpoint/2010/main" val="1730834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29336-A26D-43D1-AE33-37B47387D897}"/>
              </a:ext>
            </a:extLst>
          </p:cNvPr>
          <p:cNvSpPr>
            <a:spLocks noGrp="1"/>
          </p:cNvSpPr>
          <p:nvPr>
            <p:ph type="title"/>
          </p:nvPr>
        </p:nvSpPr>
        <p:spPr/>
        <p:txBody>
          <a:bodyPr/>
          <a:lstStyle/>
          <a:p>
            <a:r>
              <a:rPr lang="en-US" dirty="0"/>
              <a:t>Passing &amp; Fetching Route Parameters</a:t>
            </a:r>
            <a:endParaRPr lang="en-IN" dirty="0"/>
          </a:p>
        </p:txBody>
      </p:sp>
      <p:sp>
        <p:nvSpPr>
          <p:cNvPr id="3" name="Content Placeholder 2">
            <a:extLst>
              <a:ext uri="{FF2B5EF4-FFF2-40B4-BE49-F238E27FC236}">
                <a16:creationId xmlns:a16="http://schemas.microsoft.com/office/drawing/2014/main" id="{EE3DEF2F-EACA-47E2-99E8-2BE5922EC0B1}"/>
              </a:ext>
            </a:extLst>
          </p:cNvPr>
          <p:cNvSpPr>
            <a:spLocks noGrp="1"/>
          </p:cNvSpPr>
          <p:nvPr>
            <p:ph idx="1"/>
          </p:nvPr>
        </p:nvSpPr>
        <p:spPr/>
        <p:txBody>
          <a:bodyPr>
            <a:normAutofit fontScale="32500" lnSpcReduction="20000"/>
          </a:bodyPr>
          <a:lstStyle/>
          <a:p>
            <a:pPr marL="0" indent="0">
              <a:buNone/>
            </a:pPr>
            <a:r>
              <a:rPr lang="en-IN" sz="3400" b="0" dirty="0">
                <a:solidFill>
                  <a:srgbClr val="569CD6"/>
                </a:solidFill>
                <a:effectLst/>
                <a:latin typeface="Consolas" panose="020B0609020204030204" pitchFamily="49" charset="0"/>
              </a:rPr>
              <a:t>Passing Route Parameters:-</a:t>
            </a:r>
          </a:p>
          <a:p>
            <a:pPr marL="0" indent="0">
              <a:buNone/>
            </a:pPr>
            <a:r>
              <a:rPr lang="en-IN" sz="3400" b="0" dirty="0">
                <a:solidFill>
                  <a:srgbClr val="569CD6"/>
                </a:solidFill>
                <a:effectLst/>
                <a:latin typeface="Consolas" panose="020B0609020204030204" pitchFamily="49" charset="0"/>
              </a:rPr>
              <a:t>const</a:t>
            </a:r>
            <a:r>
              <a:rPr lang="en-IN" sz="3400" b="0" dirty="0">
                <a:solidFill>
                  <a:srgbClr val="D4D4D4"/>
                </a:solidFill>
                <a:effectLst/>
                <a:latin typeface="Consolas" panose="020B0609020204030204" pitchFamily="49" charset="0"/>
              </a:rPr>
              <a:t> </a:t>
            </a:r>
            <a:r>
              <a:rPr lang="en-IN" sz="3400" b="0" dirty="0">
                <a:solidFill>
                  <a:srgbClr val="4FC1FF"/>
                </a:solidFill>
                <a:effectLst/>
                <a:latin typeface="Consolas" panose="020B0609020204030204" pitchFamily="49" charset="0"/>
              </a:rPr>
              <a:t>appRoutes</a:t>
            </a:r>
            <a:r>
              <a:rPr lang="en-IN" sz="3400" b="0" dirty="0">
                <a:solidFill>
                  <a:srgbClr val="D4D4D4"/>
                </a:solidFill>
                <a:effectLst/>
                <a:latin typeface="Consolas" panose="020B0609020204030204" pitchFamily="49" charset="0"/>
              </a:rPr>
              <a:t>: </a:t>
            </a:r>
            <a:r>
              <a:rPr lang="en-IN" sz="3400" b="0" dirty="0">
                <a:solidFill>
                  <a:srgbClr val="4EC9B0"/>
                </a:solidFill>
                <a:effectLst/>
                <a:latin typeface="Consolas" panose="020B0609020204030204" pitchFamily="49" charset="0"/>
              </a:rPr>
              <a:t>Routes</a:t>
            </a:r>
            <a:r>
              <a:rPr lang="en-IN" sz="3400" b="0" dirty="0">
                <a:solidFill>
                  <a:srgbClr val="D4D4D4"/>
                </a:solidFill>
                <a:effectLst/>
                <a:latin typeface="Consolas" panose="020B0609020204030204" pitchFamily="49" charset="0"/>
              </a:rPr>
              <a:t> = [</a:t>
            </a:r>
          </a:p>
          <a:p>
            <a:pPr marL="0" indent="0">
              <a:buNone/>
            </a:pPr>
            <a:r>
              <a:rPr lang="en-IN" sz="3400" b="0" dirty="0">
                <a:solidFill>
                  <a:srgbClr val="D4D4D4"/>
                </a:solidFill>
                <a:effectLst/>
                <a:latin typeface="Consolas" panose="020B0609020204030204" pitchFamily="49" charset="0"/>
              </a:rPr>
              <a:t>  { </a:t>
            </a:r>
            <a:r>
              <a:rPr lang="en-IN" sz="3400" b="0" dirty="0">
                <a:solidFill>
                  <a:srgbClr val="9CDCFE"/>
                </a:solidFill>
                <a:effectLst/>
                <a:latin typeface="Consolas" panose="020B0609020204030204" pitchFamily="49" charset="0"/>
              </a:rPr>
              <a:t>path:</a:t>
            </a:r>
            <a:r>
              <a:rPr lang="en-IN" sz="3400" b="0" dirty="0">
                <a:solidFill>
                  <a:srgbClr val="D4D4D4"/>
                </a:solidFill>
                <a:effectLst/>
                <a:latin typeface="Consolas" panose="020B0609020204030204" pitchFamily="49" charset="0"/>
              </a:rPr>
              <a:t> </a:t>
            </a:r>
            <a:r>
              <a:rPr lang="en-IN" sz="3400" b="0" dirty="0">
                <a:solidFill>
                  <a:srgbClr val="CE9178"/>
                </a:solidFill>
                <a:effectLst/>
                <a:latin typeface="Consolas" panose="020B0609020204030204" pitchFamily="49" charset="0"/>
              </a:rPr>
              <a:t>''</a:t>
            </a:r>
            <a:r>
              <a:rPr lang="en-IN" sz="3400" b="0" dirty="0">
                <a:solidFill>
                  <a:srgbClr val="D4D4D4"/>
                </a:solidFill>
                <a:effectLst/>
                <a:latin typeface="Consolas" panose="020B0609020204030204" pitchFamily="49" charset="0"/>
              </a:rPr>
              <a:t>, </a:t>
            </a:r>
            <a:r>
              <a:rPr lang="en-IN" sz="3400" b="0" dirty="0">
                <a:solidFill>
                  <a:srgbClr val="4EC9B0"/>
                </a:solidFill>
                <a:effectLst/>
                <a:latin typeface="Consolas" panose="020B0609020204030204" pitchFamily="49" charset="0"/>
              </a:rPr>
              <a:t>component</a:t>
            </a:r>
            <a:r>
              <a:rPr lang="en-IN" sz="3400" b="0" dirty="0">
                <a:solidFill>
                  <a:srgbClr val="9CDCFE"/>
                </a:solidFill>
                <a:effectLst/>
                <a:latin typeface="Consolas" panose="020B0609020204030204" pitchFamily="49" charset="0"/>
              </a:rPr>
              <a:t>:</a:t>
            </a:r>
            <a:r>
              <a:rPr lang="en-IN" sz="3400" b="0" dirty="0">
                <a:solidFill>
                  <a:srgbClr val="D4D4D4"/>
                </a:solidFill>
                <a:effectLst/>
                <a:latin typeface="Consolas" panose="020B0609020204030204" pitchFamily="49" charset="0"/>
              </a:rPr>
              <a:t> </a:t>
            </a:r>
            <a:r>
              <a:rPr lang="en-IN" sz="3400" b="0" dirty="0">
                <a:solidFill>
                  <a:srgbClr val="4EC9B0"/>
                </a:solidFill>
                <a:effectLst/>
                <a:latin typeface="Consolas" panose="020B0609020204030204" pitchFamily="49" charset="0"/>
              </a:rPr>
              <a:t>HomeComponent</a:t>
            </a:r>
            <a:r>
              <a:rPr lang="en-IN" sz="3400" b="0" dirty="0">
                <a:solidFill>
                  <a:srgbClr val="D4D4D4"/>
                </a:solidFill>
                <a:effectLst/>
                <a:latin typeface="Consolas" panose="020B0609020204030204" pitchFamily="49" charset="0"/>
              </a:rPr>
              <a:t> },</a:t>
            </a:r>
          </a:p>
          <a:p>
            <a:pPr marL="0" indent="0">
              <a:buNone/>
            </a:pPr>
            <a:r>
              <a:rPr lang="en-IN" sz="3400" b="0" dirty="0">
                <a:solidFill>
                  <a:srgbClr val="D4D4D4"/>
                </a:solidFill>
                <a:effectLst/>
                <a:latin typeface="Consolas" panose="020B0609020204030204" pitchFamily="49" charset="0"/>
              </a:rPr>
              <a:t>  { </a:t>
            </a:r>
            <a:r>
              <a:rPr lang="en-IN" sz="3400" b="0" dirty="0">
                <a:solidFill>
                  <a:srgbClr val="9CDCFE"/>
                </a:solidFill>
                <a:effectLst/>
                <a:latin typeface="Consolas" panose="020B0609020204030204" pitchFamily="49" charset="0"/>
              </a:rPr>
              <a:t>path:</a:t>
            </a:r>
            <a:r>
              <a:rPr lang="en-IN" sz="3400" b="0" dirty="0">
                <a:solidFill>
                  <a:srgbClr val="D4D4D4"/>
                </a:solidFill>
                <a:effectLst/>
                <a:latin typeface="Consolas" panose="020B0609020204030204" pitchFamily="49" charset="0"/>
              </a:rPr>
              <a:t> </a:t>
            </a:r>
            <a:r>
              <a:rPr lang="en-IN" sz="3400" b="0" dirty="0">
                <a:solidFill>
                  <a:srgbClr val="CE9178"/>
                </a:solidFill>
                <a:effectLst/>
                <a:latin typeface="Consolas" panose="020B0609020204030204" pitchFamily="49" charset="0"/>
              </a:rPr>
              <a:t>'users'</a:t>
            </a:r>
            <a:r>
              <a:rPr lang="en-IN" sz="3400" b="0" dirty="0">
                <a:solidFill>
                  <a:srgbClr val="D4D4D4"/>
                </a:solidFill>
                <a:effectLst/>
                <a:latin typeface="Consolas" panose="020B0609020204030204" pitchFamily="49" charset="0"/>
              </a:rPr>
              <a:t>, </a:t>
            </a:r>
            <a:r>
              <a:rPr lang="en-IN" sz="3400" b="0" dirty="0">
                <a:solidFill>
                  <a:srgbClr val="4EC9B0"/>
                </a:solidFill>
                <a:effectLst/>
                <a:latin typeface="Consolas" panose="020B0609020204030204" pitchFamily="49" charset="0"/>
              </a:rPr>
              <a:t>component</a:t>
            </a:r>
            <a:r>
              <a:rPr lang="en-IN" sz="3400" b="0" dirty="0">
                <a:solidFill>
                  <a:srgbClr val="9CDCFE"/>
                </a:solidFill>
                <a:effectLst/>
                <a:latin typeface="Consolas" panose="020B0609020204030204" pitchFamily="49" charset="0"/>
              </a:rPr>
              <a:t>:</a:t>
            </a:r>
            <a:r>
              <a:rPr lang="en-IN" sz="3400" b="0" dirty="0">
                <a:solidFill>
                  <a:srgbClr val="D4D4D4"/>
                </a:solidFill>
                <a:effectLst/>
                <a:latin typeface="Consolas" panose="020B0609020204030204" pitchFamily="49" charset="0"/>
              </a:rPr>
              <a:t> </a:t>
            </a:r>
            <a:r>
              <a:rPr lang="en-IN" sz="3400" b="0" dirty="0">
                <a:solidFill>
                  <a:srgbClr val="4EC9B0"/>
                </a:solidFill>
                <a:effectLst/>
                <a:latin typeface="Consolas" panose="020B0609020204030204" pitchFamily="49" charset="0"/>
              </a:rPr>
              <a:t>UsersComponent</a:t>
            </a:r>
            <a:r>
              <a:rPr lang="en-IN" sz="3400" dirty="0">
                <a:solidFill>
                  <a:srgbClr val="D4D4D4"/>
                </a:solidFill>
                <a:latin typeface="Consolas" panose="020B0609020204030204" pitchFamily="49" charset="0"/>
              </a:rPr>
              <a:t>},</a:t>
            </a:r>
          </a:p>
          <a:p>
            <a:pPr marL="0" indent="0">
              <a:buNone/>
            </a:pPr>
            <a:r>
              <a:rPr lang="en-IN" sz="3400" b="0" dirty="0">
                <a:solidFill>
                  <a:srgbClr val="D4D4D4"/>
                </a:solidFill>
                <a:effectLst/>
                <a:latin typeface="Consolas" panose="020B0609020204030204" pitchFamily="49" charset="0"/>
              </a:rPr>
              <a:t>  { </a:t>
            </a:r>
            <a:r>
              <a:rPr lang="en-IN" sz="3400" b="0" dirty="0">
                <a:solidFill>
                  <a:srgbClr val="9CDCFE"/>
                </a:solidFill>
                <a:effectLst/>
                <a:latin typeface="Consolas" panose="020B0609020204030204" pitchFamily="49" charset="0"/>
              </a:rPr>
              <a:t>path:</a:t>
            </a:r>
            <a:r>
              <a:rPr lang="en-IN" sz="3400" b="0" dirty="0">
                <a:solidFill>
                  <a:srgbClr val="D4D4D4"/>
                </a:solidFill>
                <a:effectLst/>
                <a:latin typeface="Consolas" panose="020B0609020204030204" pitchFamily="49" charset="0"/>
              </a:rPr>
              <a:t> </a:t>
            </a:r>
            <a:r>
              <a:rPr lang="en-IN" sz="3400" b="0" dirty="0">
                <a:solidFill>
                  <a:srgbClr val="CE9178"/>
                </a:solidFill>
                <a:effectLst/>
                <a:highlight>
                  <a:srgbClr val="FFFF00"/>
                </a:highlight>
                <a:latin typeface="Consolas" panose="020B0609020204030204" pitchFamily="49" charset="0"/>
              </a:rPr>
              <a:t>'users/:id/:name'</a:t>
            </a:r>
            <a:r>
              <a:rPr lang="en-IN" sz="3400" b="0" dirty="0">
                <a:solidFill>
                  <a:srgbClr val="D4D4D4"/>
                </a:solidFill>
                <a:effectLst/>
                <a:highlight>
                  <a:srgbClr val="FFFF00"/>
                </a:highlight>
                <a:latin typeface="Consolas" panose="020B0609020204030204" pitchFamily="49" charset="0"/>
              </a:rPr>
              <a:t>,</a:t>
            </a:r>
            <a:r>
              <a:rPr lang="en-IN" sz="3400" b="0" dirty="0">
                <a:solidFill>
                  <a:srgbClr val="D4D4D4"/>
                </a:solidFill>
                <a:effectLst/>
                <a:latin typeface="Consolas" panose="020B0609020204030204" pitchFamily="49" charset="0"/>
              </a:rPr>
              <a:t> </a:t>
            </a:r>
            <a:r>
              <a:rPr lang="en-IN" sz="3400" b="0" dirty="0">
                <a:solidFill>
                  <a:srgbClr val="4EC9B0"/>
                </a:solidFill>
                <a:effectLst/>
                <a:latin typeface="Consolas" panose="020B0609020204030204" pitchFamily="49" charset="0"/>
              </a:rPr>
              <a:t>component</a:t>
            </a:r>
            <a:r>
              <a:rPr lang="en-IN" sz="3400" b="0" dirty="0">
                <a:solidFill>
                  <a:srgbClr val="9CDCFE"/>
                </a:solidFill>
                <a:effectLst/>
                <a:latin typeface="Consolas" panose="020B0609020204030204" pitchFamily="49" charset="0"/>
              </a:rPr>
              <a:t>:</a:t>
            </a:r>
            <a:r>
              <a:rPr lang="en-IN" sz="3400" b="0" dirty="0">
                <a:solidFill>
                  <a:srgbClr val="D4D4D4"/>
                </a:solidFill>
                <a:effectLst/>
                <a:latin typeface="Consolas" panose="020B0609020204030204" pitchFamily="49" charset="0"/>
              </a:rPr>
              <a:t> </a:t>
            </a:r>
            <a:r>
              <a:rPr lang="en-IN" sz="3400" b="0" dirty="0">
                <a:solidFill>
                  <a:srgbClr val="4EC9B0"/>
                </a:solidFill>
                <a:effectLst/>
                <a:latin typeface="Consolas" panose="020B0609020204030204" pitchFamily="49" charset="0"/>
              </a:rPr>
              <a:t>UserComponent</a:t>
            </a:r>
            <a:r>
              <a:rPr lang="en-IN" sz="3400" b="0" dirty="0">
                <a:solidFill>
                  <a:srgbClr val="D4D4D4"/>
                </a:solidFill>
                <a:effectLst/>
                <a:latin typeface="Consolas" panose="020B0609020204030204" pitchFamily="49" charset="0"/>
              </a:rPr>
              <a:t> }</a:t>
            </a:r>
          </a:p>
          <a:p>
            <a:pPr marL="0" indent="0">
              <a:buNone/>
            </a:pPr>
            <a:r>
              <a:rPr lang="en-IN" sz="3400" b="0" dirty="0">
                <a:solidFill>
                  <a:srgbClr val="D4D4D4"/>
                </a:solidFill>
                <a:effectLst/>
                <a:latin typeface="Consolas" panose="020B0609020204030204" pitchFamily="49" charset="0"/>
              </a:rPr>
              <a:t>  ] },</a:t>
            </a:r>
          </a:p>
          <a:p>
            <a:pPr marL="0" indent="0">
              <a:buNone/>
            </a:pPr>
            <a:r>
              <a:rPr lang="en-US" sz="3400" b="0" dirty="0">
                <a:solidFill>
                  <a:srgbClr val="808080"/>
                </a:solidFill>
                <a:effectLst/>
                <a:latin typeface="Consolas" panose="020B0609020204030204" pitchFamily="49" charset="0"/>
              </a:rPr>
              <a:t>&lt;</a:t>
            </a:r>
            <a:r>
              <a:rPr lang="en-US" sz="3400" b="0" dirty="0">
                <a:solidFill>
                  <a:srgbClr val="569CD6"/>
                </a:solidFill>
                <a:effectLst/>
                <a:latin typeface="Consolas" panose="020B0609020204030204" pitchFamily="49" charset="0"/>
              </a:rPr>
              <a:t>a</a:t>
            </a:r>
            <a:r>
              <a:rPr lang="en-US" sz="3400" b="0" dirty="0">
                <a:solidFill>
                  <a:srgbClr val="D4D4D4"/>
                </a:solidFill>
                <a:effectLst/>
                <a:latin typeface="Consolas" panose="020B0609020204030204" pitchFamily="49" charset="0"/>
              </a:rPr>
              <a:t> </a:t>
            </a:r>
            <a:r>
              <a:rPr lang="en-US" sz="3400" b="0" dirty="0">
                <a:solidFill>
                  <a:srgbClr val="9CDCFE"/>
                </a:solidFill>
                <a:effectLst/>
                <a:highlight>
                  <a:srgbClr val="FFFF00"/>
                </a:highlight>
                <a:latin typeface="Consolas" panose="020B0609020204030204" pitchFamily="49" charset="0"/>
              </a:rPr>
              <a:t>[routerLink]</a:t>
            </a:r>
            <a:r>
              <a:rPr lang="en-US" sz="3400" b="0" dirty="0">
                <a:solidFill>
                  <a:srgbClr val="D4D4D4"/>
                </a:solidFill>
                <a:effectLst/>
                <a:highlight>
                  <a:srgbClr val="FFFF00"/>
                </a:highlight>
                <a:latin typeface="Consolas" panose="020B0609020204030204" pitchFamily="49" charset="0"/>
              </a:rPr>
              <a:t>=</a:t>
            </a:r>
            <a:r>
              <a:rPr lang="en-US" sz="3400" b="0" dirty="0">
                <a:solidFill>
                  <a:srgbClr val="CE9178"/>
                </a:solidFill>
                <a:effectLst/>
                <a:highlight>
                  <a:srgbClr val="FFFF00"/>
                </a:highlight>
                <a:latin typeface="Consolas" panose="020B0609020204030204" pitchFamily="49" charset="0"/>
              </a:rPr>
              <a:t>"</a:t>
            </a:r>
            <a:r>
              <a:rPr lang="en-US" sz="3400" b="0" dirty="0">
                <a:solidFill>
                  <a:srgbClr val="D4D4D4"/>
                </a:solidFill>
                <a:effectLst/>
                <a:highlight>
                  <a:srgbClr val="FFFF00"/>
                </a:highlight>
                <a:latin typeface="Consolas" panose="020B0609020204030204" pitchFamily="49" charset="0"/>
              </a:rPr>
              <a:t>[</a:t>
            </a:r>
            <a:r>
              <a:rPr lang="en-US" sz="3400" b="0" dirty="0">
                <a:solidFill>
                  <a:srgbClr val="CE9178"/>
                </a:solidFill>
                <a:effectLst/>
                <a:highlight>
                  <a:srgbClr val="FFFF00"/>
                </a:highlight>
                <a:latin typeface="Consolas" panose="020B0609020204030204" pitchFamily="49" charset="0"/>
              </a:rPr>
              <a:t>'/users’</a:t>
            </a:r>
            <a:r>
              <a:rPr lang="en-US" sz="3400" b="0" dirty="0">
                <a:solidFill>
                  <a:srgbClr val="D4D4D4"/>
                </a:solidFill>
                <a:effectLst/>
                <a:highlight>
                  <a:srgbClr val="FFFF00"/>
                </a:highlight>
                <a:latin typeface="Consolas" panose="020B0609020204030204" pitchFamily="49" charset="0"/>
              </a:rPr>
              <a:t>, </a:t>
            </a:r>
            <a:r>
              <a:rPr lang="en-US" sz="3400" dirty="0">
                <a:solidFill>
                  <a:srgbClr val="B5CEA8"/>
                </a:solidFill>
                <a:highlight>
                  <a:srgbClr val="FFFF00"/>
                </a:highlight>
                <a:latin typeface="Consolas" panose="020B0609020204030204" pitchFamily="49" charset="0"/>
              </a:rPr>
              <a:t>2</a:t>
            </a:r>
            <a:r>
              <a:rPr lang="en-US" sz="3400" b="0" dirty="0">
                <a:solidFill>
                  <a:srgbClr val="B5CEA8"/>
                </a:solidFill>
                <a:effectLst/>
                <a:highlight>
                  <a:srgbClr val="FFFF00"/>
                </a:highlight>
                <a:latin typeface="Consolas" panose="020B0609020204030204" pitchFamily="49" charset="0"/>
              </a:rPr>
              <a:t>0</a:t>
            </a:r>
            <a:r>
              <a:rPr lang="en-US" sz="3400" b="0" dirty="0">
                <a:solidFill>
                  <a:srgbClr val="D4D4D4"/>
                </a:solidFill>
                <a:effectLst/>
                <a:highlight>
                  <a:srgbClr val="FFFF00"/>
                </a:highlight>
                <a:latin typeface="Consolas" panose="020B0609020204030204" pitchFamily="49" charset="0"/>
              </a:rPr>
              <a:t>, </a:t>
            </a:r>
            <a:r>
              <a:rPr lang="en-US" sz="3400" b="0" dirty="0">
                <a:solidFill>
                  <a:srgbClr val="CE9178"/>
                </a:solidFill>
                <a:effectLst/>
                <a:highlight>
                  <a:srgbClr val="FFFF00"/>
                </a:highlight>
                <a:latin typeface="Consolas" panose="020B0609020204030204" pitchFamily="49" charset="0"/>
              </a:rPr>
              <a:t>’John'</a:t>
            </a:r>
            <a:r>
              <a:rPr lang="en-US" sz="3400" b="0" dirty="0">
                <a:solidFill>
                  <a:srgbClr val="D4D4D4"/>
                </a:solidFill>
                <a:effectLst/>
                <a:highlight>
                  <a:srgbClr val="FFFF00"/>
                </a:highlight>
                <a:latin typeface="Consolas" panose="020B0609020204030204" pitchFamily="49" charset="0"/>
              </a:rPr>
              <a:t>]</a:t>
            </a:r>
            <a:r>
              <a:rPr lang="en-US" sz="3400" b="0" dirty="0">
                <a:solidFill>
                  <a:srgbClr val="CE9178"/>
                </a:solidFill>
                <a:effectLst/>
                <a:highlight>
                  <a:srgbClr val="FFFF00"/>
                </a:highlight>
                <a:latin typeface="Consolas" panose="020B0609020204030204" pitchFamily="49" charset="0"/>
              </a:rPr>
              <a:t>"</a:t>
            </a:r>
            <a:r>
              <a:rPr lang="en-US" sz="3400" b="0" dirty="0">
                <a:solidFill>
                  <a:srgbClr val="808080"/>
                </a:solidFill>
                <a:effectLst/>
                <a:latin typeface="Consolas" panose="020B0609020204030204" pitchFamily="49" charset="0"/>
              </a:rPr>
              <a:t>&gt;</a:t>
            </a:r>
            <a:r>
              <a:rPr lang="en-US" sz="3400" b="0" dirty="0">
                <a:solidFill>
                  <a:srgbClr val="D4D4D4"/>
                </a:solidFill>
                <a:effectLst/>
                <a:latin typeface="Consolas" panose="020B0609020204030204" pitchFamily="49" charset="0"/>
              </a:rPr>
              <a:t>Load John (20)</a:t>
            </a:r>
            <a:r>
              <a:rPr lang="en-US" sz="3400" b="0" dirty="0">
                <a:solidFill>
                  <a:srgbClr val="808080"/>
                </a:solidFill>
                <a:effectLst/>
                <a:latin typeface="Consolas" panose="020B0609020204030204" pitchFamily="49" charset="0"/>
              </a:rPr>
              <a:t>&lt;/</a:t>
            </a:r>
            <a:r>
              <a:rPr lang="en-US" sz="3400" b="0" dirty="0">
                <a:solidFill>
                  <a:srgbClr val="569CD6"/>
                </a:solidFill>
                <a:effectLst/>
                <a:latin typeface="Consolas" panose="020B0609020204030204" pitchFamily="49" charset="0"/>
              </a:rPr>
              <a:t>a</a:t>
            </a:r>
            <a:r>
              <a:rPr lang="en-US" sz="3400" b="0" dirty="0">
                <a:solidFill>
                  <a:srgbClr val="808080"/>
                </a:solidFill>
                <a:effectLst/>
                <a:latin typeface="Consolas" panose="020B0609020204030204" pitchFamily="49" charset="0"/>
              </a:rPr>
              <a:t>&gt;</a:t>
            </a:r>
            <a:endParaRPr lang="en-US" sz="3400" b="0" dirty="0">
              <a:solidFill>
                <a:srgbClr val="D4D4D4"/>
              </a:solidFill>
              <a:effectLst/>
              <a:latin typeface="Consolas" panose="020B0609020204030204" pitchFamily="49" charset="0"/>
            </a:endParaRPr>
          </a:p>
          <a:p>
            <a:pPr marL="0" indent="0">
              <a:buNone/>
            </a:pPr>
            <a:r>
              <a:rPr lang="en-IN" sz="3400" dirty="0">
                <a:solidFill>
                  <a:srgbClr val="569CD6"/>
                </a:solidFill>
                <a:latin typeface="Consolas" panose="020B0609020204030204" pitchFamily="49" charset="0"/>
              </a:rPr>
              <a:t>Fetching Route parameters:-</a:t>
            </a:r>
          </a:p>
          <a:p>
            <a:pPr marL="0" indent="0">
              <a:buNone/>
            </a:pPr>
            <a:r>
              <a:rPr lang="en-IN" sz="3400" b="0" dirty="0">
                <a:solidFill>
                  <a:srgbClr val="D4D4D4"/>
                </a:solidFill>
                <a:effectLst/>
                <a:latin typeface="Consolas" panose="020B0609020204030204" pitchFamily="49" charset="0"/>
              </a:rPr>
              <a:t> </a:t>
            </a:r>
            <a:r>
              <a:rPr lang="en-IN" sz="3400" b="0" dirty="0">
                <a:solidFill>
                  <a:srgbClr val="DCDCAA"/>
                </a:solidFill>
                <a:effectLst/>
                <a:latin typeface="Consolas" panose="020B0609020204030204" pitchFamily="49" charset="0"/>
              </a:rPr>
              <a:t>ngOnInit</a:t>
            </a:r>
            <a:r>
              <a:rPr lang="en-IN" sz="3400" b="0" dirty="0">
                <a:solidFill>
                  <a:srgbClr val="D4D4D4"/>
                </a:solidFill>
                <a:effectLst/>
                <a:latin typeface="Consolas" panose="020B0609020204030204" pitchFamily="49" charset="0"/>
              </a:rPr>
              <a:t>() {</a:t>
            </a:r>
          </a:p>
          <a:p>
            <a:pPr marL="0" indent="0">
              <a:buNone/>
            </a:pPr>
            <a:r>
              <a:rPr lang="en-IN" sz="3400" b="0" dirty="0">
                <a:solidFill>
                  <a:srgbClr val="D4D4D4"/>
                </a:solidFill>
                <a:effectLst/>
                <a:latin typeface="Consolas" panose="020B0609020204030204" pitchFamily="49" charset="0"/>
              </a:rPr>
              <a:t>    </a:t>
            </a:r>
            <a:r>
              <a:rPr lang="en-IN" sz="3400" b="0" dirty="0">
                <a:solidFill>
                  <a:srgbClr val="569CD6"/>
                </a:solidFill>
                <a:effectLst/>
                <a:latin typeface="Consolas" panose="020B0609020204030204" pitchFamily="49" charset="0"/>
              </a:rPr>
              <a:t>this</a:t>
            </a:r>
            <a:r>
              <a:rPr lang="en-IN" sz="3400" b="0" dirty="0">
                <a:solidFill>
                  <a:srgbClr val="D4D4D4"/>
                </a:solidFill>
                <a:effectLst/>
                <a:latin typeface="Consolas" panose="020B0609020204030204" pitchFamily="49" charset="0"/>
              </a:rPr>
              <a:t>.</a:t>
            </a:r>
            <a:r>
              <a:rPr lang="en-IN" sz="3400" b="0" dirty="0">
                <a:solidFill>
                  <a:srgbClr val="9CDCFE"/>
                </a:solidFill>
                <a:effectLst/>
                <a:latin typeface="Consolas" panose="020B0609020204030204" pitchFamily="49" charset="0"/>
              </a:rPr>
              <a:t>user</a:t>
            </a:r>
            <a:r>
              <a:rPr lang="en-IN" sz="3400" b="0" dirty="0">
                <a:solidFill>
                  <a:srgbClr val="D4D4D4"/>
                </a:solidFill>
                <a:effectLst/>
                <a:latin typeface="Consolas" panose="020B0609020204030204" pitchFamily="49" charset="0"/>
              </a:rPr>
              <a:t> = {</a:t>
            </a:r>
          </a:p>
          <a:p>
            <a:pPr marL="0" indent="0">
              <a:buNone/>
            </a:pPr>
            <a:r>
              <a:rPr lang="en-IN" sz="3400" b="0" dirty="0">
                <a:solidFill>
                  <a:srgbClr val="D4D4D4"/>
                </a:solidFill>
                <a:effectLst/>
                <a:latin typeface="Consolas" panose="020B0609020204030204" pitchFamily="49" charset="0"/>
              </a:rPr>
              <a:t>      </a:t>
            </a:r>
            <a:r>
              <a:rPr lang="en-IN" sz="3400" b="0" dirty="0">
                <a:solidFill>
                  <a:srgbClr val="9CDCFE"/>
                </a:solidFill>
                <a:effectLst/>
                <a:latin typeface="Consolas" panose="020B0609020204030204" pitchFamily="49" charset="0"/>
              </a:rPr>
              <a:t>id:</a:t>
            </a:r>
            <a:r>
              <a:rPr lang="en-IN" sz="3400" b="0" dirty="0">
                <a:solidFill>
                  <a:srgbClr val="D4D4D4"/>
                </a:solidFill>
                <a:effectLst/>
                <a:latin typeface="Consolas" panose="020B0609020204030204" pitchFamily="49" charset="0"/>
              </a:rPr>
              <a:t> </a:t>
            </a:r>
            <a:r>
              <a:rPr lang="en-IN" sz="3400" b="1" dirty="0">
                <a:solidFill>
                  <a:srgbClr val="569CD6"/>
                </a:solidFill>
                <a:effectLst/>
                <a:highlight>
                  <a:srgbClr val="FFFF00"/>
                </a:highlight>
                <a:latin typeface="Consolas" panose="020B0609020204030204" pitchFamily="49" charset="0"/>
              </a:rPr>
              <a:t>this</a:t>
            </a:r>
            <a:r>
              <a:rPr lang="en-IN" sz="3400" b="1" dirty="0">
                <a:solidFill>
                  <a:srgbClr val="D4D4D4"/>
                </a:solidFill>
                <a:effectLst/>
                <a:highlight>
                  <a:srgbClr val="FFFF00"/>
                </a:highlight>
                <a:latin typeface="Consolas" panose="020B0609020204030204" pitchFamily="49" charset="0"/>
              </a:rPr>
              <a:t>.</a:t>
            </a:r>
            <a:r>
              <a:rPr lang="en-IN" sz="3400" b="1" dirty="0">
                <a:solidFill>
                  <a:srgbClr val="9CDCFE"/>
                </a:solidFill>
                <a:effectLst/>
                <a:highlight>
                  <a:srgbClr val="FFFF00"/>
                </a:highlight>
                <a:latin typeface="Consolas" panose="020B0609020204030204" pitchFamily="49" charset="0"/>
              </a:rPr>
              <a:t>route</a:t>
            </a:r>
            <a:r>
              <a:rPr lang="en-IN" sz="3400" b="1" dirty="0">
                <a:solidFill>
                  <a:srgbClr val="D4D4D4"/>
                </a:solidFill>
                <a:effectLst/>
                <a:highlight>
                  <a:srgbClr val="FFFF00"/>
                </a:highlight>
                <a:latin typeface="Consolas" panose="020B0609020204030204" pitchFamily="49" charset="0"/>
              </a:rPr>
              <a:t>.</a:t>
            </a:r>
            <a:r>
              <a:rPr lang="en-IN" sz="3400" b="1" dirty="0">
                <a:solidFill>
                  <a:srgbClr val="9CDCFE"/>
                </a:solidFill>
                <a:effectLst/>
                <a:highlight>
                  <a:srgbClr val="FFFF00"/>
                </a:highlight>
                <a:latin typeface="Consolas" panose="020B0609020204030204" pitchFamily="49" charset="0"/>
              </a:rPr>
              <a:t>snapshot</a:t>
            </a:r>
            <a:r>
              <a:rPr lang="en-IN" sz="3400" b="1" dirty="0">
                <a:solidFill>
                  <a:srgbClr val="D4D4D4"/>
                </a:solidFill>
                <a:effectLst/>
                <a:highlight>
                  <a:srgbClr val="FFFF00"/>
                </a:highlight>
                <a:latin typeface="Consolas" panose="020B0609020204030204" pitchFamily="49" charset="0"/>
              </a:rPr>
              <a:t>.</a:t>
            </a:r>
            <a:r>
              <a:rPr lang="en-IN" sz="3400" b="1" dirty="0">
                <a:solidFill>
                  <a:srgbClr val="9CDCFE"/>
                </a:solidFill>
                <a:effectLst/>
                <a:highlight>
                  <a:srgbClr val="FFFF00"/>
                </a:highlight>
                <a:latin typeface="Consolas" panose="020B0609020204030204" pitchFamily="49" charset="0"/>
              </a:rPr>
              <a:t>params</a:t>
            </a:r>
            <a:r>
              <a:rPr lang="en-IN" sz="3400" b="0" dirty="0">
                <a:solidFill>
                  <a:srgbClr val="D4D4D4"/>
                </a:solidFill>
                <a:effectLst/>
                <a:highlight>
                  <a:srgbClr val="FFFF00"/>
                </a:highlight>
                <a:latin typeface="Consolas" panose="020B0609020204030204" pitchFamily="49" charset="0"/>
              </a:rPr>
              <a:t>[</a:t>
            </a:r>
            <a:r>
              <a:rPr lang="en-IN" sz="3400" b="0" dirty="0">
                <a:solidFill>
                  <a:srgbClr val="CE9178"/>
                </a:solidFill>
                <a:effectLst/>
                <a:latin typeface="Consolas" panose="020B0609020204030204" pitchFamily="49" charset="0"/>
              </a:rPr>
              <a:t>'id'</a:t>
            </a:r>
            <a:r>
              <a:rPr lang="en-IN" sz="3400" b="0" dirty="0">
                <a:solidFill>
                  <a:srgbClr val="D4D4D4"/>
                </a:solidFill>
                <a:effectLst/>
                <a:highlight>
                  <a:srgbClr val="FFFF00"/>
                </a:highlight>
                <a:latin typeface="Consolas" panose="020B0609020204030204" pitchFamily="49" charset="0"/>
              </a:rPr>
              <a:t>]</a:t>
            </a:r>
            <a:r>
              <a:rPr lang="en-IN" sz="3400" b="0" dirty="0">
                <a:solidFill>
                  <a:srgbClr val="D4D4D4"/>
                </a:solidFill>
                <a:effectLst/>
                <a:latin typeface="Consolas" panose="020B0609020204030204" pitchFamily="49" charset="0"/>
              </a:rPr>
              <a:t>,</a:t>
            </a:r>
          </a:p>
          <a:p>
            <a:pPr marL="0" indent="0">
              <a:buNone/>
            </a:pPr>
            <a:r>
              <a:rPr lang="en-IN" sz="3400" b="0" dirty="0">
                <a:solidFill>
                  <a:srgbClr val="D4D4D4"/>
                </a:solidFill>
                <a:effectLst/>
                <a:latin typeface="Consolas" panose="020B0609020204030204" pitchFamily="49" charset="0"/>
              </a:rPr>
              <a:t>      </a:t>
            </a:r>
            <a:r>
              <a:rPr lang="en-IN" sz="3400" b="0" dirty="0">
                <a:solidFill>
                  <a:srgbClr val="9CDCFE"/>
                </a:solidFill>
                <a:effectLst/>
                <a:latin typeface="Consolas" panose="020B0609020204030204" pitchFamily="49" charset="0"/>
              </a:rPr>
              <a:t>name:</a:t>
            </a:r>
            <a:r>
              <a:rPr lang="en-IN" sz="3400" b="0" dirty="0">
                <a:solidFill>
                  <a:srgbClr val="D4D4D4"/>
                </a:solidFill>
                <a:effectLst/>
                <a:latin typeface="Consolas" panose="020B0609020204030204" pitchFamily="49" charset="0"/>
              </a:rPr>
              <a:t> </a:t>
            </a:r>
            <a:r>
              <a:rPr lang="en-IN" sz="3400" b="0" dirty="0">
                <a:solidFill>
                  <a:srgbClr val="569CD6"/>
                </a:solidFill>
                <a:effectLst/>
                <a:latin typeface="Consolas" panose="020B0609020204030204" pitchFamily="49" charset="0"/>
              </a:rPr>
              <a:t>this</a:t>
            </a:r>
            <a:r>
              <a:rPr lang="en-IN" sz="3400" b="0" dirty="0">
                <a:solidFill>
                  <a:srgbClr val="D4D4D4"/>
                </a:solidFill>
                <a:effectLst/>
                <a:latin typeface="Consolas" panose="020B0609020204030204" pitchFamily="49" charset="0"/>
              </a:rPr>
              <a:t>.</a:t>
            </a:r>
            <a:r>
              <a:rPr lang="en-IN" sz="3400" b="0" dirty="0">
                <a:solidFill>
                  <a:srgbClr val="9CDCFE"/>
                </a:solidFill>
                <a:effectLst/>
                <a:latin typeface="Consolas" panose="020B0609020204030204" pitchFamily="49" charset="0"/>
              </a:rPr>
              <a:t>route</a:t>
            </a:r>
            <a:r>
              <a:rPr lang="en-IN" sz="3400" b="0" dirty="0">
                <a:solidFill>
                  <a:srgbClr val="D4D4D4"/>
                </a:solidFill>
                <a:effectLst/>
                <a:latin typeface="Consolas" panose="020B0609020204030204" pitchFamily="49" charset="0"/>
              </a:rPr>
              <a:t>.</a:t>
            </a:r>
            <a:r>
              <a:rPr lang="en-IN" sz="3400" b="0" dirty="0">
                <a:solidFill>
                  <a:srgbClr val="9CDCFE"/>
                </a:solidFill>
                <a:effectLst/>
                <a:latin typeface="Consolas" panose="020B0609020204030204" pitchFamily="49" charset="0"/>
              </a:rPr>
              <a:t>snapshot</a:t>
            </a:r>
            <a:r>
              <a:rPr lang="en-IN" sz="3400" b="0" dirty="0">
                <a:solidFill>
                  <a:srgbClr val="D4D4D4"/>
                </a:solidFill>
                <a:effectLst/>
                <a:latin typeface="Consolas" panose="020B0609020204030204" pitchFamily="49" charset="0"/>
              </a:rPr>
              <a:t>.</a:t>
            </a:r>
            <a:r>
              <a:rPr lang="en-IN" sz="3400" b="0" dirty="0">
                <a:solidFill>
                  <a:srgbClr val="9CDCFE"/>
                </a:solidFill>
                <a:effectLst/>
                <a:latin typeface="Consolas" panose="020B0609020204030204" pitchFamily="49" charset="0"/>
              </a:rPr>
              <a:t>params</a:t>
            </a:r>
            <a:r>
              <a:rPr lang="en-IN" sz="3400" b="0" dirty="0">
                <a:solidFill>
                  <a:srgbClr val="D4D4D4"/>
                </a:solidFill>
                <a:effectLst/>
                <a:latin typeface="Consolas" panose="020B0609020204030204" pitchFamily="49" charset="0"/>
              </a:rPr>
              <a:t>[</a:t>
            </a:r>
            <a:r>
              <a:rPr lang="en-IN" sz="3400" b="0" dirty="0">
                <a:solidFill>
                  <a:srgbClr val="CE9178"/>
                </a:solidFill>
                <a:effectLst/>
                <a:latin typeface="Consolas" panose="020B0609020204030204" pitchFamily="49" charset="0"/>
              </a:rPr>
              <a:t>'name'</a:t>
            </a:r>
            <a:r>
              <a:rPr lang="en-IN" sz="3400" b="0" dirty="0">
                <a:solidFill>
                  <a:srgbClr val="D4D4D4"/>
                </a:solidFill>
                <a:effectLst/>
                <a:latin typeface="Consolas" panose="020B0609020204030204" pitchFamily="49" charset="0"/>
              </a:rPr>
              <a:t>]</a:t>
            </a:r>
          </a:p>
          <a:p>
            <a:pPr marL="0" indent="0">
              <a:buNone/>
            </a:pPr>
            <a:r>
              <a:rPr lang="en-IN" sz="3400" b="0" dirty="0">
                <a:solidFill>
                  <a:srgbClr val="D4D4D4"/>
                </a:solidFill>
                <a:effectLst/>
                <a:latin typeface="Consolas" panose="020B0609020204030204" pitchFamily="49" charset="0"/>
              </a:rPr>
              <a:t>    };</a:t>
            </a:r>
          </a:p>
          <a:p>
            <a:pPr marL="0" indent="0">
              <a:buNone/>
            </a:pPr>
            <a:r>
              <a:rPr lang="en-IN" sz="3400" b="0" dirty="0">
                <a:solidFill>
                  <a:srgbClr val="D4D4D4"/>
                </a:solidFill>
                <a:effectLst/>
                <a:latin typeface="Consolas" panose="020B0609020204030204" pitchFamily="49" charset="0"/>
              </a:rPr>
              <a:t>    </a:t>
            </a:r>
            <a:r>
              <a:rPr lang="en-IN" sz="3400" b="0" dirty="0">
                <a:solidFill>
                  <a:srgbClr val="569CD6"/>
                </a:solidFill>
                <a:effectLst/>
                <a:latin typeface="Consolas" panose="020B0609020204030204" pitchFamily="49" charset="0"/>
              </a:rPr>
              <a:t>this</a:t>
            </a:r>
            <a:r>
              <a:rPr lang="en-IN" sz="3400" b="0" dirty="0">
                <a:solidFill>
                  <a:srgbClr val="D4D4D4"/>
                </a:solidFill>
                <a:effectLst/>
                <a:latin typeface="Consolas" panose="020B0609020204030204" pitchFamily="49" charset="0"/>
              </a:rPr>
              <a:t>.</a:t>
            </a:r>
            <a:r>
              <a:rPr lang="en-IN" sz="3400" b="0" dirty="0">
                <a:solidFill>
                  <a:srgbClr val="9CDCFE"/>
                </a:solidFill>
                <a:effectLst/>
                <a:latin typeface="Consolas" panose="020B0609020204030204" pitchFamily="49" charset="0"/>
              </a:rPr>
              <a:t>paramsSubscription</a:t>
            </a:r>
            <a:r>
              <a:rPr lang="en-IN" sz="3400" b="0" dirty="0">
                <a:solidFill>
                  <a:srgbClr val="D4D4D4"/>
                </a:solidFill>
                <a:effectLst/>
                <a:latin typeface="Consolas" panose="020B0609020204030204" pitchFamily="49" charset="0"/>
              </a:rPr>
              <a:t> = </a:t>
            </a:r>
            <a:r>
              <a:rPr lang="en-IN" sz="3400" b="1" dirty="0">
                <a:solidFill>
                  <a:srgbClr val="569CD6"/>
                </a:solidFill>
                <a:effectLst/>
                <a:highlight>
                  <a:srgbClr val="FFFF00"/>
                </a:highlight>
                <a:latin typeface="Consolas" panose="020B0609020204030204" pitchFamily="49" charset="0"/>
              </a:rPr>
              <a:t>this</a:t>
            </a:r>
            <a:r>
              <a:rPr lang="en-IN" sz="3400" b="1" dirty="0">
                <a:solidFill>
                  <a:srgbClr val="D4D4D4"/>
                </a:solidFill>
                <a:effectLst/>
                <a:highlight>
                  <a:srgbClr val="FFFF00"/>
                </a:highlight>
                <a:latin typeface="Consolas" panose="020B0609020204030204" pitchFamily="49" charset="0"/>
              </a:rPr>
              <a:t>.</a:t>
            </a:r>
            <a:r>
              <a:rPr lang="en-IN" sz="3400" b="1" dirty="0">
                <a:solidFill>
                  <a:srgbClr val="9CDCFE"/>
                </a:solidFill>
                <a:effectLst/>
                <a:highlight>
                  <a:srgbClr val="FFFF00"/>
                </a:highlight>
                <a:latin typeface="Consolas" panose="020B0609020204030204" pitchFamily="49" charset="0"/>
              </a:rPr>
              <a:t>route</a:t>
            </a:r>
            <a:r>
              <a:rPr lang="en-IN" sz="3400" b="1" dirty="0">
                <a:solidFill>
                  <a:srgbClr val="D4D4D4"/>
                </a:solidFill>
                <a:effectLst/>
                <a:highlight>
                  <a:srgbClr val="FFFF00"/>
                </a:highlight>
                <a:latin typeface="Consolas" panose="020B0609020204030204" pitchFamily="49" charset="0"/>
              </a:rPr>
              <a:t>.</a:t>
            </a:r>
            <a:r>
              <a:rPr lang="en-IN" sz="3400" b="1" dirty="0">
                <a:solidFill>
                  <a:srgbClr val="9CDCFE"/>
                </a:solidFill>
                <a:effectLst/>
                <a:highlight>
                  <a:srgbClr val="FFFF00"/>
                </a:highlight>
                <a:latin typeface="Consolas" panose="020B0609020204030204" pitchFamily="49" charset="0"/>
              </a:rPr>
              <a:t>params</a:t>
            </a:r>
            <a:r>
              <a:rPr lang="en-IN" sz="3400" b="1" dirty="0">
                <a:solidFill>
                  <a:srgbClr val="9CDCFE"/>
                </a:solidFill>
                <a:effectLst/>
                <a:latin typeface="Consolas" panose="020B0609020204030204" pitchFamily="49" charset="0"/>
              </a:rPr>
              <a:t>  -- fetching route parameters reactively</a:t>
            </a:r>
            <a:endParaRPr lang="en-IN" sz="3400" b="1" dirty="0">
              <a:solidFill>
                <a:srgbClr val="D4D4D4"/>
              </a:solidFill>
              <a:effectLst/>
              <a:latin typeface="Consolas" panose="020B0609020204030204" pitchFamily="49" charset="0"/>
            </a:endParaRPr>
          </a:p>
          <a:p>
            <a:pPr marL="0" indent="0">
              <a:buNone/>
            </a:pPr>
            <a:r>
              <a:rPr lang="en-IN" sz="3400" b="1" dirty="0">
                <a:solidFill>
                  <a:srgbClr val="D4D4D4"/>
                </a:solidFill>
                <a:effectLst/>
                <a:latin typeface="Consolas" panose="020B0609020204030204" pitchFamily="49" charset="0"/>
              </a:rPr>
              <a:t>     </a:t>
            </a:r>
            <a:r>
              <a:rPr lang="en-IN" sz="3400" b="1" dirty="0">
                <a:solidFill>
                  <a:srgbClr val="D4D4D4"/>
                </a:solidFill>
                <a:effectLst/>
                <a:highlight>
                  <a:srgbClr val="FFFF00"/>
                </a:highlight>
                <a:latin typeface="Consolas" panose="020B0609020204030204" pitchFamily="49" charset="0"/>
              </a:rPr>
              <a:t> .</a:t>
            </a:r>
            <a:r>
              <a:rPr lang="en-IN" sz="3400" b="1" dirty="0">
                <a:solidFill>
                  <a:srgbClr val="DCDCAA"/>
                </a:solidFill>
                <a:effectLst/>
                <a:highlight>
                  <a:srgbClr val="FFFF00"/>
                </a:highlight>
                <a:latin typeface="Consolas" panose="020B0609020204030204" pitchFamily="49" charset="0"/>
              </a:rPr>
              <a:t>subscribe</a:t>
            </a:r>
            <a:r>
              <a:rPr lang="en-IN" sz="3400" b="1" dirty="0">
                <a:solidFill>
                  <a:srgbClr val="D4D4D4"/>
                </a:solidFill>
                <a:effectLst/>
                <a:latin typeface="Consolas" panose="020B0609020204030204" pitchFamily="49" charset="0"/>
              </a:rPr>
              <a:t>(</a:t>
            </a:r>
          </a:p>
          <a:p>
            <a:pPr marL="0" indent="0">
              <a:buNone/>
            </a:pPr>
            <a:r>
              <a:rPr lang="en-IN" sz="3400" b="1" dirty="0">
                <a:solidFill>
                  <a:srgbClr val="D4D4D4"/>
                </a:solidFill>
                <a:effectLst/>
                <a:latin typeface="Consolas" panose="020B0609020204030204" pitchFamily="49" charset="0"/>
              </a:rPr>
              <a:t>        </a:t>
            </a:r>
            <a:r>
              <a:rPr lang="en-IN" sz="3400" b="1" dirty="0">
                <a:solidFill>
                  <a:srgbClr val="D4D4D4"/>
                </a:solidFill>
                <a:effectLst/>
                <a:highlight>
                  <a:srgbClr val="FFFF00"/>
                </a:highlight>
                <a:latin typeface="Consolas" panose="020B0609020204030204" pitchFamily="49" charset="0"/>
              </a:rPr>
              <a:t>(</a:t>
            </a:r>
            <a:r>
              <a:rPr lang="en-IN" sz="3400" b="1" dirty="0">
                <a:solidFill>
                  <a:srgbClr val="9CDCFE"/>
                </a:solidFill>
                <a:effectLst/>
                <a:highlight>
                  <a:srgbClr val="FFFF00"/>
                </a:highlight>
                <a:latin typeface="Consolas" panose="020B0609020204030204" pitchFamily="49" charset="0"/>
              </a:rPr>
              <a:t>params</a:t>
            </a:r>
            <a:r>
              <a:rPr lang="en-IN" sz="3400" b="1" dirty="0">
                <a:solidFill>
                  <a:srgbClr val="D4D4D4"/>
                </a:solidFill>
                <a:effectLst/>
                <a:highlight>
                  <a:srgbClr val="FFFF00"/>
                </a:highlight>
                <a:latin typeface="Consolas" panose="020B0609020204030204" pitchFamily="49" charset="0"/>
              </a:rPr>
              <a:t>: </a:t>
            </a:r>
            <a:r>
              <a:rPr lang="en-IN" sz="3400" b="1" dirty="0">
                <a:solidFill>
                  <a:srgbClr val="4EC9B0"/>
                </a:solidFill>
                <a:effectLst/>
                <a:highlight>
                  <a:srgbClr val="FFFF00"/>
                </a:highlight>
                <a:latin typeface="Consolas" panose="020B0609020204030204" pitchFamily="49" charset="0"/>
              </a:rPr>
              <a:t>Params</a:t>
            </a:r>
            <a:r>
              <a:rPr lang="en-IN" sz="3400" b="1" dirty="0">
                <a:solidFill>
                  <a:srgbClr val="D4D4D4"/>
                </a:solidFill>
                <a:effectLst/>
                <a:highlight>
                  <a:srgbClr val="FFFF00"/>
                </a:highlight>
                <a:latin typeface="Consolas" panose="020B0609020204030204" pitchFamily="49" charset="0"/>
              </a:rPr>
              <a:t>) </a:t>
            </a:r>
            <a:r>
              <a:rPr lang="en-IN" sz="3400" b="0" dirty="0">
                <a:solidFill>
                  <a:srgbClr val="569CD6"/>
                </a:solidFill>
                <a:effectLst/>
                <a:latin typeface="Consolas" panose="020B0609020204030204" pitchFamily="49" charset="0"/>
              </a:rPr>
              <a:t>=&gt;</a:t>
            </a:r>
            <a:r>
              <a:rPr lang="en-IN" sz="3400" b="0" dirty="0">
                <a:solidFill>
                  <a:srgbClr val="D4D4D4"/>
                </a:solidFill>
                <a:effectLst/>
                <a:latin typeface="Consolas" panose="020B0609020204030204" pitchFamily="49" charset="0"/>
              </a:rPr>
              <a:t> {</a:t>
            </a:r>
          </a:p>
          <a:p>
            <a:pPr marL="0" indent="0">
              <a:buNone/>
            </a:pPr>
            <a:r>
              <a:rPr lang="en-IN" sz="3400" b="0" dirty="0">
                <a:solidFill>
                  <a:srgbClr val="D4D4D4"/>
                </a:solidFill>
                <a:effectLst/>
                <a:latin typeface="Consolas" panose="020B0609020204030204" pitchFamily="49" charset="0"/>
              </a:rPr>
              <a:t>          </a:t>
            </a:r>
            <a:r>
              <a:rPr lang="en-IN" sz="3400" b="0" dirty="0">
                <a:solidFill>
                  <a:srgbClr val="569CD6"/>
                </a:solidFill>
                <a:effectLst/>
                <a:latin typeface="Consolas" panose="020B0609020204030204" pitchFamily="49" charset="0"/>
              </a:rPr>
              <a:t>this</a:t>
            </a:r>
            <a:r>
              <a:rPr lang="en-IN" sz="3400" b="0" dirty="0">
                <a:solidFill>
                  <a:srgbClr val="D4D4D4"/>
                </a:solidFill>
                <a:effectLst/>
                <a:latin typeface="Consolas" panose="020B0609020204030204" pitchFamily="49" charset="0"/>
              </a:rPr>
              <a:t>.</a:t>
            </a:r>
            <a:r>
              <a:rPr lang="en-IN" sz="3400" b="0" dirty="0">
                <a:solidFill>
                  <a:srgbClr val="9CDCFE"/>
                </a:solidFill>
                <a:effectLst/>
                <a:latin typeface="Consolas" panose="020B0609020204030204" pitchFamily="49" charset="0"/>
              </a:rPr>
              <a:t>user</a:t>
            </a:r>
            <a:r>
              <a:rPr lang="en-IN" sz="3400" b="0" dirty="0">
                <a:solidFill>
                  <a:srgbClr val="D4D4D4"/>
                </a:solidFill>
                <a:effectLst/>
                <a:latin typeface="Consolas" panose="020B0609020204030204" pitchFamily="49" charset="0"/>
              </a:rPr>
              <a:t>.</a:t>
            </a:r>
            <a:r>
              <a:rPr lang="en-IN" sz="3400" b="0" dirty="0">
                <a:solidFill>
                  <a:srgbClr val="9CDCFE"/>
                </a:solidFill>
                <a:effectLst/>
                <a:latin typeface="Consolas" panose="020B0609020204030204" pitchFamily="49" charset="0"/>
              </a:rPr>
              <a:t>id</a:t>
            </a:r>
            <a:r>
              <a:rPr lang="en-IN" sz="3400" b="0" dirty="0">
                <a:solidFill>
                  <a:srgbClr val="D4D4D4"/>
                </a:solidFill>
                <a:effectLst/>
                <a:latin typeface="Consolas" panose="020B0609020204030204" pitchFamily="49" charset="0"/>
              </a:rPr>
              <a:t> = </a:t>
            </a:r>
            <a:r>
              <a:rPr lang="en-IN" sz="3400" b="0" dirty="0">
                <a:solidFill>
                  <a:srgbClr val="9CDCFE"/>
                </a:solidFill>
                <a:effectLst/>
                <a:highlight>
                  <a:srgbClr val="FFFF00"/>
                </a:highlight>
                <a:latin typeface="Consolas" panose="020B0609020204030204" pitchFamily="49" charset="0"/>
              </a:rPr>
              <a:t>params</a:t>
            </a:r>
            <a:r>
              <a:rPr lang="en-IN" sz="3400" b="0" dirty="0">
                <a:solidFill>
                  <a:srgbClr val="D4D4D4"/>
                </a:solidFill>
                <a:effectLst/>
                <a:highlight>
                  <a:srgbClr val="FFFF00"/>
                </a:highlight>
                <a:latin typeface="Consolas" panose="020B0609020204030204" pitchFamily="49" charset="0"/>
              </a:rPr>
              <a:t>[</a:t>
            </a:r>
            <a:r>
              <a:rPr lang="en-IN" sz="3400" b="0" dirty="0">
                <a:solidFill>
                  <a:srgbClr val="CE9178"/>
                </a:solidFill>
                <a:effectLst/>
                <a:highlight>
                  <a:srgbClr val="FFFF00"/>
                </a:highlight>
                <a:latin typeface="Consolas" panose="020B0609020204030204" pitchFamily="49" charset="0"/>
              </a:rPr>
              <a:t>'id'</a:t>
            </a:r>
            <a:r>
              <a:rPr lang="en-IN" sz="3400" b="0" dirty="0">
                <a:solidFill>
                  <a:srgbClr val="D4D4D4"/>
                </a:solidFill>
                <a:effectLst/>
                <a:highlight>
                  <a:srgbClr val="FFFF00"/>
                </a:highlight>
                <a:latin typeface="Consolas" panose="020B0609020204030204" pitchFamily="49" charset="0"/>
              </a:rPr>
              <a:t>]</a:t>
            </a:r>
            <a:r>
              <a:rPr lang="en-IN" sz="3400" b="0" dirty="0">
                <a:solidFill>
                  <a:srgbClr val="D4D4D4"/>
                </a:solidFill>
                <a:effectLst/>
                <a:latin typeface="Consolas" panose="020B0609020204030204" pitchFamily="49" charset="0"/>
              </a:rPr>
              <a:t>;</a:t>
            </a:r>
          </a:p>
          <a:p>
            <a:pPr marL="0" indent="0">
              <a:buNone/>
            </a:pPr>
            <a:r>
              <a:rPr lang="en-IN" sz="3400" b="0" dirty="0">
                <a:solidFill>
                  <a:srgbClr val="D4D4D4"/>
                </a:solidFill>
                <a:effectLst/>
                <a:latin typeface="Consolas" panose="020B0609020204030204" pitchFamily="49" charset="0"/>
              </a:rPr>
              <a:t>          </a:t>
            </a:r>
            <a:r>
              <a:rPr lang="en-IN" sz="3400" b="0" dirty="0">
                <a:solidFill>
                  <a:srgbClr val="569CD6"/>
                </a:solidFill>
                <a:effectLst/>
                <a:latin typeface="Consolas" panose="020B0609020204030204" pitchFamily="49" charset="0"/>
              </a:rPr>
              <a:t>this</a:t>
            </a:r>
            <a:r>
              <a:rPr lang="en-IN" sz="3400" b="0" dirty="0">
                <a:solidFill>
                  <a:srgbClr val="D4D4D4"/>
                </a:solidFill>
                <a:effectLst/>
                <a:latin typeface="Consolas" panose="020B0609020204030204" pitchFamily="49" charset="0"/>
              </a:rPr>
              <a:t>.</a:t>
            </a:r>
            <a:r>
              <a:rPr lang="en-IN" sz="3400" b="0" dirty="0">
                <a:solidFill>
                  <a:srgbClr val="9CDCFE"/>
                </a:solidFill>
                <a:effectLst/>
                <a:latin typeface="Consolas" panose="020B0609020204030204" pitchFamily="49" charset="0"/>
              </a:rPr>
              <a:t>user</a:t>
            </a:r>
            <a:r>
              <a:rPr lang="en-IN" sz="3400" b="0" dirty="0">
                <a:solidFill>
                  <a:srgbClr val="D4D4D4"/>
                </a:solidFill>
                <a:effectLst/>
                <a:latin typeface="Consolas" panose="020B0609020204030204" pitchFamily="49" charset="0"/>
              </a:rPr>
              <a:t>.</a:t>
            </a:r>
            <a:r>
              <a:rPr lang="en-IN" sz="3400" b="0" dirty="0">
                <a:solidFill>
                  <a:srgbClr val="9CDCFE"/>
                </a:solidFill>
                <a:effectLst/>
                <a:latin typeface="Consolas" panose="020B0609020204030204" pitchFamily="49" charset="0"/>
              </a:rPr>
              <a:t>name</a:t>
            </a:r>
            <a:r>
              <a:rPr lang="en-IN" sz="3400" b="0" dirty="0">
                <a:solidFill>
                  <a:srgbClr val="D4D4D4"/>
                </a:solidFill>
                <a:effectLst/>
                <a:latin typeface="Consolas" panose="020B0609020204030204" pitchFamily="49" charset="0"/>
              </a:rPr>
              <a:t> = </a:t>
            </a:r>
            <a:r>
              <a:rPr lang="en-IN" sz="3400" b="0" dirty="0">
                <a:solidFill>
                  <a:srgbClr val="9CDCFE"/>
                </a:solidFill>
                <a:effectLst/>
                <a:latin typeface="Consolas" panose="020B0609020204030204" pitchFamily="49" charset="0"/>
              </a:rPr>
              <a:t>params</a:t>
            </a:r>
            <a:r>
              <a:rPr lang="en-IN" sz="3400" b="0" dirty="0">
                <a:solidFill>
                  <a:srgbClr val="D4D4D4"/>
                </a:solidFill>
                <a:effectLst/>
                <a:latin typeface="Consolas" panose="020B0609020204030204" pitchFamily="49" charset="0"/>
              </a:rPr>
              <a:t>[</a:t>
            </a:r>
            <a:r>
              <a:rPr lang="en-IN" sz="3400" b="0" dirty="0">
                <a:solidFill>
                  <a:srgbClr val="CE9178"/>
                </a:solidFill>
                <a:effectLst/>
                <a:latin typeface="Consolas" panose="020B0609020204030204" pitchFamily="49" charset="0"/>
              </a:rPr>
              <a:t>'name'</a:t>
            </a:r>
            <a:r>
              <a:rPr lang="en-IN" sz="3400" b="0" dirty="0">
                <a:solidFill>
                  <a:srgbClr val="D4D4D4"/>
                </a:solidFill>
                <a:effectLst/>
                <a:latin typeface="Consolas" panose="020B0609020204030204" pitchFamily="49" charset="0"/>
              </a:rPr>
              <a:t>];</a:t>
            </a:r>
          </a:p>
          <a:p>
            <a:pPr marL="0" indent="0">
              <a:buNone/>
            </a:pPr>
            <a:r>
              <a:rPr lang="en-IN" sz="3400" b="0" dirty="0">
                <a:solidFill>
                  <a:srgbClr val="D4D4D4"/>
                </a:solidFill>
                <a:effectLst/>
                <a:latin typeface="Consolas" panose="020B0609020204030204" pitchFamily="49" charset="0"/>
              </a:rPr>
              <a:t>        }</a:t>
            </a:r>
          </a:p>
          <a:p>
            <a:pPr marL="0" indent="0">
              <a:buNone/>
            </a:pPr>
            <a:r>
              <a:rPr lang="en-IN" sz="3400" b="0" dirty="0">
                <a:solidFill>
                  <a:srgbClr val="D4D4D4"/>
                </a:solidFill>
                <a:effectLst/>
                <a:latin typeface="Consolas" panose="020B0609020204030204" pitchFamily="49" charset="0"/>
              </a:rPr>
              <a:t>      );</a:t>
            </a:r>
          </a:p>
          <a:p>
            <a:pPr marL="0" indent="0">
              <a:buNone/>
            </a:pPr>
            <a:r>
              <a:rPr lang="en-IN" sz="3400" b="0" dirty="0">
                <a:solidFill>
                  <a:srgbClr val="D4D4D4"/>
                </a:solidFill>
                <a:effectLst/>
                <a:latin typeface="Consolas" panose="020B0609020204030204" pitchFamily="49" charset="0"/>
              </a:rPr>
              <a:t>  }</a:t>
            </a:r>
          </a:p>
          <a:p>
            <a:pPr marL="0" indent="0">
              <a:buNone/>
            </a:pPr>
            <a:endParaRPr lang="en-IN" dirty="0"/>
          </a:p>
        </p:txBody>
      </p:sp>
    </p:spTree>
    <p:extLst>
      <p:ext uri="{BB962C8B-B14F-4D97-AF65-F5344CB8AC3E}">
        <p14:creationId xmlns:p14="http://schemas.microsoft.com/office/powerpoint/2010/main" val="3092035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C66B8-1FCA-491B-8994-95BF3E78421E}"/>
              </a:ext>
            </a:extLst>
          </p:cNvPr>
          <p:cNvSpPr>
            <a:spLocks noGrp="1"/>
          </p:cNvSpPr>
          <p:nvPr>
            <p:ph type="title"/>
          </p:nvPr>
        </p:nvSpPr>
        <p:spPr/>
        <p:txBody>
          <a:bodyPr/>
          <a:lstStyle/>
          <a:p>
            <a:r>
              <a:rPr lang="en-US" dirty="0"/>
              <a:t>Route Observables Un-Subscription </a:t>
            </a:r>
            <a:endParaRPr lang="en-IN" dirty="0"/>
          </a:p>
        </p:txBody>
      </p:sp>
      <p:sp>
        <p:nvSpPr>
          <p:cNvPr id="3" name="Content Placeholder 2">
            <a:extLst>
              <a:ext uri="{FF2B5EF4-FFF2-40B4-BE49-F238E27FC236}">
                <a16:creationId xmlns:a16="http://schemas.microsoft.com/office/drawing/2014/main" id="{35F61FFF-57E1-483F-AC95-EC83EFD09C32}"/>
              </a:ext>
            </a:extLst>
          </p:cNvPr>
          <p:cNvSpPr>
            <a:spLocks noGrp="1"/>
          </p:cNvSpPr>
          <p:nvPr>
            <p:ph idx="1"/>
          </p:nvPr>
        </p:nvSpPr>
        <p:spPr>
          <a:xfrm>
            <a:off x="628650" y="892630"/>
            <a:ext cx="7886700" cy="5297960"/>
          </a:xfrm>
        </p:spPr>
        <p:txBody>
          <a:bodyPr>
            <a:normAutofit/>
          </a:bodyPr>
          <a:lstStyle/>
          <a:p>
            <a:r>
              <a:rPr lang="en-US" dirty="0"/>
              <a:t>Route Params Observable are unsubscribed by angular automatically</a:t>
            </a:r>
          </a:p>
          <a:p>
            <a:pPr marL="457200" lvl="1" indent="0">
              <a:buNone/>
            </a:pPr>
            <a:r>
              <a:rPr lang="en-US" sz="1600" b="0" dirty="0">
                <a:solidFill>
                  <a:srgbClr val="C586C0"/>
                </a:solidFill>
                <a:effectLst/>
                <a:latin typeface="Consolas" panose="020B0609020204030204" pitchFamily="49" charset="0"/>
              </a:rPr>
              <a:t>import</a:t>
            </a:r>
            <a:r>
              <a:rPr lang="en-US" sz="1600" b="0" dirty="0">
                <a:solidFill>
                  <a:srgbClr val="D4D4D4"/>
                </a:solidFill>
                <a:effectLst/>
                <a:latin typeface="Consolas" panose="020B0609020204030204" pitchFamily="49" charset="0"/>
              </a:rPr>
              <a:t> { </a:t>
            </a:r>
            <a:r>
              <a:rPr lang="en-US" sz="1600" b="0" dirty="0">
                <a:solidFill>
                  <a:srgbClr val="9CDCFE"/>
                </a:solidFill>
                <a:effectLst/>
                <a:latin typeface="Consolas" panose="020B0609020204030204" pitchFamily="49" charset="0"/>
              </a:rPr>
              <a:t>Subscription</a:t>
            </a:r>
            <a:r>
              <a:rPr lang="en-US" sz="1600" b="0" dirty="0">
                <a:solidFill>
                  <a:srgbClr val="D4D4D4"/>
                </a:solidFill>
                <a:effectLst/>
                <a:latin typeface="Consolas" panose="020B0609020204030204" pitchFamily="49" charset="0"/>
              </a:rPr>
              <a:t> } </a:t>
            </a:r>
            <a:r>
              <a:rPr lang="en-US" sz="1600" b="0" dirty="0">
                <a:solidFill>
                  <a:srgbClr val="C586C0"/>
                </a:solidFill>
                <a:effectLst/>
                <a:latin typeface="Consolas" panose="020B0609020204030204" pitchFamily="49" charset="0"/>
              </a:rPr>
              <a:t>from</a:t>
            </a:r>
            <a:r>
              <a:rPr lang="en-US" sz="1600" b="0" dirty="0">
                <a:solidFill>
                  <a:srgbClr val="D4D4D4"/>
                </a:solidFill>
                <a:effectLst/>
                <a:latin typeface="Consolas" panose="020B0609020204030204" pitchFamily="49" charset="0"/>
              </a:rPr>
              <a:t> </a:t>
            </a:r>
            <a:r>
              <a:rPr lang="en-US" sz="1600" b="0" dirty="0">
                <a:solidFill>
                  <a:srgbClr val="CE9178"/>
                </a:solidFill>
                <a:effectLst/>
                <a:latin typeface="Consolas" panose="020B0609020204030204" pitchFamily="49" charset="0"/>
              </a:rPr>
              <a:t>'</a:t>
            </a:r>
            <a:r>
              <a:rPr lang="en-US" sz="1600" b="0" dirty="0" err="1">
                <a:solidFill>
                  <a:srgbClr val="CE9178"/>
                </a:solidFill>
                <a:effectLst/>
                <a:latin typeface="Consolas" panose="020B0609020204030204" pitchFamily="49" charset="0"/>
              </a:rPr>
              <a:t>rxjs</a:t>
            </a:r>
            <a:r>
              <a:rPr lang="en-US" sz="1600" b="0" dirty="0">
                <a:solidFill>
                  <a:srgbClr val="CE9178"/>
                </a:solidFill>
                <a:effectLst/>
                <a:latin typeface="Consolas" panose="020B0609020204030204" pitchFamily="49" charset="0"/>
              </a:rPr>
              <a:t>/Subscription'</a:t>
            </a:r>
            <a:r>
              <a:rPr lang="en-US" sz="1600" b="0" dirty="0">
                <a:solidFill>
                  <a:srgbClr val="D4D4D4"/>
                </a:solidFill>
                <a:effectLst/>
                <a:latin typeface="Consolas" panose="020B0609020204030204" pitchFamily="49" charset="0"/>
              </a:rPr>
              <a:t>;</a:t>
            </a:r>
          </a:p>
          <a:p>
            <a:pPr marL="457200" lvl="1" indent="0">
              <a:buNone/>
            </a:pPr>
            <a:r>
              <a:rPr lang="en-IN" sz="1600" b="0" dirty="0">
                <a:solidFill>
                  <a:srgbClr val="C586C0"/>
                </a:solidFill>
                <a:effectLst/>
                <a:latin typeface="Consolas" panose="020B0609020204030204" pitchFamily="49" charset="0"/>
              </a:rPr>
              <a:t>export</a:t>
            </a:r>
            <a:r>
              <a:rPr lang="en-IN" sz="1600" b="0" dirty="0">
                <a:solidFill>
                  <a:srgbClr val="D4D4D4"/>
                </a:solidFill>
                <a:effectLst/>
                <a:latin typeface="Consolas" panose="020B0609020204030204" pitchFamily="49" charset="0"/>
              </a:rPr>
              <a:t> </a:t>
            </a:r>
            <a:r>
              <a:rPr lang="en-IN" sz="1600" b="0" dirty="0">
                <a:solidFill>
                  <a:srgbClr val="569CD6"/>
                </a:solidFill>
                <a:effectLst/>
                <a:latin typeface="Consolas" panose="020B0609020204030204" pitchFamily="49" charset="0"/>
              </a:rPr>
              <a:t>class</a:t>
            </a:r>
            <a:r>
              <a:rPr lang="en-IN" sz="1600" b="0" dirty="0">
                <a:solidFill>
                  <a:srgbClr val="D4D4D4"/>
                </a:solidFill>
                <a:effectLst/>
                <a:latin typeface="Consolas" panose="020B0609020204030204" pitchFamily="49" charset="0"/>
              </a:rPr>
              <a:t> </a:t>
            </a:r>
            <a:r>
              <a:rPr lang="en-IN" sz="1600" b="0" dirty="0">
                <a:solidFill>
                  <a:srgbClr val="4EC9B0"/>
                </a:solidFill>
                <a:effectLst/>
                <a:latin typeface="Consolas" panose="020B0609020204030204" pitchFamily="49" charset="0"/>
              </a:rPr>
              <a:t>UserComponent</a:t>
            </a:r>
            <a:r>
              <a:rPr lang="en-IN" sz="1600" b="0" dirty="0">
                <a:solidFill>
                  <a:srgbClr val="D4D4D4"/>
                </a:solidFill>
                <a:effectLst/>
                <a:latin typeface="Consolas" panose="020B0609020204030204" pitchFamily="49" charset="0"/>
              </a:rPr>
              <a:t> </a:t>
            </a:r>
            <a:r>
              <a:rPr lang="en-IN" sz="1600" b="0" dirty="0">
                <a:solidFill>
                  <a:srgbClr val="569CD6"/>
                </a:solidFill>
                <a:effectLst/>
                <a:latin typeface="Consolas" panose="020B0609020204030204" pitchFamily="49" charset="0"/>
              </a:rPr>
              <a:t>implements</a:t>
            </a:r>
            <a:r>
              <a:rPr lang="en-IN" sz="1600" b="0" dirty="0">
                <a:solidFill>
                  <a:srgbClr val="D4D4D4"/>
                </a:solidFill>
                <a:effectLst/>
                <a:latin typeface="Consolas" panose="020B0609020204030204" pitchFamily="49" charset="0"/>
              </a:rPr>
              <a:t> </a:t>
            </a:r>
            <a:r>
              <a:rPr lang="en-IN" sz="1600" b="0" dirty="0" err="1">
                <a:solidFill>
                  <a:srgbClr val="4EC9B0"/>
                </a:solidFill>
                <a:effectLst/>
                <a:latin typeface="Consolas" panose="020B0609020204030204" pitchFamily="49" charset="0"/>
              </a:rPr>
              <a:t>OnInit</a:t>
            </a:r>
            <a:r>
              <a:rPr lang="en-IN" sz="1600" b="0" dirty="0">
                <a:solidFill>
                  <a:srgbClr val="D4D4D4"/>
                </a:solidFill>
                <a:effectLst/>
                <a:latin typeface="Consolas" panose="020B0609020204030204" pitchFamily="49" charset="0"/>
              </a:rPr>
              <a:t>, </a:t>
            </a:r>
            <a:r>
              <a:rPr lang="en-IN" sz="1600" b="0" dirty="0" err="1">
                <a:solidFill>
                  <a:srgbClr val="4EC9B0"/>
                </a:solidFill>
                <a:effectLst/>
                <a:latin typeface="Consolas" panose="020B0609020204030204" pitchFamily="49" charset="0"/>
              </a:rPr>
              <a:t>OnDestroy</a:t>
            </a:r>
            <a:r>
              <a:rPr lang="en-IN" sz="1600" b="0" dirty="0">
                <a:solidFill>
                  <a:srgbClr val="D4D4D4"/>
                </a:solidFill>
                <a:effectLst/>
                <a:latin typeface="Consolas" panose="020B0609020204030204" pitchFamily="49" charset="0"/>
              </a:rPr>
              <a:t> {</a:t>
            </a:r>
          </a:p>
          <a:p>
            <a:pPr marL="457200" lvl="1" indent="0">
              <a:buNone/>
            </a:pPr>
            <a:r>
              <a:rPr lang="en-IN" sz="1600" dirty="0">
                <a:solidFill>
                  <a:srgbClr val="D4D4D4"/>
                </a:solidFill>
                <a:latin typeface="Consolas" panose="020B0609020204030204" pitchFamily="49" charset="0"/>
              </a:rPr>
              <a:t> </a:t>
            </a:r>
            <a:r>
              <a:rPr lang="en-IN" sz="1600" b="0" dirty="0">
                <a:solidFill>
                  <a:srgbClr val="9CDCFE"/>
                </a:solidFill>
                <a:effectLst/>
                <a:latin typeface="Consolas" panose="020B0609020204030204" pitchFamily="49" charset="0"/>
              </a:rPr>
              <a:t>paramsSubscription</a:t>
            </a:r>
            <a:r>
              <a:rPr lang="en-IN" sz="1600" b="0" dirty="0">
                <a:solidFill>
                  <a:srgbClr val="D4D4D4"/>
                </a:solidFill>
                <a:effectLst/>
                <a:latin typeface="Consolas" panose="020B0609020204030204" pitchFamily="49" charset="0"/>
              </a:rPr>
              <a:t>: </a:t>
            </a:r>
            <a:r>
              <a:rPr lang="en-IN" sz="1600" b="0" dirty="0">
                <a:solidFill>
                  <a:srgbClr val="4EC9B0"/>
                </a:solidFill>
                <a:effectLst/>
                <a:latin typeface="Consolas" panose="020B0609020204030204" pitchFamily="49" charset="0"/>
              </a:rPr>
              <a:t>Subscription</a:t>
            </a:r>
            <a:r>
              <a:rPr lang="en-IN" sz="1600" b="0" dirty="0">
                <a:solidFill>
                  <a:srgbClr val="D4D4D4"/>
                </a:solidFill>
                <a:effectLst/>
                <a:latin typeface="Consolas" panose="020B0609020204030204" pitchFamily="49" charset="0"/>
              </a:rPr>
              <a:t>;</a:t>
            </a:r>
          </a:p>
          <a:p>
            <a:pPr marL="457200" lvl="1" indent="0">
              <a:buNone/>
            </a:pPr>
            <a:r>
              <a:rPr lang="en-IN" sz="1600" b="0" dirty="0">
                <a:solidFill>
                  <a:srgbClr val="D4D4D4"/>
                </a:solidFill>
                <a:effectLst/>
                <a:latin typeface="Consolas" panose="020B0609020204030204" pitchFamily="49" charset="0"/>
              </a:rPr>
              <a:t> </a:t>
            </a:r>
            <a:r>
              <a:rPr lang="en-IN" sz="1600" b="0" dirty="0">
                <a:solidFill>
                  <a:srgbClr val="DCDCAA"/>
                </a:solidFill>
                <a:effectLst/>
                <a:latin typeface="Consolas" panose="020B0609020204030204" pitchFamily="49" charset="0"/>
              </a:rPr>
              <a:t>ngOnInit</a:t>
            </a:r>
            <a:r>
              <a:rPr lang="en-IN" sz="1600" b="0" dirty="0">
                <a:solidFill>
                  <a:srgbClr val="D4D4D4"/>
                </a:solidFill>
                <a:effectLst/>
                <a:latin typeface="Consolas" panose="020B0609020204030204" pitchFamily="49" charset="0"/>
              </a:rPr>
              <a:t>() {</a:t>
            </a:r>
          </a:p>
          <a:p>
            <a:pPr marL="457200" lvl="1" indent="0">
              <a:buNone/>
            </a:pPr>
            <a:r>
              <a:rPr lang="en-IN" sz="1200" b="0" dirty="0">
                <a:solidFill>
                  <a:srgbClr val="0070C0"/>
                </a:solidFill>
                <a:effectLst/>
                <a:latin typeface="Consolas" panose="020B0609020204030204" pitchFamily="49" charset="0"/>
              </a:rPr>
              <a:t>      //store the subscription in some var </a:t>
            </a:r>
          </a:p>
          <a:p>
            <a:pPr marL="0" indent="0">
              <a:buNone/>
            </a:pPr>
            <a:r>
              <a:rPr lang="en-IN" sz="1600" b="0" dirty="0">
                <a:solidFill>
                  <a:srgbClr val="569CD6"/>
                </a:solidFill>
                <a:effectLst/>
                <a:latin typeface="Consolas" panose="020B0609020204030204" pitchFamily="49" charset="0"/>
              </a:rPr>
              <a:t>  	this</a:t>
            </a:r>
            <a:r>
              <a:rPr lang="en-IN" sz="1600" b="0" dirty="0">
                <a:solidFill>
                  <a:srgbClr val="D4D4D4"/>
                </a:solidFill>
                <a:effectLst/>
                <a:latin typeface="Consolas" panose="020B0609020204030204" pitchFamily="49" charset="0"/>
              </a:rPr>
              <a:t>.</a:t>
            </a:r>
            <a:r>
              <a:rPr lang="en-IN" sz="1600" b="0" dirty="0">
                <a:solidFill>
                  <a:srgbClr val="9CDCFE"/>
                </a:solidFill>
                <a:effectLst/>
                <a:latin typeface="Consolas" panose="020B0609020204030204" pitchFamily="49" charset="0"/>
              </a:rPr>
              <a:t>paramsSubscription</a:t>
            </a:r>
            <a:r>
              <a:rPr lang="en-IN" sz="1600" b="0" dirty="0">
                <a:solidFill>
                  <a:srgbClr val="D4D4D4"/>
                </a:solidFill>
                <a:effectLst/>
                <a:latin typeface="Consolas" panose="020B0609020204030204" pitchFamily="49" charset="0"/>
              </a:rPr>
              <a:t> = </a:t>
            </a:r>
            <a:r>
              <a:rPr lang="en-IN" sz="1600" b="0" dirty="0">
                <a:solidFill>
                  <a:srgbClr val="569CD6"/>
                </a:solidFill>
                <a:effectLst/>
                <a:latin typeface="Consolas" panose="020B0609020204030204" pitchFamily="49" charset="0"/>
              </a:rPr>
              <a:t>this</a:t>
            </a:r>
            <a:r>
              <a:rPr lang="en-IN" sz="1600" b="0" dirty="0">
                <a:solidFill>
                  <a:srgbClr val="D4D4D4"/>
                </a:solidFill>
                <a:effectLst/>
                <a:latin typeface="Consolas" panose="020B0609020204030204" pitchFamily="49" charset="0"/>
              </a:rPr>
              <a:t>.</a:t>
            </a:r>
            <a:r>
              <a:rPr lang="en-IN" sz="1600" b="0" dirty="0">
                <a:solidFill>
                  <a:srgbClr val="9CDCFE"/>
                </a:solidFill>
                <a:effectLst/>
                <a:latin typeface="Consolas" panose="020B0609020204030204" pitchFamily="49" charset="0"/>
              </a:rPr>
              <a:t>route</a:t>
            </a:r>
            <a:r>
              <a:rPr lang="en-IN" sz="1600" b="0" dirty="0">
                <a:solidFill>
                  <a:srgbClr val="D4D4D4"/>
                </a:solidFill>
                <a:effectLst/>
                <a:latin typeface="Consolas" panose="020B0609020204030204" pitchFamily="49" charset="0"/>
              </a:rPr>
              <a:t>.</a:t>
            </a:r>
            <a:r>
              <a:rPr lang="en-IN" sz="1600" b="0" dirty="0">
                <a:solidFill>
                  <a:srgbClr val="9CDCFE"/>
                </a:solidFill>
                <a:effectLst/>
                <a:latin typeface="Consolas" panose="020B0609020204030204" pitchFamily="49" charset="0"/>
              </a:rPr>
              <a:t>params</a:t>
            </a:r>
            <a:r>
              <a:rPr lang="en-IN" sz="1600" b="0" dirty="0">
                <a:solidFill>
                  <a:srgbClr val="D4D4D4"/>
                </a:solidFill>
                <a:effectLst/>
                <a:latin typeface="Consolas" panose="020B0609020204030204" pitchFamily="49" charset="0"/>
              </a:rPr>
              <a:t>.</a:t>
            </a:r>
            <a:r>
              <a:rPr lang="en-IN" sz="1600" b="0" dirty="0">
                <a:solidFill>
                  <a:srgbClr val="DCDCAA"/>
                </a:solidFill>
                <a:effectLst/>
                <a:latin typeface="Consolas" panose="020B0609020204030204" pitchFamily="49" charset="0"/>
              </a:rPr>
              <a:t>subscribe</a:t>
            </a:r>
            <a:r>
              <a:rPr lang="en-IN" sz="1600" b="0" dirty="0">
                <a:solidFill>
                  <a:srgbClr val="D4D4D4"/>
                </a:solidFill>
                <a:effectLst/>
                <a:latin typeface="Consolas" panose="020B0609020204030204" pitchFamily="49" charset="0"/>
              </a:rPr>
              <a:t>(.. )}</a:t>
            </a:r>
          </a:p>
          <a:p>
            <a:pPr marL="0" indent="0">
              <a:buNone/>
            </a:pPr>
            <a:endParaRPr lang="en-IN" sz="1600" dirty="0">
              <a:solidFill>
                <a:srgbClr val="0070C0"/>
              </a:solidFill>
              <a:latin typeface="Consolas" panose="020B0609020204030204" pitchFamily="49" charset="0"/>
            </a:endParaRPr>
          </a:p>
          <a:p>
            <a:pPr marL="0" indent="0">
              <a:buNone/>
            </a:pPr>
            <a:r>
              <a:rPr lang="en-IN" sz="1600" dirty="0">
                <a:solidFill>
                  <a:srgbClr val="0070C0"/>
                </a:solidFill>
                <a:latin typeface="Consolas" panose="020B0609020204030204" pitchFamily="49" charset="0"/>
              </a:rPr>
              <a:t>     //unsubscribe as below although not needed </a:t>
            </a:r>
          </a:p>
          <a:p>
            <a:pPr marL="457200" lvl="1" indent="0">
              <a:buNone/>
            </a:pPr>
            <a:r>
              <a:rPr lang="en-IN" sz="1600" dirty="0">
                <a:solidFill>
                  <a:srgbClr val="D4D4D4"/>
                </a:solidFill>
                <a:latin typeface="Consolas" panose="020B0609020204030204" pitchFamily="49" charset="0"/>
              </a:rPr>
              <a:t> ngOnDestroy() {</a:t>
            </a:r>
          </a:p>
          <a:p>
            <a:pPr marL="457200" lvl="1" indent="0">
              <a:buNone/>
            </a:pPr>
            <a:r>
              <a:rPr lang="en-IN" sz="1200" b="0" dirty="0">
                <a:solidFill>
                  <a:srgbClr val="D4D4D4"/>
                </a:solidFill>
                <a:effectLst/>
                <a:latin typeface="Consolas" panose="020B0609020204030204" pitchFamily="49" charset="0"/>
              </a:rPr>
              <a:t>   </a:t>
            </a:r>
            <a:r>
              <a:rPr lang="en-IN" sz="1600" b="0" dirty="0">
                <a:solidFill>
                  <a:srgbClr val="D4D4D4"/>
                </a:solidFill>
                <a:effectLst/>
                <a:latin typeface="Consolas" panose="020B0609020204030204" pitchFamily="49" charset="0"/>
              </a:rPr>
              <a:t> </a:t>
            </a:r>
            <a:r>
              <a:rPr lang="en-IN" sz="1600" b="0" dirty="0">
                <a:solidFill>
                  <a:srgbClr val="569CD6"/>
                </a:solidFill>
                <a:effectLst/>
                <a:latin typeface="Consolas" panose="020B0609020204030204" pitchFamily="49" charset="0"/>
              </a:rPr>
              <a:t>this</a:t>
            </a:r>
            <a:r>
              <a:rPr lang="en-IN" sz="1600" b="0" dirty="0">
                <a:solidFill>
                  <a:srgbClr val="D4D4D4"/>
                </a:solidFill>
                <a:effectLst/>
                <a:latin typeface="Consolas" panose="020B0609020204030204" pitchFamily="49" charset="0"/>
              </a:rPr>
              <a:t>.</a:t>
            </a:r>
            <a:r>
              <a:rPr lang="en-IN" sz="1600" b="0" dirty="0">
                <a:solidFill>
                  <a:srgbClr val="9CDCFE"/>
                </a:solidFill>
                <a:effectLst/>
                <a:latin typeface="Consolas" panose="020B0609020204030204" pitchFamily="49" charset="0"/>
              </a:rPr>
              <a:t>paramsSubscription</a:t>
            </a:r>
            <a:r>
              <a:rPr lang="en-IN" sz="1600" b="0" dirty="0">
                <a:solidFill>
                  <a:srgbClr val="D4D4D4"/>
                </a:solidFill>
                <a:effectLst/>
                <a:latin typeface="Consolas" panose="020B0609020204030204" pitchFamily="49" charset="0"/>
              </a:rPr>
              <a:t>.</a:t>
            </a:r>
            <a:r>
              <a:rPr lang="en-IN" sz="1600" b="0" dirty="0">
                <a:solidFill>
                  <a:srgbClr val="DCDCAA"/>
                </a:solidFill>
                <a:effectLst/>
                <a:latin typeface="Consolas" panose="020B0609020204030204" pitchFamily="49" charset="0"/>
              </a:rPr>
              <a:t>unsubscribe</a:t>
            </a:r>
            <a:r>
              <a:rPr lang="en-IN" sz="1600" b="0" dirty="0">
                <a:solidFill>
                  <a:srgbClr val="D4D4D4"/>
                </a:solidFill>
                <a:effectLst/>
                <a:latin typeface="Consolas" panose="020B0609020204030204" pitchFamily="49" charset="0"/>
              </a:rPr>
              <a:t>();</a:t>
            </a:r>
          </a:p>
          <a:p>
            <a:pPr marL="457200" lvl="1" indent="0">
              <a:buNone/>
            </a:pPr>
            <a:r>
              <a:rPr lang="en-IN" sz="1200" b="0" dirty="0">
                <a:solidFill>
                  <a:srgbClr val="D4D4D4"/>
                </a:solidFill>
                <a:effectLst/>
                <a:latin typeface="Consolas" panose="020B0609020204030204" pitchFamily="49" charset="0"/>
              </a:rPr>
              <a:t>  }</a:t>
            </a:r>
          </a:p>
          <a:p>
            <a:endParaRPr lang="en-IN" b="0" dirty="0">
              <a:solidFill>
                <a:srgbClr val="D4D4D4"/>
              </a:solidFill>
              <a:effectLst/>
              <a:latin typeface="Consolas" panose="020B0609020204030204" pitchFamily="49" charset="0"/>
            </a:endParaRPr>
          </a:p>
          <a:p>
            <a:endParaRPr lang="en-IN" dirty="0"/>
          </a:p>
        </p:txBody>
      </p:sp>
    </p:spTree>
    <p:extLst>
      <p:ext uri="{BB962C8B-B14F-4D97-AF65-F5344CB8AC3E}">
        <p14:creationId xmlns:p14="http://schemas.microsoft.com/office/powerpoint/2010/main" val="2032416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8C63E-9083-4934-A952-25D5452EDE3B}"/>
              </a:ext>
            </a:extLst>
          </p:cNvPr>
          <p:cNvSpPr>
            <a:spLocks noGrp="1"/>
          </p:cNvSpPr>
          <p:nvPr>
            <p:ph type="title"/>
          </p:nvPr>
        </p:nvSpPr>
        <p:spPr/>
        <p:txBody>
          <a:bodyPr/>
          <a:lstStyle/>
          <a:p>
            <a:r>
              <a:rPr lang="en-US" dirty="0"/>
              <a:t>Passing &amp; Retrieving Query Params &amp; Fragments</a:t>
            </a:r>
            <a:endParaRPr lang="en-IN" dirty="0"/>
          </a:p>
        </p:txBody>
      </p:sp>
      <p:sp>
        <p:nvSpPr>
          <p:cNvPr id="3" name="Content Placeholder 2">
            <a:extLst>
              <a:ext uri="{FF2B5EF4-FFF2-40B4-BE49-F238E27FC236}">
                <a16:creationId xmlns:a16="http://schemas.microsoft.com/office/drawing/2014/main" id="{92D0AA43-300C-472B-96E1-2B4D3C4CD684}"/>
              </a:ext>
            </a:extLst>
          </p:cNvPr>
          <p:cNvSpPr>
            <a:spLocks noGrp="1"/>
          </p:cNvSpPr>
          <p:nvPr>
            <p:ph idx="1"/>
          </p:nvPr>
        </p:nvSpPr>
        <p:spPr/>
        <p:txBody>
          <a:bodyPr>
            <a:normAutofit/>
          </a:bodyPr>
          <a:lstStyle/>
          <a:p>
            <a:pPr marL="0" indent="0">
              <a:buNone/>
            </a:pPr>
            <a:r>
              <a:rPr lang="en-IN" sz="1600" b="0" dirty="0">
                <a:solidFill>
                  <a:srgbClr val="0070C0"/>
                </a:solidFill>
                <a:effectLst/>
                <a:latin typeface="Consolas" panose="020B0609020204030204" pitchFamily="49" charset="0"/>
              </a:rPr>
              <a:t>Passing Query Params &amp; Fragments:-</a:t>
            </a:r>
          </a:p>
          <a:p>
            <a:pPr marL="0" indent="0">
              <a:buNone/>
            </a:pPr>
            <a:r>
              <a:rPr lang="en-IN" sz="1200" b="0" dirty="0">
                <a:solidFill>
                  <a:srgbClr val="D4D4D4"/>
                </a:solidFill>
                <a:effectLst/>
                <a:latin typeface="Consolas" panose="020B0609020204030204" pitchFamily="49" charset="0"/>
              </a:rPr>
              <a:t> </a:t>
            </a:r>
            <a:r>
              <a:rPr lang="en-IN" sz="1200" b="0" dirty="0">
                <a:solidFill>
                  <a:srgbClr val="808080"/>
                </a:solidFill>
                <a:effectLst/>
                <a:latin typeface="Consolas" panose="020B0609020204030204" pitchFamily="49" charset="0"/>
              </a:rPr>
              <a:t>&lt;</a:t>
            </a:r>
            <a:r>
              <a:rPr lang="en-IN" sz="1200" b="0" dirty="0">
                <a:solidFill>
                  <a:srgbClr val="569CD6"/>
                </a:solidFill>
                <a:effectLst/>
                <a:latin typeface="Consolas" panose="020B0609020204030204" pitchFamily="49" charset="0"/>
              </a:rPr>
              <a:t>div</a:t>
            </a:r>
            <a:r>
              <a:rPr lang="en-IN" sz="1200" b="0" dirty="0">
                <a:solidFill>
                  <a:srgbClr val="D4D4D4"/>
                </a:solidFill>
                <a:effectLst/>
                <a:latin typeface="Consolas" panose="020B0609020204030204" pitchFamily="49" charset="0"/>
              </a:rPr>
              <a:t> </a:t>
            </a:r>
            <a:r>
              <a:rPr lang="en-IN" sz="1200" b="0" dirty="0">
                <a:solidFill>
                  <a:srgbClr val="9CDCFE"/>
                </a:solidFill>
                <a:effectLst/>
                <a:latin typeface="Consolas" panose="020B0609020204030204" pitchFamily="49" charset="0"/>
              </a:rPr>
              <a:t>class</a:t>
            </a:r>
            <a:r>
              <a:rPr lang="en-IN" sz="1200" b="0" dirty="0">
                <a:solidFill>
                  <a:srgbClr val="D4D4D4"/>
                </a:solidFill>
                <a:effectLst/>
                <a:latin typeface="Consolas" panose="020B0609020204030204" pitchFamily="49" charset="0"/>
              </a:rPr>
              <a:t>=</a:t>
            </a:r>
            <a:r>
              <a:rPr lang="en-IN" sz="1200" b="0" dirty="0">
                <a:solidFill>
                  <a:srgbClr val="CE9178"/>
                </a:solidFill>
                <a:effectLst/>
                <a:latin typeface="Consolas" panose="020B0609020204030204" pitchFamily="49" charset="0"/>
              </a:rPr>
              <a:t>"list-group"</a:t>
            </a:r>
            <a:r>
              <a:rPr lang="en-IN" sz="1200" b="0" dirty="0">
                <a:solidFill>
                  <a:srgbClr val="808080"/>
                </a:solidFill>
                <a:effectLst/>
                <a:latin typeface="Consolas" panose="020B0609020204030204" pitchFamily="49" charset="0"/>
              </a:rPr>
              <a:t>&gt;</a:t>
            </a:r>
            <a:endParaRPr lang="en-IN" sz="1200" b="0" dirty="0">
              <a:solidFill>
                <a:srgbClr val="D4D4D4"/>
              </a:solidFill>
              <a:effectLst/>
              <a:latin typeface="Consolas" panose="020B0609020204030204" pitchFamily="49" charset="0"/>
            </a:endParaRPr>
          </a:p>
          <a:p>
            <a:pPr marL="0" indent="0">
              <a:buNone/>
            </a:pPr>
            <a:r>
              <a:rPr lang="en-IN" sz="1200" b="0" dirty="0">
                <a:solidFill>
                  <a:srgbClr val="D4D4D4"/>
                </a:solidFill>
                <a:effectLst/>
                <a:latin typeface="Consolas" panose="020B0609020204030204" pitchFamily="49" charset="0"/>
              </a:rPr>
              <a:t>      </a:t>
            </a:r>
            <a:r>
              <a:rPr lang="en-IN" sz="1200" b="0" dirty="0">
                <a:solidFill>
                  <a:srgbClr val="808080"/>
                </a:solidFill>
                <a:effectLst/>
                <a:highlight>
                  <a:srgbClr val="FFFF00"/>
                </a:highlight>
                <a:latin typeface="Consolas" panose="020B0609020204030204" pitchFamily="49" charset="0"/>
              </a:rPr>
              <a:t>&lt;</a:t>
            </a:r>
            <a:r>
              <a:rPr lang="en-IN" sz="1200" b="0" dirty="0">
                <a:solidFill>
                  <a:srgbClr val="569CD6"/>
                </a:solidFill>
                <a:effectLst/>
                <a:highlight>
                  <a:srgbClr val="FFFF00"/>
                </a:highlight>
                <a:latin typeface="Consolas" panose="020B0609020204030204" pitchFamily="49" charset="0"/>
              </a:rPr>
              <a:t>a</a:t>
            </a:r>
            <a:endParaRPr lang="en-IN" sz="1200" b="0" dirty="0">
              <a:solidFill>
                <a:srgbClr val="D4D4D4"/>
              </a:solidFill>
              <a:effectLst/>
              <a:highlight>
                <a:srgbClr val="FFFF00"/>
              </a:highlight>
              <a:latin typeface="Consolas" panose="020B0609020204030204" pitchFamily="49" charset="0"/>
            </a:endParaRPr>
          </a:p>
          <a:p>
            <a:pPr marL="0" indent="0">
              <a:buNone/>
            </a:pPr>
            <a:r>
              <a:rPr lang="en-IN" sz="1200" b="0" dirty="0">
                <a:solidFill>
                  <a:srgbClr val="D4D4D4"/>
                </a:solidFill>
                <a:effectLst/>
                <a:latin typeface="Consolas" panose="020B0609020204030204" pitchFamily="49" charset="0"/>
              </a:rPr>
              <a:t>        </a:t>
            </a:r>
            <a:r>
              <a:rPr lang="en-IN" sz="1200" b="0" dirty="0">
                <a:solidFill>
                  <a:srgbClr val="0070C0"/>
                </a:solidFill>
                <a:effectLst/>
                <a:highlight>
                  <a:srgbClr val="FFFF00"/>
                </a:highlight>
                <a:latin typeface="Consolas" panose="020B0609020204030204" pitchFamily="49" charset="0"/>
              </a:rPr>
              <a:t>[routerLink]</a:t>
            </a:r>
            <a:r>
              <a:rPr lang="en-IN" sz="1200" b="0" dirty="0">
                <a:solidFill>
                  <a:srgbClr val="D4D4D4"/>
                </a:solidFill>
                <a:effectLst/>
                <a:latin typeface="Consolas" panose="020B0609020204030204" pitchFamily="49" charset="0"/>
              </a:rPr>
              <a:t>=</a:t>
            </a:r>
            <a:r>
              <a:rPr lang="en-IN" sz="1200" b="0" dirty="0">
                <a:solidFill>
                  <a:srgbClr val="CE9178"/>
                </a:solidFill>
                <a:effectLst/>
                <a:latin typeface="Consolas" panose="020B0609020204030204" pitchFamily="49" charset="0"/>
              </a:rPr>
              <a:t>"</a:t>
            </a:r>
            <a:r>
              <a:rPr lang="en-IN" sz="1200" b="0" dirty="0">
                <a:solidFill>
                  <a:srgbClr val="D4D4D4"/>
                </a:solidFill>
                <a:effectLst/>
                <a:latin typeface="Consolas" panose="020B0609020204030204" pitchFamily="49" charset="0"/>
              </a:rPr>
              <a:t>[</a:t>
            </a:r>
            <a:r>
              <a:rPr lang="en-IN" sz="1200" b="0" dirty="0">
                <a:solidFill>
                  <a:srgbClr val="CE9178"/>
                </a:solidFill>
                <a:effectLst/>
                <a:latin typeface="Consolas" panose="020B0609020204030204" pitchFamily="49" charset="0"/>
              </a:rPr>
              <a:t>'/servers'</a:t>
            </a:r>
            <a:r>
              <a:rPr lang="en-IN" sz="1200" b="0" dirty="0">
                <a:solidFill>
                  <a:srgbClr val="D4D4D4"/>
                </a:solidFill>
                <a:effectLst/>
                <a:latin typeface="Consolas" panose="020B0609020204030204" pitchFamily="49" charset="0"/>
              </a:rPr>
              <a:t>, </a:t>
            </a:r>
            <a:r>
              <a:rPr lang="en-IN" sz="1200" b="0" dirty="0">
                <a:solidFill>
                  <a:srgbClr val="9CDCFE"/>
                </a:solidFill>
                <a:effectLst/>
                <a:latin typeface="Consolas" panose="020B0609020204030204" pitchFamily="49" charset="0"/>
              </a:rPr>
              <a:t>server</a:t>
            </a:r>
            <a:r>
              <a:rPr lang="en-IN" sz="1200" b="0" dirty="0">
                <a:solidFill>
                  <a:srgbClr val="D4D4D4"/>
                </a:solidFill>
                <a:effectLst/>
                <a:latin typeface="Consolas" panose="020B0609020204030204" pitchFamily="49" charset="0"/>
              </a:rPr>
              <a:t>.</a:t>
            </a:r>
            <a:r>
              <a:rPr lang="en-IN" sz="1200" b="0" dirty="0">
                <a:solidFill>
                  <a:srgbClr val="9CDCFE"/>
                </a:solidFill>
                <a:effectLst/>
                <a:latin typeface="Consolas" panose="020B0609020204030204" pitchFamily="49" charset="0"/>
              </a:rPr>
              <a:t>id</a:t>
            </a:r>
            <a:r>
              <a:rPr lang="en-IN" sz="1200" b="0" dirty="0">
                <a:solidFill>
                  <a:srgbClr val="D4D4D4"/>
                </a:solidFill>
                <a:effectLst/>
                <a:latin typeface="Consolas" panose="020B0609020204030204" pitchFamily="49" charset="0"/>
              </a:rPr>
              <a:t>]</a:t>
            </a:r>
            <a:r>
              <a:rPr lang="en-IN" sz="1200" b="0" dirty="0">
                <a:solidFill>
                  <a:srgbClr val="CE9178"/>
                </a:solidFill>
                <a:effectLst/>
                <a:latin typeface="Consolas" panose="020B0609020204030204" pitchFamily="49" charset="0"/>
              </a:rPr>
              <a:t>"</a:t>
            </a:r>
            <a:endParaRPr lang="en-IN" sz="1200" b="0" dirty="0">
              <a:solidFill>
                <a:srgbClr val="D4D4D4"/>
              </a:solidFill>
              <a:effectLst/>
              <a:latin typeface="Consolas" panose="020B0609020204030204" pitchFamily="49" charset="0"/>
            </a:endParaRPr>
          </a:p>
          <a:p>
            <a:pPr marL="0" indent="0">
              <a:buNone/>
            </a:pPr>
            <a:r>
              <a:rPr lang="en-IN" sz="1200" b="0" dirty="0">
                <a:solidFill>
                  <a:srgbClr val="D4D4D4"/>
                </a:solidFill>
                <a:effectLst/>
                <a:latin typeface="Consolas" panose="020B0609020204030204" pitchFamily="49" charset="0"/>
              </a:rPr>
              <a:t>        </a:t>
            </a:r>
            <a:r>
              <a:rPr lang="en-IN" sz="1200" b="0" dirty="0">
                <a:solidFill>
                  <a:srgbClr val="0070C0"/>
                </a:solidFill>
                <a:effectLst/>
                <a:highlight>
                  <a:srgbClr val="FFFF00"/>
                </a:highlight>
                <a:latin typeface="Consolas" panose="020B0609020204030204" pitchFamily="49" charset="0"/>
              </a:rPr>
              <a:t>[queryParams]</a:t>
            </a:r>
            <a:r>
              <a:rPr lang="en-IN" sz="1200" b="0" dirty="0">
                <a:solidFill>
                  <a:srgbClr val="0070C0"/>
                </a:solidFill>
                <a:effectLst/>
                <a:latin typeface="Consolas" panose="020B0609020204030204" pitchFamily="49" charset="0"/>
              </a:rPr>
              <a:t>="{</a:t>
            </a:r>
            <a:r>
              <a:rPr lang="en-IN" sz="1200" b="0" dirty="0">
                <a:solidFill>
                  <a:srgbClr val="9CDCFE"/>
                </a:solidFill>
                <a:effectLst/>
                <a:latin typeface="Consolas" panose="020B0609020204030204" pitchFamily="49" charset="0"/>
              </a:rPr>
              <a:t>allowEdit</a:t>
            </a:r>
            <a:r>
              <a:rPr lang="en-IN" sz="1200" b="0" dirty="0">
                <a:solidFill>
                  <a:srgbClr val="D4D4D4"/>
                </a:solidFill>
                <a:effectLst/>
                <a:latin typeface="Consolas" panose="020B0609020204030204" pitchFamily="49" charset="0"/>
              </a:rPr>
              <a:t>: </a:t>
            </a:r>
            <a:r>
              <a:rPr lang="en-IN" sz="1200" b="0" dirty="0">
                <a:solidFill>
                  <a:srgbClr val="9CDCFE"/>
                </a:solidFill>
                <a:effectLst/>
                <a:latin typeface="Consolas" panose="020B0609020204030204" pitchFamily="49" charset="0"/>
              </a:rPr>
              <a:t>server</a:t>
            </a:r>
            <a:r>
              <a:rPr lang="en-IN" sz="1200" b="0" dirty="0">
                <a:solidFill>
                  <a:srgbClr val="D4D4D4"/>
                </a:solidFill>
                <a:effectLst/>
                <a:latin typeface="Consolas" panose="020B0609020204030204" pitchFamily="49" charset="0"/>
              </a:rPr>
              <a:t>.</a:t>
            </a:r>
            <a:r>
              <a:rPr lang="en-IN" sz="1200" b="0" dirty="0">
                <a:solidFill>
                  <a:srgbClr val="9CDCFE"/>
                </a:solidFill>
                <a:effectLst/>
                <a:latin typeface="Consolas" panose="020B0609020204030204" pitchFamily="49" charset="0"/>
              </a:rPr>
              <a:t>id</a:t>
            </a:r>
            <a:r>
              <a:rPr lang="en-IN" sz="1200" b="0" dirty="0">
                <a:solidFill>
                  <a:srgbClr val="D4D4D4"/>
                </a:solidFill>
                <a:effectLst/>
                <a:latin typeface="Consolas" panose="020B0609020204030204" pitchFamily="49" charset="0"/>
              </a:rPr>
              <a:t> === </a:t>
            </a:r>
            <a:r>
              <a:rPr lang="en-IN" sz="1200" b="0" dirty="0">
                <a:solidFill>
                  <a:srgbClr val="B5CEA8"/>
                </a:solidFill>
                <a:effectLst/>
                <a:latin typeface="Consolas" panose="020B0609020204030204" pitchFamily="49" charset="0"/>
              </a:rPr>
              <a:t>3</a:t>
            </a:r>
            <a:r>
              <a:rPr lang="en-IN" sz="1200" b="0" dirty="0">
                <a:solidFill>
                  <a:srgbClr val="D4D4D4"/>
                </a:solidFill>
                <a:effectLst/>
                <a:latin typeface="Consolas" panose="020B0609020204030204" pitchFamily="49" charset="0"/>
              </a:rPr>
              <a:t> ? </a:t>
            </a:r>
            <a:r>
              <a:rPr lang="en-IN" sz="1200" b="0" dirty="0">
                <a:solidFill>
                  <a:srgbClr val="CE9178"/>
                </a:solidFill>
                <a:effectLst/>
                <a:latin typeface="Consolas" panose="020B0609020204030204" pitchFamily="49" charset="0"/>
              </a:rPr>
              <a:t>'1'</a:t>
            </a:r>
            <a:r>
              <a:rPr lang="en-IN" sz="1200" b="0" dirty="0">
                <a:solidFill>
                  <a:srgbClr val="D4D4D4"/>
                </a:solidFill>
                <a:effectLst/>
                <a:latin typeface="Consolas" panose="020B0609020204030204" pitchFamily="49" charset="0"/>
              </a:rPr>
              <a:t> : </a:t>
            </a:r>
            <a:r>
              <a:rPr lang="en-IN" sz="1200" b="0" dirty="0">
                <a:solidFill>
                  <a:srgbClr val="CE9178"/>
                </a:solidFill>
                <a:effectLst/>
                <a:latin typeface="Consolas" panose="020B0609020204030204" pitchFamily="49" charset="0"/>
              </a:rPr>
              <a:t>'0'</a:t>
            </a:r>
            <a:r>
              <a:rPr lang="en-IN" sz="1200" b="0" dirty="0">
                <a:solidFill>
                  <a:srgbClr val="0070C0"/>
                </a:solidFill>
                <a:effectLst/>
                <a:latin typeface="Consolas" panose="020B0609020204030204" pitchFamily="49" charset="0"/>
              </a:rPr>
              <a:t>}"</a:t>
            </a:r>
          </a:p>
          <a:p>
            <a:pPr marL="0" indent="0">
              <a:buNone/>
            </a:pPr>
            <a:r>
              <a:rPr lang="en-IN" sz="1200" b="0" dirty="0">
                <a:solidFill>
                  <a:srgbClr val="D4D4D4"/>
                </a:solidFill>
                <a:effectLst/>
                <a:latin typeface="Consolas" panose="020B0609020204030204" pitchFamily="49" charset="0"/>
              </a:rPr>
              <a:t>        </a:t>
            </a:r>
            <a:r>
              <a:rPr lang="en-IN" sz="1200" b="0" dirty="0">
                <a:solidFill>
                  <a:srgbClr val="0070C0"/>
                </a:solidFill>
                <a:effectLst/>
                <a:highlight>
                  <a:srgbClr val="FFFF00"/>
                </a:highlight>
                <a:latin typeface="Consolas" panose="020B0609020204030204" pitchFamily="49" charset="0"/>
              </a:rPr>
              <a:t>fragment</a:t>
            </a:r>
            <a:r>
              <a:rPr lang="en-IN" sz="1200" b="0" dirty="0">
                <a:solidFill>
                  <a:srgbClr val="D4D4D4"/>
                </a:solidFill>
                <a:effectLst/>
                <a:latin typeface="Consolas" panose="020B0609020204030204" pitchFamily="49" charset="0"/>
              </a:rPr>
              <a:t>=</a:t>
            </a:r>
            <a:r>
              <a:rPr lang="en-IN" sz="1200" b="0" dirty="0">
                <a:solidFill>
                  <a:srgbClr val="CE9178"/>
                </a:solidFill>
                <a:effectLst/>
                <a:latin typeface="Consolas" panose="020B0609020204030204" pitchFamily="49" charset="0"/>
              </a:rPr>
              <a:t>"loading"</a:t>
            </a:r>
            <a:endParaRPr lang="en-IN" sz="1200" b="0" dirty="0">
              <a:solidFill>
                <a:srgbClr val="D4D4D4"/>
              </a:solidFill>
              <a:effectLst/>
              <a:latin typeface="Consolas" panose="020B0609020204030204" pitchFamily="49" charset="0"/>
            </a:endParaRPr>
          </a:p>
          <a:p>
            <a:pPr marL="0" indent="0">
              <a:buNone/>
            </a:pPr>
            <a:r>
              <a:rPr lang="en-IN" sz="1200" b="0" dirty="0">
                <a:solidFill>
                  <a:srgbClr val="D4D4D4"/>
                </a:solidFill>
                <a:effectLst/>
                <a:latin typeface="Consolas" panose="020B0609020204030204" pitchFamily="49" charset="0"/>
              </a:rPr>
              <a:t>        </a:t>
            </a:r>
            <a:r>
              <a:rPr lang="en-IN" sz="1200" b="0" dirty="0">
                <a:solidFill>
                  <a:srgbClr val="9CDCFE"/>
                </a:solidFill>
                <a:effectLst/>
                <a:latin typeface="Consolas" panose="020B0609020204030204" pitchFamily="49" charset="0"/>
              </a:rPr>
              <a:t>href</a:t>
            </a:r>
            <a:r>
              <a:rPr lang="en-IN" sz="1200" b="0" dirty="0">
                <a:solidFill>
                  <a:srgbClr val="D4D4D4"/>
                </a:solidFill>
                <a:effectLst/>
                <a:latin typeface="Consolas" panose="020B0609020204030204" pitchFamily="49" charset="0"/>
              </a:rPr>
              <a:t>=</a:t>
            </a:r>
            <a:r>
              <a:rPr lang="en-IN" sz="1200" b="0" dirty="0">
                <a:solidFill>
                  <a:srgbClr val="CE9178"/>
                </a:solidFill>
                <a:effectLst/>
                <a:latin typeface="Consolas" panose="020B0609020204030204" pitchFamily="49" charset="0"/>
              </a:rPr>
              <a:t>"#"</a:t>
            </a:r>
            <a:endParaRPr lang="en-IN" sz="1200" b="0" dirty="0">
              <a:solidFill>
                <a:srgbClr val="D4D4D4"/>
              </a:solidFill>
              <a:effectLst/>
              <a:latin typeface="Consolas" panose="020B0609020204030204" pitchFamily="49" charset="0"/>
            </a:endParaRPr>
          </a:p>
          <a:p>
            <a:pPr marL="0" indent="0">
              <a:buNone/>
            </a:pPr>
            <a:r>
              <a:rPr lang="en-IN" sz="1200" b="0" dirty="0">
                <a:solidFill>
                  <a:srgbClr val="D4D4D4"/>
                </a:solidFill>
                <a:effectLst/>
                <a:latin typeface="Consolas" panose="020B0609020204030204" pitchFamily="49" charset="0"/>
              </a:rPr>
              <a:t>        </a:t>
            </a:r>
            <a:r>
              <a:rPr lang="en-IN" sz="1200" b="0" dirty="0">
                <a:solidFill>
                  <a:srgbClr val="9CDCFE"/>
                </a:solidFill>
                <a:effectLst/>
                <a:latin typeface="Consolas" panose="020B0609020204030204" pitchFamily="49" charset="0"/>
              </a:rPr>
              <a:t>class</a:t>
            </a:r>
            <a:r>
              <a:rPr lang="en-IN" sz="1200" b="0" dirty="0">
                <a:solidFill>
                  <a:srgbClr val="D4D4D4"/>
                </a:solidFill>
                <a:effectLst/>
                <a:latin typeface="Consolas" panose="020B0609020204030204" pitchFamily="49" charset="0"/>
              </a:rPr>
              <a:t>=</a:t>
            </a:r>
            <a:r>
              <a:rPr lang="en-IN" sz="1200" b="0" dirty="0">
                <a:solidFill>
                  <a:srgbClr val="CE9178"/>
                </a:solidFill>
                <a:effectLst/>
                <a:latin typeface="Consolas" panose="020B0609020204030204" pitchFamily="49" charset="0"/>
              </a:rPr>
              <a:t>"list-group-item"</a:t>
            </a:r>
            <a:endParaRPr lang="en-IN" sz="1200" b="0" dirty="0">
              <a:solidFill>
                <a:srgbClr val="D4D4D4"/>
              </a:solidFill>
              <a:effectLst/>
              <a:latin typeface="Consolas" panose="020B0609020204030204" pitchFamily="49" charset="0"/>
            </a:endParaRPr>
          </a:p>
          <a:p>
            <a:pPr marL="0" indent="0">
              <a:buNone/>
            </a:pPr>
            <a:r>
              <a:rPr lang="en-IN" sz="1200" b="0" dirty="0">
                <a:solidFill>
                  <a:srgbClr val="D4D4D4"/>
                </a:solidFill>
                <a:effectLst/>
                <a:latin typeface="Consolas" panose="020B0609020204030204" pitchFamily="49" charset="0"/>
              </a:rPr>
              <a:t>        </a:t>
            </a:r>
            <a:r>
              <a:rPr lang="en-IN" sz="1200" b="0" dirty="0">
                <a:solidFill>
                  <a:srgbClr val="9CDCFE"/>
                </a:solidFill>
                <a:effectLst/>
                <a:latin typeface="Consolas" panose="020B0609020204030204" pitchFamily="49" charset="0"/>
              </a:rPr>
              <a:t>*ngFor</a:t>
            </a:r>
            <a:r>
              <a:rPr lang="en-IN" sz="1200" b="0" dirty="0">
                <a:solidFill>
                  <a:srgbClr val="D4D4D4"/>
                </a:solidFill>
                <a:effectLst/>
                <a:latin typeface="Consolas" panose="020B0609020204030204" pitchFamily="49" charset="0"/>
              </a:rPr>
              <a:t>=</a:t>
            </a:r>
            <a:r>
              <a:rPr lang="en-IN" sz="1200" b="0" dirty="0">
                <a:solidFill>
                  <a:srgbClr val="CE9178"/>
                </a:solidFill>
                <a:effectLst/>
                <a:latin typeface="Consolas" panose="020B0609020204030204" pitchFamily="49" charset="0"/>
              </a:rPr>
              <a:t>"</a:t>
            </a:r>
            <a:r>
              <a:rPr lang="en-IN" sz="1200" b="0" dirty="0">
                <a:solidFill>
                  <a:srgbClr val="569CD6"/>
                </a:solidFill>
                <a:effectLst/>
                <a:latin typeface="Consolas" panose="020B0609020204030204" pitchFamily="49" charset="0"/>
              </a:rPr>
              <a:t>let</a:t>
            </a:r>
            <a:r>
              <a:rPr lang="en-IN" sz="1200" b="0" dirty="0">
                <a:solidFill>
                  <a:srgbClr val="D4D4D4"/>
                </a:solidFill>
                <a:effectLst/>
                <a:latin typeface="Consolas" panose="020B0609020204030204" pitchFamily="49" charset="0"/>
              </a:rPr>
              <a:t> </a:t>
            </a:r>
            <a:r>
              <a:rPr lang="en-IN" sz="1200" b="0" dirty="0">
                <a:solidFill>
                  <a:srgbClr val="9CDCFE"/>
                </a:solidFill>
                <a:effectLst/>
                <a:latin typeface="Consolas" panose="020B0609020204030204" pitchFamily="49" charset="0"/>
              </a:rPr>
              <a:t>server</a:t>
            </a:r>
            <a:r>
              <a:rPr lang="en-IN" sz="1200" b="0" dirty="0">
                <a:solidFill>
                  <a:srgbClr val="D4D4D4"/>
                </a:solidFill>
                <a:effectLst/>
                <a:latin typeface="Consolas" panose="020B0609020204030204" pitchFamily="49" charset="0"/>
              </a:rPr>
              <a:t> </a:t>
            </a:r>
            <a:r>
              <a:rPr lang="en-IN" sz="1200" b="0" dirty="0">
                <a:solidFill>
                  <a:srgbClr val="569CD6"/>
                </a:solidFill>
                <a:effectLst/>
                <a:latin typeface="Consolas" panose="020B0609020204030204" pitchFamily="49" charset="0"/>
              </a:rPr>
              <a:t>of</a:t>
            </a:r>
            <a:r>
              <a:rPr lang="en-IN" sz="1200" b="0" dirty="0">
                <a:solidFill>
                  <a:srgbClr val="D4D4D4"/>
                </a:solidFill>
                <a:effectLst/>
                <a:latin typeface="Consolas" panose="020B0609020204030204" pitchFamily="49" charset="0"/>
              </a:rPr>
              <a:t> </a:t>
            </a:r>
            <a:r>
              <a:rPr lang="en-IN" sz="1200" b="0" dirty="0">
                <a:solidFill>
                  <a:srgbClr val="9CDCFE"/>
                </a:solidFill>
                <a:effectLst/>
                <a:latin typeface="Consolas" panose="020B0609020204030204" pitchFamily="49" charset="0"/>
              </a:rPr>
              <a:t>servers</a:t>
            </a:r>
            <a:r>
              <a:rPr lang="en-IN" sz="1200" b="0" dirty="0">
                <a:solidFill>
                  <a:srgbClr val="CE9178"/>
                </a:solidFill>
                <a:effectLst/>
                <a:latin typeface="Consolas" panose="020B0609020204030204" pitchFamily="49" charset="0"/>
              </a:rPr>
              <a:t>"</a:t>
            </a:r>
            <a:r>
              <a:rPr lang="en-IN" sz="1200" b="0" dirty="0">
                <a:solidFill>
                  <a:srgbClr val="0070C0"/>
                </a:solidFill>
                <a:effectLst/>
                <a:highlight>
                  <a:srgbClr val="FFFF00"/>
                </a:highlight>
                <a:latin typeface="Consolas" panose="020B0609020204030204" pitchFamily="49" charset="0"/>
              </a:rPr>
              <a:t>&gt;</a:t>
            </a:r>
          </a:p>
          <a:p>
            <a:pPr marL="0" indent="0">
              <a:buNone/>
            </a:pPr>
            <a:r>
              <a:rPr lang="en-IN" sz="1200" b="0" dirty="0">
                <a:solidFill>
                  <a:srgbClr val="D4D4D4"/>
                </a:solidFill>
                <a:effectLst/>
                <a:latin typeface="Consolas" panose="020B0609020204030204" pitchFamily="49" charset="0"/>
              </a:rPr>
              <a:t>        {{ </a:t>
            </a:r>
            <a:r>
              <a:rPr lang="en-IN" sz="1200" b="0" dirty="0">
                <a:solidFill>
                  <a:srgbClr val="9CDCFE"/>
                </a:solidFill>
                <a:effectLst/>
                <a:latin typeface="Consolas" panose="020B0609020204030204" pitchFamily="49" charset="0"/>
              </a:rPr>
              <a:t>server</a:t>
            </a:r>
            <a:r>
              <a:rPr lang="en-IN" sz="1200" b="0" dirty="0">
                <a:solidFill>
                  <a:srgbClr val="D4D4D4"/>
                </a:solidFill>
                <a:effectLst/>
                <a:latin typeface="Consolas" panose="020B0609020204030204" pitchFamily="49" charset="0"/>
              </a:rPr>
              <a:t>.</a:t>
            </a:r>
            <a:r>
              <a:rPr lang="en-IN" sz="1200" b="0" dirty="0">
                <a:solidFill>
                  <a:srgbClr val="9CDCFE"/>
                </a:solidFill>
                <a:effectLst/>
                <a:latin typeface="Consolas" panose="020B0609020204030204" pitchFamily="49" charset="0"/>
              </a:rPr>
              <a:t>name</a:t>
            </a:r>
            <a:r>
              <a:rPr lang="en-IN" sz="1200" b="0" dirty="0">
                <a:solidFill>
                  <a:srgbClr val="D4D4D4"/>
                </a:solidFill>
                <a:effectLst/>
                <a:latin typeface="Consolas" panose="020B0609020204030204" pitchFamily="49" charset="0"/>
              </a:rPr>
              <a:t> }}</a:t>
            </a:r>
          </a:p>
          <a:p>
            <a:pPr marL="0" indent="0">
              <a:buNone/>
            </a:pPr>
            <a:r>
              <a:rPr lang="en-IN" sz="1200" b="0" dirty="0">
                <a:solidFill>
                  <a:srgbClr val="D4D4D4"/>
                </a:solidFill>
                <a:effectLst/>
                <a:latin typeface="Consolas" panose="020B0609020204030204" pitchFamily="49" charset="0"/>
              </a:rPr>
              <a:t>      </a:t>
            </a:r>
            <a:r>
              <a:rPr lang="en-IN" sz="1200" b="0" dirty="0">
                <a:solidFill>
                  <a:srgbClr val="808080"/>
                </a:solidFill>
                <a:effectLst/>
                <a:highlight>
                  <a:srgbClr val="FFFF00"/>
                </a:highlight>
                <a:latin typeface="Consolas" panose="020B0609020204030204" pitchFamily="49" charset="0"/>
              </a:rPr>
              <a:t>&lt;/</a:t>
            </a:r>
            <a:r>
              <a:rPr lang="en-IN" sz="1200" b="0" dirty="0">
                <a:solidFill>
                  <a:srgbClr val="569CD6"/>
                </a:solidFill>
                <a:effectLst/>
                <a:highlight>
                  <a:srgbClr val="FFFF00"/>
                </a:highlight>
                <a:latin typeface="Consolas" panose="020B0609020204030204" pitchFamily="49" charset="0"/>
              </a:rPr>
              <a:t>a</a:t>
            </a:r>
            <a:r>
              <a:rPr lang="en-IN" sz="1200" b="0" dirty="0">
                <a:solidFill>
                  <a:srgbClr val="808080"/>
                </a:solidFill>
                <a:effectLst/>
                <a:highlight>
                  <a:srgbClr val="FFFF00"/>
                </a:highlight>
                <a:latin typeface="Consolas" panose="020B0609020204030204" pitchFamily="49" charset="0"/>
              </a:rPr>
              <a:t>&gt;</a:t>
            </a:r>
            <a:endParaRPr lang="en-IN" sz="1200" b="0" dirty="0">
              <a:solidFill>
                <a:srgbClr val="D4D4D4"/>
              </a:solidFill>
              <a:effectLst/>
              <a:highlight>
                <a:srgbClr val="FFFF00"/>
              </a:highlight>
              <a:latin typeface="Consolas" panose="020B0609020204030204" pitchFamily="49" charset="0"/>
            </a:endParaRPr>
          </a:p>
          <a:p>
            <a:pPr marL="0" indent="0">
              <a:buNone/>
            </a:pPr>
            <a:r>
              <a:rPr lang="en-IN" sz="1200" b="0" dirty="0">
                <a:solidFill>
                  <a:srgbClr val="D4D4D4"/>
                </a:solidFill>
                <a:effectLst/>
                <a:latin typeface="Consolas" panose="020B0609020204030204" pitchFamily="49" charset="0"/>
              </a:rPr>
              <a:t>    </a:t>
            </a:r>
            <a:r>
              <a:rPr lang="en-IN" sz="1200" b="0" dirty="0">
                <a:solidFill>
                  <a:srgbClr val="808080"/>
                </a:solidFill>
                <a:effectLst/>
                <a:latin typeface="Consolas" panose="020B0609020204030204" pitchFamily="49" charset="0"/>
              </a:rPr>
              <a:t>&lt;/</a:t>
            </a:r>
            <a:r>
              <a:rPr lang="en-IN" sz="1200" b="0" dirty="0">
                <a:solidFill>
                  <a:srgbClr val="569CD6"/>
                </a:solidFill>
                <a:effectLst/>
                <a:latin typeface="Consolas" panose="020B0609020204030204" pitchFamily="49" charset="0"/>
              </a:rPr>
              <a:t>div</a:t>
            </a:r>
            <a:r>
              <a:rPr lang="en-IN" sz="1200" b="0" dirty="0">
                <a:solidFill>
                  <a:srgbClr val="808080"/>
                </a:solidFill>
                <a:effectLst/>
                <a:latin typeface="Consolas" panose="020B0609020204030204" pitchFamily="49" charset="0"/>
              </a:rPr>
              <a:t>&gt;</a:t>
            </a:r>
            <a:endParaRPr lang="en-IN" sz="1200" b="0" dirty="0">
              <a:solidFill>
                <a:srgbClr val="D4D4D4"/>
              </a:solidFill>
              <a:effectLst/>
              <a:latin typeface="Consolas" panose="020B0609020204030204" pitchFamily="49" charset="0"/>
            </a:endParaRPr>
          </a:p>
          <a:p>
            <a:pPr marL="0" indent="0">
              <a:buNone/>
            </a:pPr>
            <a:endParaRPr lang="en-IN" dirty="0"/>
          </a:p>
        </p:txBody>
      </p:sp>
    </p:spTree>
    <p:extLst>
      <p:ext uri="{BB962C8B-B14F-4D97-AF65-F5344CB8AC3E}">
        <p14:creationId xmlns:p14="http://schemas.microsoft.com/office/powerpoint/2010/main" val="142039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8C63E-9083-4934-A952-25D5452EDE3B}"/>
              </a:ext>
            </a:extLst>
          </p:cNvPr>
          <p:cNvSpPr>
            <a:spLocks noGrp="1"/>
          </p:cNvSpPr>
          <p:nvPr>
            <p:ph type="title"/>
          </p:nvPr>
        </p:nvSpPr>
        <p:spPr/>
        <p:txBody>
          <a:bodyPr/>
          <a:lstStyle/>
          <a:p>
            <a:r>
              <a:rPr lang="en-US" dirty="0"/>
              <a:t>Passing &amp; Retrieving Query Params &amp; Fragments</a:t>
            </a:r>
            <a:endParaRPr lang="en-IN" dirty="0"/>
          </a:p>
        </p:txBody>
      </p:sp>
      <p:sp>
        <p:nvSpPr>
          <p:cNvPr id="3" name="Content Placeholder 2">
            <a:extLst>
              <a:ext uri="{FF2B5EF4-FFF2-40B4-BE49-F238E27FC236}">
                <a16:creationId xmlns:a16="http://schemas.microsoft.com/office/drawing/2014/main" id="{92D0AA43-300C-472B-96E1-2B4D3C4CD684}"/>
              </a:ext>
            </a:extLst>
          </p:cNvPr>
          <p:cNvSpPr>
            <a:spLocks noGrp="1"/>
          </p:cNvSpPr>
          <p:nvPr>
            <p:ph idx="1"/>
          </p:nvPr>
        </p:nvSpPr>
        <p:spPr/>
        <p:txBody>
          <a:bodyPr>
            <a:normAutofit/>
          </a:bodyPr>
          <a:lstStyle/>
          <a:p>
            <a:pPr marL="0" indent="0">
              <a:buNone/>
            </a:pPr>
            <a:r>
              <a:rPr lang="en-IN" sz="1600" b="0" dirty="0">
                <a:solidFill>
                  <a:srgbClr val="0070C0"/>
                </a:solidFill>
                <a:effectLst/>
                <a:latin typeface="Consolas" panose="020B0609020204030204" pitchFamily="49" charset="0"/>
              </a:rPr>
              <a:t>Retrieving Query Params &amp; Fragments:-</a:t>
            </a:r>
          </a:p>
          <a:p>
            <a:pPr marL="0" indent="0">
              <a:buNone/>
            </a:pPr>
            <a:r>
              <a:rPr lang="en-IN" sz="1600" b="0" dirty="0">
                <a:solidFill>
                  <a:srgbClr val="DCDCAA"/>
                </a:solidFill>
                <a:effectLst/>
                <a:latin typeface="Consolas" panose="020B0609020204030204" pitchFamily="49" charset="0"/>
              </a:rPr>
              <a:t>ngOnInit</a:t>
            </a:r>
            <a:r>
              <a:rPr lang="en-IN" sz="1600" b="0" dirty="0">
                <a:solidFill>
                  <a:srgbClr val="D4D4D4"/>
                </a:solidFill>
                <a:effectLst/>
                <a:latin typeface="Consolas" panose="020B0609020204030204" pitchFamily="49" charset="0"/>
              </a:rPr>
              <a:t>() {</a:t>
            </a:r>
          </a:p>
          <a:p>
            <a:pPr marL="0" indent="0">
              <a:buNone/>
            </a:pPr>
            <a:r>
              <a:rPr lang="en-IN" sz="1600" b="0" dirty="0">
                <a:solidFill>
                  <a:srgbClr val="D4D4D4"/>
                </a:solidFill>
                <a:effectLst/>
                <a:latin typeface="Consolas" panose="020B0609020204030204" pitchFamily="49" charset="0"/>
              </a:rPr>
              <a:t>    </a:t>
            </a:r>
            <a:r>
              <a:rPr lang="en-IN" sz="1600" b="0" dirty="0">
                <a:solidFill>
                  <a:srgbClr val="9CDCFE"/>
                </a:solidFill>
                <a:effectLst/>
                <a:latin typeface="Consolas" panose="020B0609020204030204" pitchFamily="49" charset="0"/>
              </a:rPr>
              <a:t>console</a:t>
            </a:r>
            <a:r>
              <a:rPr lang="en-IN" sz="1600" b="0" dirty="0">
                <a:solidFill>
                  <a:srgbClr val="D4D4D4"/>
                </a:solidFill>
                <a:effectLst/>
                <a:latin typeface="Consolas" panose="020B0609020204030204" pitchFamily="49" charset="0"/>
              </a:rPr>
              <a:t>.</a:t>
            </a:r>
            <a:r>
              <a:rPr lang="en-IN" sz="1600" b="0" dirty="0">
                <a:solidFill>
                  <a:srgbClr val="DCDCAA"/>
                </a:solidFill>
                <a:effectLst/>
                <a:latin typeface="Consolas" panose="020B0609020204030204" pitchFamily="49" charset="0"/>
              </a:rPr>
              <a:t>log</a:t>
            </a:r>
            <a:r>
              <a:rPr lang="en-IN" sz="1600" b="0" dirty="0">
                <a:solidFill>
                  <a:srgbClr val="D4D4D4"/>
                </a:solidFill>
                <a:effectLst/>
                <a:latin typeface="Consolas" panose="020B0609020204030204" pitchFamily="49" charset="0"/>
              </a:rPr>
              <a:t>(</a:t>
            </a:r>
            <a:r>
              <a:rPr lang="en-IN" sz="1600" b="0" dirty="0" err="1">
                <a:solidFill>
                  <a:srgbClr val="569CD6"/>
                </a:solidFill>
                <a:effectLst/>
                <a:highlight>
                  <a:srgbClr val="FFFF00"/>
                </a:highlight>
                <a:latin typeface="Consolas" panose="020B0609020204030204" pitchFamily="49" charset="0"/>
              </a:rPr>
              <a:t>this</a:t>
            </a:r>
            <a:r>
              <a:rPr lang="en-IN" sz="1600" b="0" dirty="0" err="1">
                <a:solidFill>
                  <a:srgbClr val="D4D4D4"/>
                </a:solidFill>
                <a:effectLst/>
                <a:highlight>
                  <a:srgbClr val="FFFF00"/>
                </a:highlight>
                <a:latin typeface="Consolas" panose="020B0609020204030204" pitchFamily="49" charset="0"/>
              </a:rPr>
              <a:t>.</a:t>
            </a:r>
            <a:r>
              <a:rPr lang="en-IN" sz="1600" b="0" dirty="0" err="1">
                <a:solidFill>
                  <a:srgbClr val="9CDCFE"/>
                </a:solidFill>
                <a:effectLst/>
                <a:highlight>
                  <a:srgbClr val="FFFF00"/>
                </a:highlight>
                <a:latin typeface="Consolas" panose="020B0609020204030204" pitchFamily="49" charset="0"/>
              </a:rPr>
              <a:t>route</a:t>
            </a:r>
            <a:r>
              <a:rPr lang="en-IN" sz="1600" b="0" dirty="0" err="1">
                <a:solidFill>
                  <a:srgbClr val="D4D4D4"/>
                </a:solidFill>
                <a:effectLst/>
                <a:highlight>
                  <a:srgbClr val="FFFF00"/>
                </a:highlight>
                <a:latin typeface="Consolas" panose="020B0609020204030204" pitchFamily="49" charset="0"/>
              </a:rPr>
              <a:t>.</a:t>
            </a:r>
            <a:r>
              <a:rPr lang="en-IN" sz="1600" b="0" dirty="0" err="1">
                <a:solidFill>
                  <a:srgbClr val="9CDCFE"/>
                </a:solidFill>
                <a:effectLst/>
                <a:highlight>
                  <a:srgbClr val="FFFF00"/>
                </a:highlight>
                <a:latin typeface="Consolas" panose="020B0609020204030204" pitchFamily="49" charset="0"/>
              </a:rPr>
              <a:t>snapshot</a:t>
            </a:r>
            <a:r>
              <a:rPr lang="en-IN" sz="1600" b="0" dirty="0" err="1">
                <a:solidFill>
                  <a:srgbClr val="D4D4D4"/>
                </a:solidFill>
                <a:effectLst/>
                <a:highlight>
                  <a:srgbClr val="FFFF00"/>
                </a:highlight>
                <a:latin typeface="Consolas" panose="020B0609020204030204" pitchFamily="49" charset="0"/>
              </a:rPr>
              <a:t>.</a:t>
            </a:r>
            <a:r>
              <a:rPr lang="en-IN" sz="1600" b="0" dirty="0" err="1">
                <a:solidFill>
                  <a:srgbClr val="9CDCFE"/>
                </a:solidFill>
                <a:effectLst/>
                <a:highlight>
                  <a:srgbClr val="FFFF00"/>
                </a:highlight>
                <a:latin typeface="Consolas" panose="020B0609020204030204" pitchFamily="49" charset="0"/>
              </a:rPr>
              <a:t>queryParams</a:t>
            </a:r>
            <a:r>
              <a:rPr lang="en-IN" sz="1600" b="0" dirty="0">
                <a:solidFill>
                  <a:srgbClr val="D4D4D4"/>
                </a:solidFill>
                <a:effectLst/>
                <a:latin typeface="Consolas" panose="020B0609020204030204" pitchFamily="49" charset="0"/>
              </a:rPr>
              <a:t>);</a:t>
            </a:r>
          </a:p>
          <a:p>
            <a:pPr marL="0" indent="0">
              <a:buNone/>
            </a:pPr>
            <a:r>
              <a:rPr lang="en-IN" sz="1600" b="0" dirty="0">
                <a:solidFill>
                  <a:srgbClr val="D4D4D4"/>
                </a:solidFill>
                <a:effectLst/>
                <a:latin typeface="Consolas" panose="020B0609020204030204" pitchFamily="49" charset="0"/>
              </a:rPr>
              <a:t>    </a:t>
            </a:r>
            <a:r>
              <a:rPr lang="en-IN" sz="1600" b="0" dirty="0">
                <a:solidFill>
                  <a:srgbClr val="9CDCFE"/>
                </a:solidFill>
                <a:effectLst/>
                <a:latin typeface="Consolas" panose="020B0609020204030204" pitchFamily="49" charset="0"/>
              </a:rPr>
              <a:t>console</a:t>
            </a:r>
            <a:r>
              <a:rPr lang="en-IN" sz="1600" b="0" dirty="0">
                <a:solidFill>
                  <a:srgbClr val="D4D4D4"/>
                </a:solidFill>
                <a:effectLst/>
                <a:latin typeface="Consolas" panose="020B0609020204030204" pitchFamily="49" charset="0"/>
              </a:rPr>
              <a:t>.</a:t>
            </a:r>
            <a:r>
              <a:rPr lang="en-IN" sz="1600" b="0" dirty="0">
                <a:solidFill>
                  <a:srgbClr val="DCDCAA"/>
                </a:solidFill>
                <a:effectLst/>
                <a:latin typeface="Consolas" panose="020B0609020204030204" pitchFamily="49" charset="0"/>
              </a:rPr>
              <a:t>log</a:t>
            </a:r>
            <a:r>
              <a:rPr lang="en-IN" sz="1600" b="0" dirty="0">
                <a:solidFill>
                  <a:srgbClr val="D4D4D4"/>
                </a:solidFill>
                <a:effectLst/>
                <a:latin typeface="Consolas" panose="020B0609020204030204" pitchFamily="49" charset="0"/>
              </a:rPr>
              <a:t>(</a:t>
            </a:r>
            <a:r>
              <a:rPr lang="en-IN" sz="1600" b="0" dirty="0" err="1">
                <a:solidFill>
                  <a:srgbClr val="569CD6"/>
                </a:solidFill>
                <a:effectLst/>
                <a:highlight>
                  <a:srgbClr val="FFFF00"/>
                </a:highlight>
                <a:latin typeface="Consolas" panose="020B0609020204030204" pitchFamily="49" charset="0"/>
              </a:rPr>
              <a:t>this</a:t>
            </a:r>
            <a:r>
              <a:rPr lang="en-IN" sz="1600" b="0" dirty="0" err="1">
                <a:solidFill>
                  <a:srgbClr val="D4D4D4"/>
                </a:solidFill>
                <a:effectLst/>
                <a:highlight>
                  <a:srgbClr val="FFFF00"/>
                </a:highlight>
                <a:latin typeface="Consolas" panose="020B0609020204030204" pitchFamily="49" charset="0"/>
              </a:rPr>
              <a:t>.</a:t>
            </a:r>
            <a:r>
              <a:rPr lang="en-IN" sz="1600" b="0" dirty="0" err="1">
                <a:solidFill>
                  <a:srgbClr val="9CDCFE"/>
                </a:solidFill>
                <a:effectLst/>
                <a:highlight>
                  <a:srgbClr val="FFFF00"/>
                </a:highlight>
                <a:latin typeface="Consolas" panose="020B0609020204030204" pitchFamily="49" charset="0"/>
              </a:rPr>
              <a:t>route</a:t>
            </a:r>
            <a:r>
              <a:rPr lang="en-IN" sz="1600" b="0" dirty="0" err="1">
                <a:solidFill>
                  <a:srgbClr val="D4D4D4"/>
                </a:solidFill>
                <a:effectLst/>
                <a:highlight>
                  <a:srgbClr val="FFFF00"/>
                </a:highlight>
                <a:latin typeface="Consolas" panose="020B0609020204030204" pitchFamily="49" charset="0"/>
              </a:rPr>
              <a:t>.</a:t>
            </a:r>
            <a:r>
              <a:rPr lang="en-IN" sz="1600" b="0" dirty="0" err="1">
                <a:solidFill>
                  <a:srgbClr val="9CDCFE"/>
                </a:solidFill>
                <a:effectLst/>
                <a:highlight>
                  <a:srgbClr val="FFFF00"/>
                </a:highlight>
                <a:latin typeface="Consolas" panose="020B0609020204030204" pitchFamily="49" charset="0"/>
              </a:rPr>
              <a:t>snapshot</a:t>
            </a:r>
            <a:r>
              <a:rPr lang="en-IN" sz="1600" b="0" dirty="0" err="1">
                <a:solidFill>
                  <a:srgbClr val="D4D4D4"/>
                </a:solidFill>
                <a:effectLst/>
                <a:highlight>
                  <a:srgbClr val="FFFF00"/>
                </a:highlight>
                <a:latin typeface="Consolas" panose="020B0609020204030204" pitchFamily="49" charset="0"/>
              </a:rPr>
              <a:t>.</a:t>
            </a:r>
            <a:r>
              <a:rPr lang="en-IN" sz="1600" b="0" dirty="0" err="1">
                <a:solidFill>
                  <a:srgbClr val="9CDCFE"/>
                </a:solidFill>
                <a:effectLst/>
                <a:highlight>
                  <a:srgbClr val="FFFF00"/>
                </a:highlight>
                <a:latin typeface="Consolas" panose="020B0609020204030204" pitchFamily="49" charset="0"/>
              </a:rPr>
              <a:t>fragment</a:t>
            </a:r>
            <a:r>
              <a:rPr lang="en-IN" sz="1600" b="0" dirty="0">
                <a:solidFill>
                  <a:srgbClr val="D4D4D4"/>
                </a:solidFill>
                <a:effectLst/>
                <a:latin typeface="Consolas" panose="020B0609020204030204" pitchFamily="49" charset="0"/>
              </a:rPr>
              <a:t>);</a:t>
            </a:r>
          </a:p>
          <a:p>
            <a:pPr marL="0" indent="0">
              <a:buNone/>
            </a:pPr>
            <a:r>
              <a:rPr lang="en-IN" sz="1600" b="0" dirty="0">
                <a:solidFill>
                  <a:srgbClr val="D4D4D4"/>
                </a:solidFill>
                <a:effectLst/>
                <a:latin typeface="Consolas" panose="020B0609020204030204" pitchFamily="49" charset="0"/>
              </a:rPr>
              <a:t>    </a:t>
            </a:r>
            <a:r>
              <a:rPr lang="en-IN" sz="1600" b="0" dirty="0" err="1">
                <a:solidFill>
                  <a:srgbClr val="569CD6"/>
                </a:solidFill>
                <a:effectLst/>
                <a:highlight>
                  <a:srgbClr val="FFFF00"/>
                </a:highlight>
                <a:latin typeface="Consolas" panose="020B0609020204030204" pitchFamily="49" charset="0"/>
              </a:rPr>
              <a:t>this</a:t>
            </a:r>
            <a:r>
              <a:rPr lang="en-IN" sz="1600" b="0" dirty="0" err="1">
                <a:solidFill>
                  <a:srgbClr val="D4D4D4"/>
                </a:solidFill>
                <a:effectLst/>
                <a:highlight>
                  <a:srgbClr val="FFFF00"/>
                </a:highlight>
                <a:latin typeface="Consolas" panose="020B0609020204030204" pitchFamily="49" charset="0"/>
              </a:rPr>
              <a:t>.</a:t>
            </a:r>
            <a:r>
              <a:rPr lang="en-IN" sz="1600" b="0" dirty="0" err="1">
                <a:solidFill>
                  <a:srgbClr val="9CDCFE"/>
                </a:solidFill>
                <a:effectLst/>
                <a:highlight>
                  <a:srgbClr val="FFFF00"/>
                </a:highlight>
                <a:latin typeface="Consolas" panose="020B0609020204030204" pitchFamily="49" charset="0"/>
              </a:rPr>
              <a:t>route</a:t>
            </a:r>
            <a:r>
              <a:rPr lang="en-IN" sz="1600" b="0" dirty="0" err="1">
                <a:solidFill>
                  <a:srgbClr val="D4D4D4"/>
                </a:solidFill>
                <a:effectLst/>
                <a:highlight>
                  <a:srgbClr val="FFFF00"/>
                </a:highlight>
                <a:latin typeface="Consolas" panose="020B0609020204030204" pitchFamily="49" charset="0"/>
              </a:rPr>
              <a:t>.</a:t>
            </a:r>
            <a:r>
              <a:rPr lang="en-IN" sz="1600" b="0" dirty="0" err="1">
                <a:solidFill>
                  <a:srgbClr val="9CDCFE"/>
                </a:solidFill>
                <a:effectLst/>
                <a:highlight>
                  <a:srgbClr val="FFFF00"/>
                </a:highlight>
                <a:latin typeface="Consolas" panose="020B0609020204030204" pitchFamily="49" charset="0"/>
              </a:rPr>
              <a:t>queryParams</a:t>
            </a:r>
            <a:endParaRPr lang="en-IN" sz="1600" b="0" dirty="0">
              <a:solidFill>
                <a:srgbClr val="D4D4D4"/>
              </a:solidFill>
              <a:effectLst/>
              <a:highlight>
                <a:srgbClr val="FFFF00"/>
              </a:highlight>
              <a:latin typeface="Consolas" panose="020B0609020204030204" pitchFamily="49" charset="0"/>
            </a:endParaRPr>
          </a:p>
          <a:p>
            <a:pPr marL="0" indent="0">
              <a:buNone/>
            </a:pPr>
            <a:r>
              <a:rPr lang="en-IN" sz="1600" b="0" dirty="0">
                <a:solidFill>
                  <a:srgbClr val="D4D4D4"/>
                </a:solidFill>
                <a:effectLst/>
                <a:highlight>
                  <a:srgbClr val="FFFF00"/>
                </a:highlight>
                <a:latin typeface="Consolas" panose="020B0609020204030204" pitchFamily="49" charset="0"/>
              </a:rPr>
              <a:t>      .</a:t>
            </a:r>
            <a:r>
              <a:rPr lang="en-IN" sz="1600" b="0" dirty="0">
                <a:solidFill>
                  <a:srgbClr val="DCDCAA"/>
                </a:solidFill>
                <a:effectLst/>
                <a:highlight>
                  <a:srgbClr val="FFFF00"/>
                </a:highlight>
                <a:latin typeface="Consolas" panose="020B0609020204030204" pitchFamily="49" charset="0"/>
              </a:rPr>
              <a:t>subscribe</a:t>
            </a:r>
            <a:r>
              <a:rPr lang="en-IN" sz="1600" b="0" dirty="0">
                <a:solidFill>
                  <a:srgbClr val="D4D4D4"/>
                </a:solidFill>
                <a:effectLst/>
                <a:latin typeface="Consolas" panose="020B0609020204030204" pitchFamily="49" charset="0"/>
              </a:rPr>
              <a:t>(</a:t>
            </a:r>
          </a:p>
          <a:p>
            <a:pPr marL="0" indent="0">
              <a:buNone/>
            </a:pPr>
            <a:r>
              <a:rPr lang="en-IN" sz="1600" b="0" dirty="0">
                <a:solidFill>
                  <a:srgbClr val="D4D4D4"/>
                </a:solidFill>
                <a:effectLst/>
                <a:latin typeface="Consolas" panose="020B0609020204030204" pitchFamily="49" charset="0"/>
              </a:rPr>
              <a:t>        (</a:t>
            </a:r>
            <a:r>
              <a:rPr lang="en-IN" sz="1600" b="0" dirty="0">
                <a:solidFill>
                  <a:srgbClr val="9CDCFE"/>
                </a:solidFill>
                <a:effectLst/>
                <a:highlight>
                  <a:srgbClr val="FFFF00"/>
                </a:highlight>
                <a:latin typeface="Consolas" panose="020B0609020204030204" pitchFamily="49" charset="0"/>
              </a:rPr>
              <a:t>queryParams</a:t>
            </a:r>
            <a:r>
              <a:rPr lang="en-IN" sz="1600" b="0" dirty="0">
                <a:solidFill>
                  <a:srgbClr val="D4D4D4"/>
                </a:solidFill>
                <a:effectLst/>
                <a:highlight>
                  <a:srgbClr val="FFFF00"/>
                </a:highlight>
                <a:latin typeface="Consolas" panose="020B0609020204030204" pitchFamily="49" charset="0"/>
              </a:rPr>
              <a:t>: </a:t>
            </a:r>
            <a:r>
              <a:rPr lang="en-IN" sz="1600" b="0" dirty="0">
                <a:solidFill>
                  <a:srgbClr val="4EC9B0"/>
                </a:solidFill>
                <a:effectLst/>
                <a:highlight>
                  <a:srgbClr val="FFFF00"/>
                </a:highlight>
                <a:latin typeface="Consolas" panose="020B0609020204030204" pitchFamily="49" charset="0"/>
              </a:rPr>
              <a:t>Params</a:t>
            </a:r>
            <a:r>
              <a:rPr lang="en-IN" sz="1600" b="0" dirty="0">
                <a:solidFill>
                  <a:srgbClr val="D4D4D4"/>
                </a:solidFill>
                <a:effectLst/>
                <a:latin typeface="Consolas" panose="020B0609020204030204" pitchFamily="49" charset="0"/>
              </a:rPr>
              <a:t>) </a:t>
            </a:r>
            <a:r>
              <a:rPr lang="en-IN" sz="1600" b="0" dirty="0">
                <a:solidFill>
                  <a:srgbClr val="569CD6"/>
                </a:solidFill>
                <a:effectLst/>
                <a:latin typeface="Consolas" panose="020B0609020204030204" pitchFamily="49" charset="0"/>
              </a:rPr>
              <a:t>=&gt;</a:t>
            </a:r>
            <a:r>
              <a:rPr lang="en-IN" sz="1600" b="0" dirty="0">
                <a:solidFill>
                  <a:srgbClr val="D4D4D4"/>
                </a:solidFill>
                <a:effectLst/>
                <a:latin typeface="Consolas" panose="020B0609020204030204" pitchFamily="49" charset="0"/>
              </a:rPr>
              <a:t> {</a:t>
            </a:r>
          </a:p>
          <a:p>
            <a:pPr marL="0" indent="0">
              <a:buNone/>
            </a:pPr>
            <a:r>
              <a:rPr lang="en-IN" sz="1600" b="0" dirty="0">
                <a:solidFill>
                  <a:srgbClr val="D4D4D4"/>
                </a:solidFill>
                <a:effectLst/>
                <a:latin typeface="Consolas" panose="020B0609020204030204" pitchFamily="49" charset="0"/>
              </a:rPr>
              <a:t>    </a:t>
            </a:r>
            <a:r>
              <a:rPr lang="en-IN" sz="1600" b="0" dirty="0" err="1">
                <a:solidFill>
                  <a:srgbClr val="569CD6"/>
                </a:solidFill>
                <a:effectLst/>
                <a:latin typeface="Consolas" panose="020B0609020204030204" pitchFamily="49" charset="0"/>
              </a:rPr>
              <a:t>this</a:t>
            </a:r>
            <a:r>
              <a:rPr lang="en-IN" sz="1600" b="0" dirty="0" err="1">
                <a:solidFill>
                  <a:srgbClr val="D4D4D4"/>
                </a:solidFill>
                <a:effectLst/>
                <a:latin typeface="Consolas" panose="020B0609020204030204" pitchFamily="49" charset="0"/>
              </a:rPr>
              <a:t>.</a:t>
            </a:r>
            <a:r>
              <a:rPr lang="en-IN" sz="1600" b="0" dirty="0" err="1">
                <a:solidFill>
                  <a:srgbClr val="9CDCFE"/>
                </a:solidFill>
                <a:effectLst/>
                <a:latin typeface="Consolas" panose="020B0609020204030204" pitchFamily="49" charset="0"/>
              </a:rPr>
              <a:t>allowEdit</a:t>
            </a:r>
            <a:r>
              <a:rPr lang="en-IN" sz="1600" b="0" dirty="0">
                <a:solidFill>
                  <a:srgbClr val="D4D4D4"/>
                </a:solidFill>
                <a:effectLst/>
                <a:latin typeface="Consolas" panose="020B0609020204030204" pitchFamily="49" charset="0"/>
              </a:rPr>
              <a:t> = </a:t>
            </a:r>
            <a:r>
              <a:rPr lang="en-IN" sz="1600" b="0" dirty="0">
                <a:solidFill>
                  <a:srgbClr val="9CDCFE"/>
                </a:solidFill>
                <a:effectLst/>
                <a:highlight>
                  <a:srgbClr val="FFFF00"/>
                </a:highlight>
                <a:latin typeface="Consolas" panose="020B0609020204030204" pitchFamily="49" charset="0"/>
              </a:rPr>
              <a:t>queryParams</a:t>
            </a:r>
            <a:r>
              <a:rPr lang="en-IN" sz="1600" b="0" dirty="0">
                <a:solidFill>
                  <a:srgbClr val="D4D4D4"/>
                </a:solidFill>
                <a:effectLst/>
                <a:highlight>
                  <a:srgbClr val="FFFF00"/>
                </a:highlight>
                <a:latin typeface="Consolas" panose="020B0609020204030204" pitchFamily="49" charset="0"/>
              </a:rPr>
              <a:t>[</a:t>
            </a:r>
            <a:r>
              <a:rPr lang="en-IN" sz="1600" b="0" dirty="0">
                <a:solidFill>
                  <a:srgbClr val="CE9178"/>
                </a:solidFill>
                <a:effectLst/>
                <a:latin typeface="Consolas" panose="020B0609020204030204" pitchFamily="49" charset="0"/>
              </a:rPr>
              <a:t>'allowEdit'</a:t>
            </a:r>
            <a:r>
              <a:rPr lang="en-IN" sz="1600" b="0" dirty="0">
                <a:solidFill>
                  <a:srgbClr val="D4D4D4"/>
                </a:solidFill>
                <a:effectLst/>
                <a:highlight>
                  <a:srgbClr val="FFFF00"/>
                </a:highlight>
                <a:latin typeface="Consolas" panose="020B0609020204030204" pitchFamily="49" charset="0"/>
              </a:rPr>
              <a:t>]</a:t>
            </a:r>
            <a:r>
              <a:rPr lang="en-IN" sz="1600" b="0" dirty="0">
                <a:solidFill>
                  <a:srgbClr val="D4D4D4"/>
                </a:solidFill>
                <a:effectLst/>
                <a:latin typeface="Consolas" panose="020B0609020204030204" pitchFamily="49" charset="0"/>
              </a:rPr>
              <a:t> === </a:t>
            </a:r>
            <a:r>
              <a:rPr lang="en-IN" sz="1600" b="0" dirty="0">
                <a:solidFill>
                  <a:srgbClr val="CE9178"/>
                </a:solidFill>
                <a:effectLst/>
                <a:latin typeface="Consolas" panose="020B0609020204030204" pitchFamily="49" charset="0"/>
              </a:rPr>
              <a:t>'1'</a:t>
            </a:r>
            <a:r>
              <a:rPr lang="en-IN" sz="1600" b="0" dirty="0">
                <a:solidFill>
                  <a:srgbClr val="D4D4D4"/>
                </a:solidFill>
                <a:effectLst/>
                <a:latin typeface="Consolas" panose="020B0609020204030204" pitchFamily="49" charset="0"/>
              </a:rPr>
              <a:t> ? </a:t>
            </a:r>
            <a:r>
              <a:rPr lang="en-IN" sz="1600" b="0" dirty="0">
                <a:solidFill>
                  <a:srgbClr val="569CD6"/>
                </a:solidFill>
                <a:effectLst/>
                <a:latin typeface="Consolas" panose="020B0609020204030204" pitchFamily="49" charset="0"/>
              </a:rPr>
              <a:t>true</a:t>
            </a:r>
            <a:r>
              <a:rPr lang="en-IN" sz="1600" b="0" dirty="0">
                <a:solidFill>
                  <a:srgbClr val="D4D4D4"/>
                </a:solidFill>
                <a:effectLst/>
                <a:latin typeface="Consolas" panose="020B0609020204030204" pitchFamily="49" charset="0"/>
              </a:rPr>
              <a:t> : </a:t>
            </a:r>
            <a:r>
              <a:rPr lang="en-IN" sz="1600" b="0" dirty="0">
                <a:solidFill>
                  <a:srgbClr val="569CD6"/>
                </a:solidFill>
                <a:effectLst/>
                <a:latin typeface="Consolas" panose="020B0609020204030204" pitchFamily="49" charset="0"/>
              </a:rPr>
              <a:t>false</a:t>
            </a:r>
            <a:r>
              <a:rPr lang="en-IN" sz="1600" b="0" dirty="0">
                <a:solidFill>
                  <a:srgbClr val="D4D4D4"/>
                </a:solidFill>
                <a:effectLst/>
                <a:latin typeface="Consolas" panose="020B0609020204030204" pitchFamily="49" charset="0"/>
              </a:rPr>
              <a:t>;</a:t>
            </a:r>
          </a:p>
          <a:p>
            <a:pPr marL="0" indent="0">
              <a:buNone/>
            </a:pPr>
            <a:r>
              <a:rPr lang="en-IN" sz="1600" b="0" dirty="0">
                <a:solidFill>
                  <a:srgbClr val="D4D4D4"/>
                </a:solidFill>
                <a:effectLst/>
                <a:latin typeface="Consolas" panose="020B0609020204030204" pitchFamily="49" charset="0"/>
              </a:rPr>
              <a:t>        }</a:t>
            </a:r>
          </a:p>
          <a:p>
            <a:pPr marL="0" indent="0">
              <a:buNone/>
            </a:pPr>
            <a:r>
              <a:rPr lang="en-IN" sz="1600" b="0" dirty="0">
                <a:solidFill>
                  <a:srgbClr val="D4D4D4"/>
                </a:solidFill>
                <a:effectLst/>
                <a:latin typeface="Consolas" panose="020B0609020204030204" pitchFamily="49" charset="0"/>
              </a:rPr>
              <a:t>      );</a:t>
            </a:r>
          </a:p>
          <a:p>
            <a:pPr marL="0" indent="0">
              <a:buNone/>
            </a:pPr>
            <a:r>
              <a:rPr lang="en-IN" sz="1600" b="0" dirty="0">
                <a:solidFill>
                  <a:srgbClr val="D4D4D4"/>
                </a:solidFill>
                <a:effectLst/>
                <a:latin typeface="Consolas" panose="020B0609020204030204" pitchFamily="49" charset="0"/>
              </a:rPr>
              <a:t>    </a:t>
            </a:r>
            <a:r>
              <a:rPr lang="en-IN" sz="1600" b="0" dirty="0" err="1">
                <a:solidFill>
                  <a:srgbClr val="569CD6"/>
                </a:solidFill>
                <a:effectLst/>
                <a:highlight>
                  <a:srgbClr val="FFFF00"/>
                </a:highlight>
                <a:latin typeface="Consolas" panose="020B0609020204030204" pitchFamily="49" charset="0"/>
              </a:rPr>
              <a:t>this</a:t>
            </a:r>
            <a:r>
              <a:rPr lang="en-IN" sz="1600" b="0" dirty="0" err="1">
                <a:solidFill>
                  <a:srgbClr val="D4D4D4"/>
                </a:solidFill>
                <a:effectLst/>
                <a:highlight>
                  <a:srgbClr val="FFFF00"/>
                </a:highlight>
                <a:latin typeface="Consolas" panose="020B0609020204030204" pitchFamily="49" charset="0"/>
              </a:rPr>
              <a:t>.</a:t>
            </a:r>
            <a:r>
              <a:rPr lang="en-IN" sz="1600" b="0" dirty="0" err="1">
                <a:solidFill>
                  <a:srgbClr val="9CDCFE"/>
                </a:solidFill>
                <a:effectLst/>
                <a:highlight>
                  <a:srgbClr val="FFFF00"/>
                </a:highlight>
                <a:latin typeface="Consolas" panose="020B0609020204030204" pitchFamily="49" charset="0"/>
              </a:rPr>
              <a:t>route</a:t>
            </a:r>
            <a:r>
              <a:rPr lang="en-IN" sz="1600" b="0" dirty="0" err="1">
                <a:solidFill>
                  <a:srgbClr val="D4D4D4"/>
                </a:solidFill>
                <a:effectLst/>
                <a:highlight>
                  <a:srgbClr val="FFFF00"/>
                </a:highlight>
                <a:latin typeface="Consolas" panose="020B0609020204030204" pitchFamily="49" charset="0"/>
              </a:rPr>
              <a:t>.</a:t>
            </a:r>
            <a:r>
              <a:rPr lang="en-IN" sz="1600" b="0" dirty="0" err="1">
                <a:solidFill>
                  <a:srgbClr val="9CDCFE"/>
                </a:solidFill>
                <a:effectLst/>
                <a:highlight>
                  <a:srgbClr val="FFFF00"/>
                </a:highlight>
                <a:latin typeface="Consolas" panose="020B0609020204030204" pitchFamily="49" charset="0"/>
              </a:rPr>
              <a:t>fragment</a:t>
            </a:r>
            <a:r>
              <a:rPr lang="en-IN" sz="1600" b="0" dirty="0" err="1">
                <a:solidFill>
                  <a:srgbClr val="D4D4D4"/>
                </a:solidFill>
                <a:effectLst/>
                <a:highlight>
                  <a:srgbClr val="FFFF00"/>
                </a:highlight>
                <a:latin typeface="Consolas" panose="020B0609020204030204" pitchFamily="49" charset="0"/>
              </a:rPr>
              <a:t>.</a:t>
            </a:r>
            <a:r>
              <a:rPr lang="en-IN" sz="1600" b="0" dirty="0" err="1">
                <a:solidFill>
                  <a:srgbClr val="DCDCAA"/>
                </a:solidFill>
                <a:effectLst/>
                <a:highlight>
                  <a:srgbClr val="FFFF00"/>
                </a:highlight>
                <a:latin typeface="Consolas" panose="020B0609020204030204" pitchFamily="49" charset="0"/>
              </a:rPr>
              <a:t>subscribe</a:t>
            </a:r>
            <a:r>
              <a:rPr lang="en-IN" sz="1600" b="0" dirty="0">
                <a:solidFill>
                  <a:srgbClr val="D4D4D4"/>
                </a:solidFill>
                <a:effectLst/>
                <a:highlight>
                  <a:srgbClr val="FFFF00"/>
                </a:highlight>
                <a:latin typeface="Consolas" panose="020B0609020204030204" pitchFamily="49" charset="0"/>
              </a:rPr>
              <a:t>();</a:t>
            </a:r>
          </a:p>
          <a:p>
            <a:pPr marL="0" indent="0">
              <a:buNone/>
            </a:pPr>
            <a:r>
              <a:rPr lang="en-IN" sz="1600" b="0" dirty="0">
                <a:solidFill>
                  <a:srgbClr val="D4D4D4"/>
                </a:solidFill>
                <a:effectLst/>
                <a:latin typeface="Consolas" panose="020B0609020204030204" pitchFamily="49" charset="0"/>
              </a:rPr>
              <a:t>     }</a:t>
            </a:r>
          </a:p>
          <a:p>
            <a:pPr marL="0" indent="0">
              <a:buNone/>
            </a:pPr>
            <a:endParaRPr lang="en-IN" dirty="0"/>
          </a:p>
        </p:txBody>
      </p:sp>
    </p:spTree>
    <p:extLst>
      <p:ext uri="{BB962C8B-B14F-4D97-AF65-F5344CB8AC3E}">
        <p14:creationId xmlns:p14="http://schemas.microsoft.com/office/powerpoint/2010/main" val="1727088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A7634-1953-435B-9B85-B25DA76C44B4}"/>
              </a:ext>
            </a:extLst>
          </p:cNvPr>
          <p:cNvSpPr>
            <a:spLocks noGrp="1"/>
          </p:cNvSpPr>
          <p:nvPr>
            <p:ph type="title"/>
          </p:nvPr>
        </p:nvSpPr>
        <p:spPr/>
        <p:txBody>
          <a:bodyPr/>
          <a:lstStyle/>
          <a:p>
            <a:r>
              <a:rPr lang="en-US" dirty="0"/>
              <a:t>Setting Up Child or Nested Routes</a:t>
            </a:r>
            <a:endParaRPr lang="en-IN" dirty="0"/>
          </a:p>
        </p:txBody>
      </p:sp>
      <p:sp>
        <p:nvSpPr>
          <p:cNvPr id="3" name="Content Placeholder 2">
            <a:extLst>
              <a:ext uri="{FF2B5EF4-FFF2-40B4-BE49-F238E27FC236}">
                <a16:creationId xmlns:a16="http://schemas.microsoft.com/office/drawing/2014/main" id="{92FA6FDA-A29F-4FEB-B237-5F2351DC5F0D}"/>
              </a:ext>
            </a:extLst>
          </p:cNvPr>
          <p:cNvSpPr>
            <a:spLocks noGrp="1"/>
          </p:cNvSpPr>
          <p:nvPr>
            <p:ph idx="1"/>
          </p:nvPr>
        </p:nvSpPr>
        <p:spPr/>
        <p:txBody>
          <a:bodyPr>
            <a:normAutofit fontScale="47500" lnSpcReduction="20000"/>
          </a:bodyPr>
          <a:lstStyle/>
          <a:p>
            <a:r>
              <a:rPr lang="en-US" dirty="0"/>
              <a:t>app-routing.module.ts</a:t>
            </a:r>
          </a:p>
          <a:p>
            <a:pPr marL="0" indent="0">
              <a:buNone/>
            </a:pPr>
            <a:r>
              <a:rPr lang="en-IN" b="0" dirty="0">
                <a:solidFill>
                  <a:srgbClr val="569CD6"/>
                </a:solidFill>
                <a:effectLst/>
                <a:latin typeface="Consolas" panose="020B0609020204030204" pitchFamily="49" charset="0"/>
              </a:rPr>
              <a:t>const</a:t>
            </a:r>
            <a:r>
              <a:rPr lang="en-IN" b="0" dirty="0">
                <a:solidFill>
                  <a:srgbClr val="D4D4D4"/>
                </a:solidFill>
                <a:effectLst/>
                <a:latin typeface="Consolas" panose="020B0609020204030204" pitchFamily="49" charset="0"/>
              </a:rPr>
              <a:t> </a:t>
            </a:r>
            <a:r>
              <a:rPr lang="en-IN" b="0" dirty="0">
                <a:solidFill>
                  <a:srgbClr val="4FC1FF"/>
                </a:solidFill>
                <a:effectLst/>
                <a:latin typeface="Consolas" panose="020B0609020204030204" pitchFamily="49" charset="0"/>
              </a:rPr>
              <a:t>appRoutes</a:t>
            </a:r>
            <a:r>
              <a:rPr lang="en-IN" b="0" dirty="0">
                <a:solidFill>
                  <a:srgbClr val="D4D4D4"/>
                </a:solidFill>
                <a:effectLst/>
                <a:latin typeface="Consolas" panose="020B0609020204030204" pitchFamily="49" charset="0"/>
              </a:rPr>
              <a:t>: </a:t>
            </a:r>
            <a:r>
              <a:rPr lang="en-IN" b="0" dirty="0">
                <a:solidFill>
                  <a:srgbClr val="4EC9B0"/>
                </a:solidFill>
                <a:effectLst/>
                <a:latin typeface="Consolas" panose="020B0609020204030204" pitchFamily="49" charset="0"/>
              </a:rPr>
              <a:t>Routes</a:t>
            </a:r>
            <a:r>
              <a:rPr lang="en-IN" b="0" dirty="0">
                <a:solidFill>
                  <a:srgbClr val="D4D4D4"/>
                </a:solidFill>
                <a:effectLst/>
                <a:latin typeface="Consolas" panose="020B0609020204030204" pitchFamily="49" charset="0"/>
              </a:rPr>
              <a:t> = [</a:t>
            </a:r>
          </a:p>
          <a:p>
            <a:pPr marL="0" indent="0">
              <a:buNone/>
            </a:pPr>
            <a:r>
              <a:rPr lang="en-IN" b="0" dirty="0">
                <a:solidFill>
                  <a:srgbClr val="D4D4D4"/>
                </a:solidFill>
                <a:effectLst/>
                <a:latin typeface="Consolas" panose="020B0609020204030204" pitchFamily="49" charset="0"/>
              </a:rPr>
              <a:t>  { </a:t>
            </a:r>
            <a:r>
              <a:rPr lang="en-IN" b="0" dirty="0">
                <a:solidFill>
                  <a:srgbClr val="9CDCFE"/>
                </a:solidFill>
                <a:effectLst/>
                <a:latin typeface="Consolas" panose="020B0609020204030204" pitchFamily="49" charset="0"/>
              </a:rPr>
              <a:t>path:</a:t>
            </a:r>
            <a:r>
              <a:rPr lang="en-IN" b="0" dirty="0">
                <a:solidFill>
                  <a:srgbClr val="D4D4D4"/>
                </a:solidFill>
                <a:effectLst/>
                <a:latin typeface="Consolas" panose="020B0609020204030204" pitchFamily="49" charset="0"/>
              </a:rPr>
              <a:t> </a:t>
            </a:r>
            <a:r>
              <a:rPr lang="en-IN" b="0" dirty="0">
                <a:solidFill>
                  <a:srgbClr val="CE9178"/>
                </a:solidFill>
                <a:effectLst/>
                <a:latin typeface="Consolas" panose="020B0609020204030204" pitchFamily="49" charset="0"/>
              </a:rPr>
              <a:t>''</a:t>
            </a:r>
            <a:r>
              <a:rPr lang="en-IN" b="0" dirty="0">
                <a:solidFill>
                  <a:srgbClr val="D4D4D4"/>
                </a:solidFill>
                <a:effectLst/>
                <a:latin typeface="Consolas" panose="020B0609020204030204" pitchFamily="49" charset="0"/>
              </a:rPr>
              <a:t>, </a:t>
            </a:r>
            <a:r>
              <a:rPr lang="en-IN" b="0" dirty="0">
                <a:solidFill>
                  <a:srgbClr val="4EC9B0"/>
                </a:solidFill>
                <a:effectLst/>
                <a:latin typeface="Consolas" panose="020B0609020204030204" pitchFamily="49" charset="0"/>
              </a:rPr>
              <a:t>component</a:t>
            </a:r>
            <a:r>
              <a:rPr lang="en-IN" b="0" dirty="0">
                <a:solidFill>
                  <a:srgbClr val="9CDCFE"/>
                </a:solidFill>
                <a:effectLst/>
                <a:latin typeface="Consolas" panose="020B0609020204030204" pitchFamily="49" charset="0"/>
              </a:rPr>
              <a:t>:</a:t>
            </a:r>
            <a:r>
              <a:rPr lang="en-IN" b="0" dirty="0">
                <a:solidFill>
                  <a:srgbClr val="D4D4D4"/>
                </a:solidFill>
                <a:effectLst/>
                <a:latin typeface="Consolas" panose="020B0609020204030204" pitchFamily="49" charset="0"/>
              </a:rPr>
              <a:t> </a:t>
            </a:r>
            <a:r>
              <a:rPr lang="en-IN" b="0" dirty="0">
                <a:solidFill>
                  <a:srgbClr val="4EC9B0"/>
                </a:solidFill>
                <a:effectLst/>
                <a:latin typeface="Consolas" panose="020B0609020204030204" pitchFamily="49" charset="0"/>
              </a:rPr>
              <a:t>HomeComponent</a:t>
            </a:r>
            <a:r>
              <a:rPr lang="en-IN" b="0" dirty="0">
                <a:solidFill>
                  <a:srgbClr val="D4D4D4"/>
                </a:solidFill>
                <a:effectLst/>
                <a:latin typeface="Consolas" panose="020B0609020204030204" pitchFamily="49" charset="0"/>
              </a:rPr>
              <a:t> },</a:t>
            </a:r>
          </a:p>
          <a:p>
            <a:pPr marL="0" indent="0">
              <a:buNone/>
            </a:pPr>
            <a:r>
              <a:rPr lang="en-IN" b="0" dirty="0">
                <a:solidFill>
                  <a:srgbClr val="D4D4D4"/>
                </a:solidFill>
                <a:effectLst/>
                <a:latin typeface="Consolas" panose="020B0609020204030204" pitchFamily="49" charset="0"/>
              </a:rPr>
              <a:t>  { </a:t>
            </a:r>
            <a:r>
              <a:rPr lang="en-IN" b="0" dirty="0">
                <a:solidFill>
                  <a:srgbClr val="9CDCFE"/>
                </a:solidFill>
                <a:effectLst/>
                <a:latin typeface="Consolas" panose="020B0609020204030204" pitchFamily="49" charset="0"/>
              </a:rPr>
              <a:t>path:</a:t>
            </a:r>
            <a:r>
              <a:rPr lang="en-IN" b="0" dirty="0">
                <a:solidFill>
                  <a:srgbClr val="D4D4D4"/>
                </a:solidFill>
                <a:effectLst/>
                <a:latin typeface="Consolas" panose="020B0609020204030204" pitchFamily="49" charset="0"/>
              </a:rPr>
              <a:t> </a:t>
            </a:r>
            <a:r>
              <a:rPr lang="en-IN" b="0" dirty="0">
                <a:solidFill>
                  <a:srgbClr val="CE9178"/>
                </a:solidFill>
                <a:effectLst/>
                <a:latin typeface="Consolas" panose="020B0609020204030204" pitchFamily="49" charset="0"/>
              </a:rPr>
              <a:t>'users'</a:t>
            </a:r>
            <a:r>
              <a:rPr lang="en-IN" b="0" dirty="0">
                <a:solidFill>
                  <a:srgbClr val="D4D4D4"/>
                </a:solidFill>
                <a:effectLst/>
                <a:latin typeface="Consolas" panose="020B0609020204030204" pitchFamily="49" charset="0"/>
              </a:rPr>
              <a:t>, </a:t>
            </a:r>
            <a:r>
              <a:rPr lang="en-IN" b="0" dirty="0">
                <a:solidFill>
                  <a:srgbClr val="4EC9B0"/>
                </a:solidFill>
                <a:effectLst/>
                <a:latin typeface="Consolas" panose="020B0609020204030204" pitchFamily="49" charset="0"/>
              </a:rPr>
              <a:t>component</a:t>
            </a:r>
            <a:r>
              <a:rPr lang="en-IN" b="0" dirty="0">
                <a:solidFill>
                  <a:srgbClr val="9CDCFE"/>
                </a:solidFill>
                <a:effectLst/>
                <a:latin typeface="Consolas" panose="020B0609020204030204" pitchFamily="49" charset="0"/>
              </a:rPr>
              <a:t>:</a:t>
            </a:r>
            <a:r>
              <a:rPr lang="en-IN" b="0" dirty="0">
                <a:solidFill>
                  <a:srgbClr val="D4D4D4"/>
                </a:solidFill>
                <a:effectLst/>
                <a:latin typeface="Consolas" panose="020B0609020204030204" pitchFamily="49" charset="0"/>
              </a:rPr>
              <a:t> </a:t>
            </a:r>
            <a:r>
              <a:rPr lang="en-IN" b="0" dirty="0">
                <a:solidFill>
                  <a:srgbClr val="4EC9B0"/>
                </a:solidFill>
                <a:effectLst/>
                <a:latin typeface="Consolas" panose="020B0609020204030204" pitchFamily="49" charset="0"/>
              </a:rPr>
              <a:t>UsersComponent</a:t>
            </a:r>
            <a:r>
              <a:rPr lang="en-IN" b="0" dirty="0">
                <a:solidFill>
                  <a:srgbClr val="D4D4D4"/>
                </a:solidFill>
                <a:effectLst/>
                <a:latin typeface="Consolas" panose="020B0609020204030204" pitchFamily="49" charset="0"/>
              </a:rPr>
              <a:t>, </a:t>
            </a:r>
            <a:r>
              <a:rPr lang="en-IN" b="0" dirty="0">
                <a:solidFill>
                  <a:srgbClr val="9CDCFE"/>
                </a:solidFill>
                <a:effectLst/>
                <a:highlight>
                  <a:srgbClr val="FFFF00"/>
                </a:highlight>
                <a:latin typeface="Consolas" panose="020B0609020204030204" pitchFamily="49" charset="0"/>
              </a:rPr>
              <a:t>children:</a:t>
            </a:r>
            <a:r>
              <a:rPr lang="en-IN" b="0" dirty="0">
                <a:solidFill>
                  <a:srgbClr val="D4D4D4"/>
                </a:solidFill>
                <a:effectLst/>
                <a:highlight>
                  <a:srgbClr val="FFFF00"/>
                </a:highlight>
                <a:latin typeface="Consolas" panose="020B0609020204030204" pitchFamily="49" charset="0"/>
              </a:rPr>
              <a:t> [</a:t>
            </a:r>
          </a:p>
          <a:p>
            <a:pPr marL="0" indent="0">
              <a:buNone/>
            </a:pPr>
            <a:r>
              <a:rPr lang="en-IN" b="0" dirty="0">
                <a:solidFill>
                  <a:srgbClr val="D4D4D4"/>
                </a:solidFill>
                <a:effectLst/>
                <a:latin typeface="Consolas" panose="020B0609020204030204" pitchFamily="49" charset="0"/>
              </a:rPr>
              <a:t>    { </a:t>
            </a:r>
            <a:r>
              <a:rPr lang="en-IN" b="0" dirty="0">
                <a:solidFill>
                  <a:srgbClr val="9CDCFE"/>
                </a:solidFill>
                <a:effectLst/>
                <a:latin typeface="Consolas" panose="020B0609020204030204" pitchFamily="49" charset="0"/>
              </a:rPr>
              <a:t>path:</a:t>
            </a:r>
            <a:r>
              <a:rPr lang="en-IN" b="0" dirty="0">
                <a:solidFill>
                  <a:srgbClr val="D4D4D4"/>
                </a:solidFill>
                <a:effectLst/>
                <a:latin typeface="Consolas" panose="020B0609020204030204" pitchFamily="49" charset="0"/>
              </a:rPr>
              <a:t> </a:t>
            </a:r>
            <a:r>
              <a:rPr lang="en-IN" b="0" dirty="0">
                <a:solidFill>
                  <a:srgbClr val="CE9178"/>
                </a:solidFill>
                <a:effectLst/>
                <a:latin typeface="Consolas" panose="020B0609020204030204" pitchFamily="49" charset="0"/>
              </a:rPr>
              <a:t>':id/:name'</a:t>
            </a:r>
            <a:r>
              <a:rPr lang="en-IN" b="0" dirty="0">
                <a:solidFill>
                  <a:srgbClr val="D4D4D4"/>
                </a:solidFill>
                <a:effectLst/>
                <a:latin typeface="Consolas" panose="020B0609020204030204" pitchFamily="49" charset="0"/>
              </a:rPr>
              <a:t>, </a:t>
            </a:r>
            <a:r>
              <a:rPr lang="en-IN" b="0" dirty="0">
                <a:solidFill>
                  <a:srgbClr val="4EC9B0"/>
                </a:solidFill>
                <a:effectLst/>
                <a:latin typeface="Consolas" panose="020B0609020204030204" pitchFamily="49" charset="0"/>
              </a:rPr>
              <a:t>component</a:t>
            </a:r>
            <a:r>
              <a:rPr lang="en-IN" b="0" dirty="0">
                <a:solidFill>
                  <a:srgbClr val="9CDCFE"/>
                </a:solidFill>
                <a:effectLst/>
                <a:latin typeface="Consolas" panose="020B0609020204030204" pitchFamily="49" charset="0"/>
              </a:rPr>
              <a:t>:</a:t>
            </a:r>
            <a:r>
              <a:rPr lang="en-IN" b="0" dirty="0">
                <a:solidFill>
                  <a:srgbClr val="D4D4D4"/>
                </a:solidFill>
                <a:effectLst/>
                <a:latin typeface="Consolas" panose="020B0609020204030204" pitchFamily="49" charset="0"/>
              </a:rPr>
              <a:t> </a:t>
            </a:r>
            <a:r>
              <a:rPr lang="en-IN" b="0" dirty="0">
                <a:solidFill>
                  <a:srgbClr val="4EC9B0"/>
                </a:solidFill>
                <a:effectLst/>
                <a:latin typeface="Consolas" panose="020B0609020204030204" pitchFamily="49" charset="0"/>
              </a:rPr>
              <a:t>UserComponent</a:t>
            </a:r>
            <a:r>
              <a:rPr lang="en-IN" b="0" dirty="0">
                <a:solidFill>
                  <a:srgbClr val="D4D4D4"/>
                </a:solidFill>
                <a:effectLst/>
                <a:latin typeface="Consolas" panose="020B0609020204030204" pitchFamily="49" charset="0"/>
              </a:rPr>
              <a:t> }</a:t>
            </a:r>
          </a:p>
          <a:p>
            <a:pPr marL="0" indent="0">
              <a:buNone/>
            </a:pPr>
            <a:r>
              <a:rPr lang="en-IN" b="0" dirty="0">
                <a:solidFill>
                  <a:srgbClr val="D4D4D4"/>
                </a:solidFill>
                <a:effectLst/>
                <a:latin typeface="Consolas" panose="020B0609020204030204" pitchFamily="49" charset="0"/>
              </a:rPr>
              <a:t>  </a:t>
            </a:r>
            <a:r>
              <a:rPr lang="en-IN" b="0" dirty="0">
                <a:solidFill>
                  <a:srgbClr val="D4D4D4"/>
                </a:solidFill>
                <a:effectLst/>
                <a:highlight>
                  <a:srgbClr val="FFFF00"/>
                </a:highlight>
                <a:latin typeface="Consolas" panose="020B0609020204030204" pitchFamily="49" charset="0"/>
              </a:rPr>
              <a:t>]</a:t>
            </a:r>
            <a:r>
              <a:rPr lang="en-IN" b="0" dirty="0">
                <a:solidFill>
                  <a:srgbClr val="D4D4D4"/>
                </a:solidFill>
                <a:effectLst/>
                <a:latin typeface="Consolas" panose="020B0609020204030204" pitchFamily="49" charset="0"/>
              </a:rPr>
              <a:t> },</a:t>
            </a:r>
          </a:p>
          <a:p>
            <a:pPr marL="0" indent="0">
              <a:buNone/>
            </a:pPr>
            <a:r>
              <a:rPr lang="en-IN" b="0" dirty="0">
                <a:solidFill>
                  <a:srgbClr val="D4D4D4"/>
                </a:solidFill>
                <a:effectLst/>
                <a:latin typeface="Consolas" panose="020B0609020204030204" pitchFamily="49" charset="0"/>
              </a:rPr>
              <a:t> </a:t>
            </a:r>
            <a:r>
              <a:rPr lang="en-IN" b="0" dirty="0">
                <a:solidFill>
                  <a:srgbClr val="D4D4D4"/>
                </a:solidFill>
                <a:effectLst/>
                <a:highlight>
                  <a:srgbClr val="FFFF00"/>
                </a:highlight>
                <a:latin typeface="Consolas" panose="020B0609020204030204" pitchFamily="49" charset="0"/>
              </a:rPr>
              <a:t> {</a:t>
            </a:r>
          </a:p>
          <a:p>
            <a:pPr marL="0" indent="0">
              <a:buNone/>
            </a:pP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path:</a:t>
            </a:r>
            <a:r>
              <a:rPr lang="en-IN" b="0" dirty="0">
                <a:solidFill>
                  <a:srgbClr val="D4D4D4"/>
                </a:solidFill>
                <a:effectLst/>
                <a:latin typeface="Consolas" panose="020B0609020204030204" pitchFamily="49" charset="0"/>
              </a:rPr>
              <a:t> </a:t>
            </a:r>
            <a:r>
              <a:rPr lang="en-IN" b="0" dirty="0">
                <a:solidFill>
                  <a:srgbClr val="CE9178"/>
                </a:solidFill>
                <a:effectLst/>
                <a:latin typeface="Consolas" panose="020B0609020204030204" pitchFamily="49" charset="0"/>
              </a:rPr>
              <a:t>'servers'</a:t>
            </a:r>
            <a:r>
              <a:rPr lang="en-IN" b="0" dirty="0">
                <a:solidFill>
                  <a:srgbClr val="D4D4D4"/>
                </a:solidFill>
                <a:effectLst/>
                <a:latin typeface="Consolas" panose="020B0609020204030204" pitchFamily="49" charset="0"/>
              </a:rPr>
              <a:t>,</a:t>
            </a:r>
          </a:p>
          <a:p>
            <a:pPr marL="0" indent="0">
              <a:buNone/>
            </a:pPr>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 </a:t>
            </a:r>
            <a:r>
              <a:rPr lang="en-IN" b="0" dirty="0" err="1">
                <a:solidFill>
                  <a:srgbClr val="6A9955"/>
                </a:solidFill>
                <a:effectLst/>
                <a:latin typeface="Consolas" panose="020B0609020204030204" pitchFamily="49" charset="0"/>
              </a:rPr>
              <a:t>canActivate</a:t>
            </a:r>
            <a:r>
              <a:rPr lang="en-IN" b="0" dirty="0">
                <a:solidFill>
                  <a:srgbClr val="6A9955"/>
                </a:solidFill>
                <a:effectLst/>
                <a:latin typeface="Consolas" panose="020B0609020204030204" pitchFamily="49" charset="0"/>
              </a:rPr>
              <a:t>: [</a:t>
            </a:r>
            <a:r>
              <a:rPr lang="en-IN" b="0" dirty="0" err="1">
                <a:solidFill>
                  <a:srgbClr val="6A9955"/>
                </a:solidFill>
                <a:effectLst/>
                <a:latin typeface="Consolas" panose="020B0609020204030204" pitchFamily="49" charset="0"/>
              </a:rPr>
              <a:t>AuthGuard</a:t>
            </a:r>
            <a:r>
              <a:rPr lang="en-IN" b="0" dirty="0">
                <a:solidFill>
                  <a:srgbClr val="6A9955"/>
                </a:solidFill>
                <a:effectLst/>
                <a:latin typeface="Consolas" panose="020B0609020204030204" pitchFamily="49" charset="0"/>
              </a:rPr>
              <a:t>],</a:t>
            </a:r>
            <a:endParaRPr lang="en-IN" b="0" dirty="0">
              <a:solidFill>
                <a:srgbClr val="D4D4D4"/>
              </a:solidFill>
              <a:effectLst/>
              <a:latin typeface="Consolas" panose="020B0609020204030204" pitchFamily="49" charset="0"/>
            </a:endParaRPr>
          </a:p>
          <a:p>
            <a:pPr marL="0" indent="0">
              <a:buNone/>
            </a:pP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canActivateChild:</a:t>
            </a:r>
            <a:r>
              <a:rPr lang="en-IN" b="0" dirty="0">
                <a:solidFill>
                  <a:srgbClr val="D4D4D4"/>
                </a:solidFill>
                <a:effectLst/>
                <a:latin typeface="Consolas" panose="020B0609020204030204" pitchFamily="49" charset="0"/>
              </a:rPr>
              <a:t> [</a:t>
            </a:r>
            <a:r>
              <a:rPr lang="en-IN" b="0" dirty="0" err="1">
                <a:solidFill>
                  <a:srgbClr val="4EC9B0"/>
                </a:solidFill>
                <a:effectLst/>
                <a:latin typeface="Consolas" panose="020B0609020204030204" pitchFamily="49" charset="0"/>
              </a:rPr>
              <a:t>AuthGuard</a:t>
            </a:r>
            <a:r>
              <a:rPr lang="en-IN" b="0" dirty="0">
                <a:solidFill>
                  <a:srgbClr val="D4D4D4"/>
                </a:solidFill>
                <a:effectLst/>
                <a:latin typeface="Consolas" panose="020B0609020204030204" pitchFamily="49" charset="0"/>
              </a:rPr>
              <a:t>],</a:t>
            </a:r>
          </a:p>
          <a:p>
            <a:pPr marL="0" indent="0">
              <a:buNone/>
            </a:pPr>
            <a:r>
              <a:rPr lang="en-IN" b="0" dirty="0">
                <a:solidFill>
                  <a:srgbClr val="D4D4D4"/>
                </a:solidFill>
                <a:effectLst/>
                <a:latin typeface="Consolas" panose="020B0609020204030204" pitchFamily="49" charset="0"/>
              </a:rPr>
              <a:t>    </a:t>
            </a:r>
            <a:r>
              <a:rPr lang="en-IN" b="0" dirty="0">
                <a:solidFill>
                  <a:srgbClr val="4EC9B0"/>
                </a:solidFill>
                <a:effectLst/>
                <a:latin typeface="Consolas" panose="020B0609020204030204" pitchFamily="49" charset="0"/>
              </a:rPr>
              <a:t>component</a:t>
            </a:r>
            <a:r>
              <a:rPr lang="en-IN" b="0" dirty="0">
                <a:solidFill>
                  <a:srgbClr val="9CDCFE"/>
                </a:solidFill>
                <a:effectLst/>
                <a:latin typeface="Consolas" panose="020B0609020204030204" pitchFamily="49" charset="0"/>
              </a:rPr>
              <a:t>:</a:t>
            </a:r>
            <a:r>
              <a:rPr lang="en-IN" b="0" dirty="0">
                <a:solidFill>
                  <a:srgbClr val="D4D4D4"/>
                </a:solidFill>
                <a:effectLst/>
                <a:latin typeface="Consolas" panose="020B0609020204030204" pitchFamily="49" charset="0"/>
              </a:rPr>
              <a:t> </a:t>
            </a:r>
            <a:r>
              <a:rPr lang="en-IN" b="0" dirty="0" err="1">
                <a:solidFill>
                  <a:srgbClr val="4EC9B0"/>
                </a:solidFill>
                <a:effectLst/>
                <a:latin typeface="Consolas" panose="020B0609020204030204" pitchFamily="49" charset="0"/>
              </a:rPr>
              <a:t>ServersComponent</a:t>
            </a:r>
            <a:r>
              <a:rPr lang="en-IN" b="0" dirty="0">
                <a:solidFill>
                  <a:srgbClr val="D4D4D4"/>
                </a:solidFill>
                <a:effectLst/>
                <a:latin typeface="Consolas" panose="020B0609020204030204" pitchFamily="49" charset="0"/>
              </a:rPr>
              <a:t>,</a:t>
            </a:r>
          </a:p>
          <a:p>
            <a:pPr marL="0" indent="0">
              <a:buNone/>
            </a:pPr>
            <a:r>
              <a:rPr lang="en-IN" b="0" dirty="0">
                <a:solidFill>
                  <a:srgbClr val="D4D4D4"/>
                </a:solidFill>
                <a:effectLst/>
                <a:latin typeface="Consolas" panose="020B0609020204030204" pitchFamily="49" charset="0"/>
              </a:rPr>
              <a:t>   </a:t>
            </a:r>
            <a:r>
              <a:rPr lang="en-IN" b="0" dirty="0">
                <a:solidFill>
                  <a:srgbClr val="D4D4D4"/>
                </a:solidFill>
                <a:effectLst/>
                <a:highlight>
                  <a:srgbClr val="FFFF00"/>
                </a:highlight>
                <a:latin typeface="Consolas" panose="020B0609020204030204" pitchFamily="49" charset="0"/>
              </a:rPr>
              <a:t> </a:t>
            </a:r>
            <a:r>
              <a:rPr lang="en-IN" b="0" dirty="0">
                <a:solidFill>
                  <a:srgbClr val="9CDCFE"/>
                </a:solidFill>
                <a:effectLst/>
                <a:highlight>
                  <a:srgbClr val="FFFF00"/>
                </a:highlight>
                <a:latin typeface="Consolas" panose="020B0609020204030204" pitchFamily="49" charset="0"/>
              </a:rPr>
              <a:t>children:</a:t>
            </a:r>
            <a:r>
              <a:rPr lang="en-IN" b="0" dirty="0">
                <a:solidFill>
                  <a:srgbClr val="D4D4D4"/>
                </a:solidFill>
                <a:effectLst/>
                <a:highlight>
                  <a:srgbClr val="FFFF00"/>
                </a:highlight>
                <a:latin typeface="Consolas" panose="020B0609020204030204" pitchFamily="49" charset="0"/>
              </a:rPr>
              <a:t> [</a:t>
            </a:r>
          </a:p>
          <a:p>
            <a:pPr marL="0" indent="0">
              <a:buNone/>
            </a:pPr>
            <a:r>
              <a:rPr lang="en-IN" b="0" dirty="0">
                <a:solidFill>
                  <a:srgbClr val="D4D4D4"/>
                </a:solidFill>
                <a:effectLst/>
                <a:latin typeface="Consolas" panose="020B0609020204030204" pitchFamily="49" charset="0"/>
              </a:rPr>
              <a:t>    { </a:t>
            </a:r>
            <a:r>
              <a:rPr lang="en-IN" b="0" dirty="0">
                <a:solidFill>
                  <a:srgbClr val="9CDCFE"/>
                </a:solidFill>
                <a:effectLst/>
                <a:latin typeface="Consolas" panose="020B0609020204030204" pitchFamily="49" charset="0"/>
              </a:rPr>
              <a:t>path:</a:t>
            </a:r>
            <a:r>
              <a:rPr lang="en-IN" b="0" dirty="0">
                <a:solidFill>
                  <a:srgbClr val="D4D4D4"/>
                </a:solidFill>
                <a:effectLst/>
                <a:latin typeface="Consolas" panose="020B0609020204030204" pitchFamily="49" charset="0"/>
              </a:rPr>
              <a:t> </a:t>
            </a:r>
            <a:r>
              <a:rPr lang="en-IN" b="0" dirty="0">
                <a:solidFill>
                  <a:srgbClr val="CE9178"/>
                </a:solidFill>
                <a:effectLst/>
                <a:latin typeface="Consolas" panose="020B0609020204030204" pitchFamily="49" charset="0"/>
              </a:rPr>
              <a:t>':id'</a:t>
            </a:r>
            <a:r>
              <a:rPr lang="en-IN" b="0" dirty="0">
                <a:solidFill>
                  <a:srgbClr val="D4D4D4"/>
                </a:solidFill>
                <a:effectLst/>
                <a:latin typeface="Consolas" panose="020B0609020204030204" pitchFamily="49" charset="0"/>
              </a:rPr>
              <a:t>, </a:t>
            </a:r>
            <a:r>
              <a:rPr lang="en-IN" b="0" dirty="0">
                <a:solidFill>
                  <a:srgbClr val="4EC9B0"/>
                </a:solidFill>
                <a:effectLst/>
                <a:latin typeface="Consolas" panose="020B0609020204030204" pitchFamily="49" charset="0"/>
              </a:rPr>
              <a:t>component</a:t>
            </a:r>
            <a:r>
              <a:rPr lang="en-IN" b="0" dirty="0">
                <a:solidFill>
                  <a:srgbClr val="9CDCFE"/>
                </a:solidFill>
                <a:effectLst/>
                <a:latin typeface="Consolas" panose="020B0609020204030204" pitchFamily="49" charset="0"/>
              </a:rPr>
              <a:t>:</a:t>
            </a:r>
            <a:r>
              <a:rPr lang="en-IN" b="0" dirty="0">
                <a:solidFill>
                  <a:srgbClr val="D4D4D4"/>
                </a:solidFill>
                <a:effectLst/>
                <a:latin typeface="Consolas" panose="020B0609020204030204" pitchFamily="49" charset="0"/>
              </a:rPr>
              <a:t> </a:t>
            </a:r>
            <a:r>
              <a:rPr lang="en-IN" b="0" dirty="0" err="1">
                <a:solidFill>
                  <a:srgbClr val="4EC9B0"/>
                </a:solidFill>
                <a:effectLst/>
                <a:latin typeface="Consolas" panose="020B0609020204030204" pitchFamily="49" charset="0"/>
              </a:rPr>
              <a:t>ServerComponent</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resolve:</a:t>
            </a:r>
            <a:r>
              <a:rPr lang="en-IN" b="0" dirty="0">
                <a:solidFill>
                  <a:srgbClr val="D4D4D4"/>
                </a:solidFill>
                <a:effectLst/>
                <a:latin typeface="Consolas" panose="020B0609020204030204" pitchFamily="49" charset="0"/>
              </a:rPr>
              <a:t> {</a:t>
            </a:r>
            <a:r>
              <a:rPr lang="en-IN" b="0" dirty="0">
                <a:solidFill>
                  <a:srgbClr val="4EC9B0"/>
                </a:solidFill>
                <a:effectLst/>
                <a:latin typeface="Consolas" panose="020B0609020204030204" pitchFamily="49" charset="0"/>
              </a:rPr>
              <a:t>server</a:t>
            </a:r>
            <a:r>
              <a:rPr lang="en-IN" b="0" dirty="0">
                <a:solidFill>
                  <a:srgbClr val="9CDCFE"/>
                </a:solidFill>
                <a:effectLst/>
                <a:latin typeface="Consolas" panose="020B0609020204030204" pitchFamily="49" charset="0"/>
              </a:rPr>
              <a:t>:</a:t>
            </a:r>
            <a:r>
              <a:rPr lang="en-IN" b="0" dirty="0">
                <a:solidFill>
                  <a:srgbClr val="D4D4D4"/>
                </a:solidFill>
                <a:effectLst/>
                <a:latin typeface="Consolas" panose="020B0609020204030204" pitchFamily="49" charset="0"/>
              </a:rPr>
              <a:t> </a:t>
            </a:r>
            <a:r>
              <a:rPr lang="en-IN" b="0" dirty="0" err="1">
                <a:solidFill>
                  <a:srgbClr val="4EC9B0"/>
                </a:solidFill>
                <a:effectLst/>
                <a:latin typeface="Consolas" panose="020B0609020204030204" pitchFamily="49" charset="0"/>
              </a:rPr>
              <a:t>ServerResolver</a:t>
            </a:r>
            <a:r>
              <a:rPr lang="en-IN" b="0" dirty="0">
                <a:solidFill>
                  <a:srgbClr val="D4D4D4"/>
                </a:solidFill>
                <a:effectLst/>
                <a:latin typeface="Consolas" panose="020B0609020204030204" pitchFamily="49" charset="0"/>
              </a:rPr>
              <a:t>} },</a:t>
            </a:r>
          </a:p>
          <a:p>
            <a:pPr marL="0" indent="0">
              <a:buNone/>
            </a:pPr>
            <a:r>
              <a:rPr lang="en-IN" b="0" dirty="0">
                <a:solidFill>
                  <a:srgbClr val="D4D4D4"/>
                </a:solidFill>
                <a:effectLst/>
                <a:latin typeface="Consolas" panose="020B0609020204030204" pitchFamily="49" charset="0"/>
              </a:rPr>
              <a:t>    { </a:t>
            </a:r>
            <a:r>
              <a:rPr lang="en-IN" b="0" dirty="0">
                <a:solidFill>
                  <a:srgbClr val="9CDCFE"/>
                </a:solidFill>
                <a:effectLst/>
                <a:latin typeface="Consolas" panose="020B0609020204030204" pitchFamily="49" charset="0"/>
              </a:rPr>
              <a:t>path:</a:t>
            </a:r>
            <a:r>
              <a:rPr lang="en-IN" b="0" dirty="0">
                <a:solidFill>
                  <a:srgbClr val="D4D4D4"/>
                </a:solidFill>
                <a:effectLst/>
                <a:latin typeface="Consolas" panose="020B0609020204030204" pitchFamily="49" charset="0"/>
              </a:rPr>
              <a:t> </a:t>
            </a:r>
            <a:r>
              <a:rPr lang="en-IN" b="0" dirty="0">
                <a:solidFill>
                  <a:srgbClr val="CE9178"/>
                </a:solidFill>
                <a:effectLst/>
                <a:latin typeface="Consolas" panose="020B0609020204030204" pitchFamily="49" charset="0"/>
              </a:rPr>
              <a:t>':id/edit'</a:t>
            </a:r>
            <a:r>
              <a:rPr lang="en-IN" b="0" dirty="0">
                <a:solidFill>
                  <a:srgbClr val="D4D4D4"/>
                </a:solidFill>
                <a:effectLst/>
                <a:latin typeface="Consolas" panose="020B0609020204030204" pitchFamily="49" charset="0"/>
              </a:rPr>
              <a:t>, </a:t>
            </a:r>
            <a:r>
              <a:rPr lang="en-IN" b="0" dirty="0">
                <a:solidFill>
                  <a:srgbClr val="4EC9B0"/>
                </a:solidFill>
                <a:effectLst/>
                <a:latin typeface="Consolas" panose="020B0609020204030204" pitchFamily="49" charset="0"/>
              </a:rPr>
              <a:t>component</a:t>
            </a:r>
            <a:r>
              <a:rPr lang="en-IN" b="0" dirty="0">
                <a:solidFill>
                  <a:srgbClr val="9CDCFE"/>
                </a:solidFill>
                <a:effectLst/>
                <a:latin typeface="Consolas" panose="020B0609020204030204" pitchFamily="49" charset="0"/>
              </a:rPr>
              <a:t>:</a:t>
            </a:r>
            <a:r>
              <a:rPr lang="en-IN" b="0" dirty="0">
                <a:solidFill>
                  <a:srgbClr val="D4D4D4"/>
                </a:solidFill>
                <a:effectLst/>
                <a:latin typeface="Consolas" panose="020B0609020204030204" pitchFamily="49" charset="0"/>
              </a:rPr>
              <a:t> </a:t>
            </a:r>
            <a:r>
              <a:rPr lang="en-IN" b="0" dirty="0" err="1">
                <a:solidFill>
                  <a:srgbClr val="4EC9B0"/>
                </a:solidFill>
                <a:effectLst/>
                <a:latin typeface="Consolas" panose="020B0609020204030204" pitchFamily="49" charset="0"/>
              </a:rPr>
              <a:t>EditServerComponent</a:t>
            </a:r>
            <a:r>
              <a:rPr lang="en-IN" b="0" dirty="0">
                <a:solidFill>
                  <a:srgbClr val="D4D4D4"/>
                </a:solidFill>
                <a:effectLst/>
                <a:latin typeface="Consolas" panose="020B0609020204030204" pitchFamily="49" charset="0"/>
              </a:rPr>
              <a:t>, </a:t>
            </a:r>
            <a:r>
              <a:rPr lang="en-IN" b="0" dirty="0" err="1">
                <a:solidFill>
                  <a:srgbClr val="9CDCFE"/>
                </a:solidFill>
                <a:effectLst/>
                <a:latin typeface="Consolas" panose="020B0609020204030204" pitchFamily="49" charset="0"/>
              </a:rPr>
              <a:t>canDeactivate</a:t>
            </a:r>
            <a:r>
              <a:rPr lang="en-IN" b="0" dirty="0">
                <a:solidFill>
                  <a:srgbClr val="9CDCFE"/>
                </a:solidFill>
                <a:effectLst/>
                <a:latin typeface="Consolas" panose="020B0609020204030204" pitchFamily="49" charset="0"/>
              </a:rPr>
              <a:t>:</a:t>
            </a:r>
            <a:r>
              <a:rPr lang="en-IN" b="0" dirty="0">
                <a:solidFill>
                  <a:srgbClr val="D4D4D4"/>
                </a:solidFill>
                <a:effectLst/>
                <a:latin typeface="Consolas" panose="020B0609020204030204" pitchFamily="49" charset="0"/>
              </a:rPr>
              <a:t> [</a:t>
            </a:r>
            <a:r>
              <a:rPr lang="en-IN" b="0" dirty="0" err="1">
                <a:solidFill>
                  <a:srgbClr val="4EC9B0"/>
                </a:solidFill>
                <a:effectLst/>
                <a:latin typeface="Consolas" panose="020B0609020204030204" pitchFamily="49" charset="0"/>
              </a:rPr>
              <a:t>CanDeactivateGuard</a:t>
            </a:r>
            <a:r>
              <a:rPr lang="en-IN" b="0" dirty="0">
                <a:solidFill>
                  <a:srgbClr val="D4D4D4"/>
                </a:solidFill>
                <a:effectLst/>
                <a:latin typeface="Consolas" panose="020B0609020204030204" pitchFamily="49" charset="0"/>
              </a:rPr>
              <a:t>] }</a:t>
            </a:r>
          </a:p>
          <a:p>
            <a:pPr marL="0" indent="0">
              <a:buNone/>
            </a:pPr>
            <a:r>
              <a:rPr lang="en-IN" b="0" dirty="0">
                <a:solidFill>
                  <a:srgbClr val="D4D4D4"/>
                </a:solidFill>
                <a:effectLst/>
                <a:latin typeface="Consolas" panose="020B0609020204030204" pitchFamily="49" charset="0"/>
              </a:rPr>
              <a:t> </a:t>
            </a:r>
            <a:r>
              <a:rPr lang="en-IN" b="0" dirty="0">
                <a:solidFill>
                  <a:srgbClr val="D4D4D4"/>
                </a:solidFill>
                <a:effectLst/>
                <a:highlight>
                  <a:srgbClr val="FFFF00"/>
                </a:highlight>
                <a:latin typeface="Consolas" panose="020B0609020204030204" pitchFamily="49" charset="0"/>
              </a:rPr>
              <a:t> ] },</a:t>
            </a:r>
          </a:p>
          <a:p>
            <a:pPr marL="0" indent="0">
              <a:buNone/>
            </a:pPr>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 { path: 'not-found', component: </a:t>
            </a:r>
            <a:r>
              <a:rPr lang="en-IN" b="0" dirty="0" err="1">
                <a:solidFill>
                  <a:srgbClr val="6A9955"/>
                </a:solidFill>
                <a:effectLst/>
                <a:latin typeface="Consolas" panose="020B0609020204030204" pitchFamily="49" charset="0"/>
              </a:rPr>
              <a:t>PageNotFoundComponent</a:t>
            </a:r>
            <a:r>
              <a:rPr lang="en-IN" b="0" dirty="0">
                <a:solidFill>
                  <a:srgbClr val="6A9955"/>
                </a:solidFill>
                <a:effectLst/>
                <a:latin typeface="Consolas" panose="020B0609020204030204" pitchFamily="49" charset="0"/>
              </a:rPr>
              <a:t> },</a:t>
            </a:r>
            <a:endParaRPr lang="en-IN" b="0" dirty="0">
              <a:solidFill>
                <a:srgbClr val="D4D4D4"/>
              </a:solidFill>
              <a:effectLst/>
              <a:latin typeface="Consolas" panose="020B0609020204030204" pitchFamily="49" charset="0"/>
            </a:endParaRPr>
          </a:p>
          <a:p>
            <a:pPr marL="0" indent="0">
              <a:buNone/>
            </a:pPr>
            <a:r>
              <a:rPr lang="en-IN" b="0" dirty="0">
                <a:solidFill>
                  <a:srgbClr val="D4D4D4"/>
                </a:solidFill>
                <a:effectLst/>
                <a:latin typeface="Consolas" panose="020B0609020204030204" pitchFamily="49" charset="0"/>
              </a:rPr>
              <a:t>  { </a:t>
            </a:r>
            <a:r>
              <a:rPr lang="en-IN" b="0" dirty="0">
                <a:solidFill>
                  <a:srgbClr val="9CDCFE"/>
                </a:solidFill>
                <a:effectLst/>
                <a:latin typeface="Consolas" panose="020B0609020204030204" pitchFamily="49" charset="0"/>
              </a:rPr>
              <a:t>path:</a:t>
            </a:r>
            <a:r>
              <a:rPr lang="en-IN" b="0" dirty="0">
                <a:solidFill>
                  <a:srgbClr val="D4D4D4"/>
                </a:solidFill>
                <a:effectLst/>
                <a:latin typeface="Consolas" panose="020B0609020204030204" pitchFamily="49" charset="0"/>
              </a:rPr>
              <a:t> </a:t>
            </a:r>
            <a:r>
              <a:rPr lang="en-IN" b="0" dirty="0">
                <a:solidFill>
                  <a:srgbClr val="CE9178"/>
                </a:solidFill>
                <a:effectLst/>
                <a:latin typeface="Consolas" panose="020B0609020204030204" pitchFamily="49" charset="0"/>
              </a:rPr>
              <a:t>'not-found'</a:t>
            </a:r>
            <a:r>
              <a:rPr lang="en-IN" b="0" dirty="0">
                <a:solidFill>
                  <a:srgbClr val="D4D4D4"/>
                </a:solidFill>
                <a:effectLst/>
                <a:latin typeface="Consolas" panose="020B0609020204030204" pitchFamily="49" charset="0"/>
              </a:rPr>
              <a:t>, </a:t>
            </a:r>
            <a:r>
              <a:rPr lang="en-IN" b="0" dirty="0">
                <a:solidFill>
                  <a:srgbClr val="4EC9B0"/>
                </a:solidFill>
                <a:effectLst/>
                <a:latin typeface="Consolas" panose="020B0609020204030204" pitchFamily="49" charset="0"/>
              </a:rPr>
              <a:t>component</a:t>
            </a:r>
            <a:r>
              <a:rPr lang="en-IN" b="0" dirty="0">
                <a:solidFill>
                  <a:srgbClr val="9CDCFE"/>
                </a:solidFill>
                <a:effectLst/>
                <a:latin typeface="Consolas" panose="020B0609020204030204" pitchFamily="49" charset="0"/>
              </a:rPr>
              <a:t>:</a:t>
            </a:r>
            <a:r>
              <a:rPr lang="en-IN" b="0" dirty="0">
                <a:solidFill>
                  <a:srgbClr val="D4D4D4"/>
                </a:solidFill>
                <a:effectLst/>
                <a:latin typeface="Consolas" panose="020B0609020204030204" pitchFamily="49" charset="0"/>
              </a:rPr>
              <a:t> </a:t>
            </a:r>
            <a:r>
              <a:rPr lang="en-IN" b="0" dirty="0">
                <a:solidFill>
                  <a:srgbClr val="4EC9B0"/>
                </a:solidFill>
                <a:effectLst/>
                <a:latin typeface="Consolas" panose="020B0609020204030204" pitchFamily="49" charset="0"/>
              </a:rPr>
              <a:t>ErrorPageComponent</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data:</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message:</a:t>
            </a:r>
            <a:r>
              <a:rPr lang="en-IN" b="0" dirty="0">
                <a:solidFill>
                  <a:srgbClr val="D4D4D4"/>
                </a:solidFill>
                <a:effectLst/>
                <a:latin typeface="Consolas" panose="020B0609020204030204" pitchFamily="49" charset="0"/>
              </a:rPr>
              <a:t> </a:t>
            </a:r>
            <a:r>
              <a:rPr lang="en-IN" b="0" dirty="0">
                <a:solidFill>
                  <a:srgbClr val="CE9178"/>
                </a:solidFill>
                <a:effectLst/>
                <a:latin typeface="Consolas" panose="020B0609020204030204" pitchFamily="49" charset="0"/>
              </a:rPr>
              <a:t>'Page not found!'</a:t>
            </a:r>
            <a:r>
              <a:rPr lang="en-IN" b="0" dirty="0">
                <a:solidFill>
                  <a:srgbClr val="D4D4D4"/>
                </a:solidFill>
                <a:effectLst/>
                <a:latin typeface="Consolas" panose="020B0609020204030204" pitchFamily="49" charset="0"/>
              </a:rPr>
              <a:t>} },</a:t>
            </a:r>
          </a:p>
          <a:p>
            <a:pPr marL="0" indent="0">
              <a:buNone/>
            </a:pPr>
            <a:r>
              <a:rPr lang="en-IN" b="0" dirty="0">
                <a:solidFill>
                  <a:srgbClr val="D4D4D4"/>
                </a:solidFill>
                <a:effectLst/>
                <a:latin typeface="Consolas" panose="020B0609020204030204" pitchFamily="49" charset="0"/>
              </a:rPr>
              <a:t>  { </a:t>
            </a:r>
            <a:r>
              <a:rPr lang="en-IN" b="0" dirty="0">
                <a:solidFill>
                  <a:srgbClr val="9CDCFE"/>
                </a:solidFill>
                <a:effectLst/>
                <a:latin typeface="Consolas" panose="020B0609020204030204" pitchFamily="49" charset="0"/>
              </a:rPr>
              <a:t>path:</a:t>
            </a:r>
            <a:r>
              <a:rPr lang="en-IN" b="0" dirty="0">
                <a:solidFill>
                  <a:srgbClr val="D4D4D4"/>
                </a:solidFill>
                <a:effectLst/>
                <a:latin typeface="Consolas" panose="020B0609020204030204" pitchFamily="49" charset="0"/>
              </a:rPr>
              <a:t> </a:t>
            </a:r>
            <a:r>
              <a:rPr lang="en-IN" b="0" dirty="0">
                <a:solidFill>
                  <a:srgbClr val="CE9178"/>
                </a:solidFill>
                <a:effectLst/>
                <a:latin typeface="Consolas" panose="020B0609020204030204" pitchFamily="49" charset="0"/>
              </a:rPr>
              <a:t>'**'</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redirectTo:</a:t>
            </a:r>
            <a:r>
              <a:rPr lang="en-IN" b="0" dirty="0">
                <a:solidFill>
                  <a:srgbClr val="D4D4D4"/>
                </a:solidFill>
                <a:effectLst/>
                <a:latin typeface="Consolas" panose="020B0609020204030204" pitchFamily="49" charset="0"/>
              </a:rPr>
              <a:t> </a:t>
            </a:r>
            <a:r>
              <a:rPr lang="en-IN" b="0" dirty="0">
                <a:solidFill>
                  <a:srgbClr val="CE9178"/>
                </a:solidFill>
                <a:effectLst/>
                <a:latin typeface="Consolas" panose="020B0609020204030204" pitchFamily="49" charset="0"/>
              </a:rPr>
              <a:t>'/not-found'</a:t>
            </a:r>
            <a:r>
              <a:rPr lang="en-IN" b="0" dirty="0">
                <a:solidFill>
                  <a:srgbClr val="D4D4D4"/>
                </a:solidFill>
                <a:effectLst/>
                <a:latin typeface="Consolas" panose="020B0609020204030204" pitchFamily="49" charset="0"/>
              </a:rPr>
              <a:t> }</a:t>
            </a:r>
          </a:p>
          <a:p>
            <a:pPr marL="0" indent="0">
              <a:buNone/>
            </a:pPr>
            <a:r>
              <a:rPr lang="en-IN" b="0" dirty="0">
                <a:solidFill>
                  <a:srgbClr val="D4D4D4"/>
                </a:solidFill>
                <a:effectLst/>
                <a:latin typeface="Consolas" panose="020B0609020204030204" pitchFamily="49" charset="0"/>
              </a:rPr>
              <a:t>];</a:t>
            </a:r>
          </a:p>
          <a:p>
            <a:br>
              <a:rPr lang="en-IN" b="0" dirty="0">
                <a:solidFill>
                  <a:srgbClr val="D4D4D4"/>
                </a:solidFill>
                <a:effectLst/>
                <a:latin typeface="Consolas" panose="020B0609020204030204" pitchFamily="49" charset="0"/>
              </a:rPr>
            </a:br>
            <a:endParaRPr lang="en-IN" b="0" dirty="0">
              <a:solidFill>
                <a:srgbClr val="D4D4D4"/>
              </a:solidFill>
              <a:effectLst/>
              <a:latin typeface="Consolas" panose="020B0609020204030204" pitchFamily="49" charset="0"/>
            </a:endParaRPr>
          </a:p>
          <a:p>
            <a:endParaRPr lang="en-IN" dirty="0"/>
          </a:p>
        </p:txBody>
      </p:sp>
      <p:sp>
        <p:nvSpPr>
          <p:cNvPr id="5" name="Rectangle 4">
            <a:extLst>
              <a:ext uri="{FF2B5EF4-FFF2-40B4-BE49-F238E27FC236}">
                <a16:creationId xmlns:a16="http://schemas.microsoft.com/office/drawing/2014/main" id="{D599D9B8-3F8B-450A-A050-A2B8AE8449C3}"/>
              </a:ext>
            </a:extLst>
          </p:cNvPr>
          <p:cNvSpPr/>
          <p:nvPr/>
        </p:nvSpPr>
        <p:spPr>
          <a:xfrm>
            <a:off x="803564" y="1570182"/>
            <a:ext cx="4313381" cy="7481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513088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4E135-80F3-480D-96A6-7A6EA87AB247}"/>
              </a:ext>
            </a:extLst>
          </p:cNvPr>
          <p:cNvSpPr>
            <a:spLocks noGrp="1"/>
          </p:cNvSpPr>
          <p:nvPr>
            <p:ph type="title"/>
          </p:nvPr>
        </p:nvSpPr>
        <p:spPr/>
        <p:txBody>
          <a:bodyPr/>
          <a:lstStyle/>
          <a:p>
            <a:r>
              <a:rPr lang="en-US" dirty="0"/>
              <a:t>Loading Child or Nested Routes</a:t>
            </a:r>
            <a:endParaRPr lang="en-IN" dirty="0"/>
          </a:p>
        </p:txBody>
      </p:sp>
      <p:sp>
        <p:nvSpPr>
          <p:cNvPr id="3" name="Content Placeholder 2">
            <a:extLst>
              <a:ext uri="{FF2B5EF4-FFF2-40B4-BE49-F238E27FC236}">
                <a16:creationId xmlns:a16="http://schemas.microsoft.com/office/drawing/2014/main" id="{EF803AA4-D092-4A5D-A55D-26BED4C70E28}"/>
              </a:ext>
            </a:extLst>
          </p:cNvPr>
          <p:cNvSpPr>
            <a:spLocks noGrp="1"/>
          </p:cNvSpPr>
          <p:nvPr>
            <p:ph idx="1"/>
          </p:nvPr>
        </p:nvSpPr>
        <p:spPr/>
        <p:txBody>
          <a:bodyPr>
            <a:normAutofit fontScale="62500" lnSpcReduction="20000"/>
          </a:bodyPr>
          <a:lstStyle/>
          <a:p>
            <a:pPr marL="0" indent="0">
              <a:buNone/>
            </a:pPr>
            <a:r>
              <a:rPr lang="en-IN" b="0" dirty="0">
                <a:solidFill>
                  <a:srgbClr val="808080"/>
                </a:solidFill>
                <a:effectLst/>
                <a:latin typeface="Consolas" panose="020B0609020204030204" pitchFamily="49" charset="0"/>
              </a:rPr>
              <a:t>Users.component.html</a:t>
            </a:r>
          </a:p>
          <a:p>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div</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class</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"row"</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div</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class</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"col-xs-12 col-sm-4"</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div</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class</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"list-group"</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a</a:t>
            </a:r>
            <a:endParaRPr lang="en-IN" b="0" dirty="0">
              <a:solidFill>
                <a:srgbClr val="D4D4D4"/>
              </a:solidFill>
              <a:effectLst/>
              <a:latin typeface="Consolas" panose="020B0609020204030204" pitchFamily="49" charset="0"/>
            </a:endParaRPr>
          </a:p>
          <a:p>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[routerLink]</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'/users'</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user</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id</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user</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name</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a:t>
            </a:r>
            <a:endParaRPr lang="en-IN" b="0" dirty="0">
              <a:solidFill>
                <a:srgbClr val="D4D4D4"/>
              </a:solidFill>
              <a:effectLst/>
              <a:latin typeface="Consolas" panose="020B0609020204030204" pitchFamily="49" charset="0"/>
            </a:endParaRPr>
          </a:p>
          <a:p>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href</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a:t>
            </a:r>
            <a:endParaRPr lang="en-IN" b="0" dirty="0">
              <a:solidFill>
                <a:srgbClr val="D4D4D4"/>
              </a:solidFill>
              <a:effectLst/>
              <a:latin typeface="Consolas" panose="020B0609020204030204" pitchFamily="49" charset="0"/>
            </a:endParaRPr>
          </a:p>
          <a:p>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class</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"list-group-item"</a:t>
            </a:r>
            <a:endParaRPr lang="en-IN" b="0" dirty="0">
              <a:solidFill>
                <a:srgbClr val="D4D4D4"/>
              </a:solidFill>
              <a:effectLst/>
              <a:latin typeface="Consolas" panose="020B0609020204030204" pitchFamily="49" charset="0"/>
            </a:endParaRPr>
          </a:p>
          <a:p>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*ngFor</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a:t>
            </a:r>
            <a:r>
              <a:rPr lang="en-IN" b="0" dirty="0">
                <a:solidFill>
                  <a:srgbClr val="569CD6"/>
                </a:solidFill>
                <a:effectLst/>
                <a:latin typeface="Consolas" panose="020B0609020204030204" pitchFamily="49" charset="0"/>
              </a:rPr>
              <a:t>let</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user</a:t>
            </a:r>
            <a:r>
              <a:rPr lang="en-IN" b="0" dirty="0">
                <a:solidFill>
                  <a:srgbClr val="D4D4D4"/>
                </a:solidFill>
                <a:effectLst/>
                <a:latin typeface="Consolas" panose="020B0609020204030204" pitchFamily="49" charset="0"/>
              </a:rPr>
              <a:t> </a:t>
            </a:r>
            <a:r>
              <a:rPr lang="en-IN" b="0" dirty="0">
                <a:solidFill>
                  <a:srgbClr val="569CD6"/>
                </a:solidFill>
                <a:effectLst/>
                <a:latin typeface="Consolas" panose="020B0609020204030204" pitchFamily="49" charset="0"/>
              </a:rPr>
              <a:t>of</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users</a:t>
            </a:r>
            <a:r>
              <a:rPr lang="en-IN" b="0" dirty="0">
                <a:solidFill>
                  <a:srgbClr val="CE9178"/>
                </a:solidFill>
                <a:effectLst/>
                <a:latin typeface="Consolas" panose="020B0609020204030204" pitchFamily="49" charset="0"/>
              </a:rPr>
              <a:t>"</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r>
              <a:rPr lang="en-IN" b="0" dirty="0">
                <a:solidFill>
                  <a:srgbClr val="D4D4D4"/>
                </a:solidFill>
                <a:effectLst/>
                <a:latin typeface="Consolas" panose="020B0609020204030204" pitchFamily="49" charset="0"/>
              </a:rPr>
              <a:t>        {{ </a:t>
            </a:r>
            <a:r>
              <a:rPr lang="en-IN" b="0" dirty="0">
                <a:solidFill>
                  <a:srgbClr val="9CDCFE"/>
                </a:solidFill>
                <a:effectLst/>
                <a:latin typeface="Consolas" panose="020B0609020204030204" pitchFamily="49" charset="0"/>
              </a:rPr>
              <a:t>user</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name</a:t>
            </a:r>
            <a:r>
              <a:rPr lang="en-IN" b="0" dirty="0">
                <a:solidFill>
                  <a:srgbClr val="D4D4D4"/>
                </a:solidFill>
                <a:effectLst/>
                <a:latin typeface="Consolas" panose="020B0609020204030204" pitchFamily="49" charset="0"/>
              </a:rPr>
              <a:t> }}</a:t>
            </a:r>
          </a:p>
          <a:p>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a</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div</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div</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div</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class</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"col-xs-12 col-sm-4"</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&lt;!--&lt;app-user&gt;&lt;/app-user&gt;--&gt;</a:t>
            </a:r>
            <a:endParaRPr lang="en-IN" b="0" dirty="0">
              <a:solidFill>
                <a:srgbClr val="D4D4D4"/>
              </a:solidFill>
              <a:effectLst/>
              <a:latin typeface="Consolas" panose="020B0609020204030204" pitchFamily="49" charset="0"/>
            </a:endParaRPr>
          </a:p>
          <a:p>
            <a:r>
              <a:rPr lang="en-IN" b="0" dirty="0">
                <a:solidFill>
                  <a:srgbClr val="D4D4D4"/>
                </a:solidFill>
                <a:effectLst/>
                <a:latin typeface="Consolas" panose="020B0609020204030204" pitchFamily="49" charset="0"/>
              </a:rPr>
              <a:t>   </a:t>
            </a:r>
            <a:r>
              <a:rPr lang="en-IN" b="0" dirty="0">
                <a:solidFill>
                  <a:srgbClr val="D4D4D4"/>
                </a:solidFill>
                <a:effectLst/>
                <a:highlight>
                  <a:srgbClr val="FFFF00"/>
                </a:highlight>
                <a:latin typeface="Consolas" panose="020B0609020204030204" pitchFamily="49" charset="0"/>
              </a:rPr>
              <a:t> </a:t>
            </a:r>
            <a:r>
              <a:rPr lang="en-IN" b="0" dirty="0">
                <a:solidFill>
                  <a:srgbClr val="808080"/>
                </a:solidFill>
                <a:effectLst/>
                <a:highlight>
                  <a:srgbClr val="FFFF00"/>
                </a:highlight>
                <a:latin typeface="Consolas" panose="020B0609020204030204" pitchFamily="49" charset="0"/>
              </a:rPr>
              <a:t>&lt;</a:t>
            </a:r>
            <a:r>
              <a:rPr lang="en-IN" b="0" dirty="0">
                <a:solidFill>
                  <a:srgbClr val="569CD6"/>
                </a:solidFill>
                <a:effectLst/>
                <a:highlight>
                  <a:srgbClr val="FFFF00"/>
                </a:highlight>
                <a:latin typeface="Consolas" panose="020B0609020204030204" pitchFamily="49" charset="0"/>
              </a:rPr>
              <a:t>router-outlet</a:t>
            </a:r>
            <a:r>
              <a:rPr lang="en-IN" b="0" dirty="0">
                <a:solidFill>
                  <a:srgbClr val="808080"/>
                </a:solidFill>
                <a:effectLst/>
                <a:highlight>
                  <a:srgbClr val="FFFF00"/>
                </a:highlight>
                <a:latin typeface="Consolas" panose="020B0609020204030204" pitchFamily="49" charset="0"/>
              </a:rPr>
              <a:t>&gt;&lt;/</a:t>
            </a:r>
            <a:r>
              <a:rPr lang="en-IN" b="0" dirty="0">
                <a:solidFill>
                  <a:srgbClr val="569CD6"/>
                </a:solidFill>
                <a:effectLst/>
                <a:highlight>
                  <a:srgbClr val="FFFF00"/>
                </a:highlight>
                <a:latin typeface="Consolas" panose="020B0609020204030204" pitchFamily="49" charset="0"/>
              </a:rPr>
              <a:t>router-outlet</a:t>
            </a:r>
            <a:r>
              <a:rPr lang="en-IN" b="0" dirty="0">
                <a:solidFill>
                  <a:srgbClr val="808080"/>
                </a:solidFill>
                <a:effectLst/>
                <a:highlight>
                  <a:srgbClr val="FFFF00"/>
                </a:highlight>
                <a:latin typeface="Consolas" panose="020B0609020204030204" pitchFamily="49" charset="0"/>
              </a:rPr>
              <a:t>&gt;</a:t>
            </a:r>
            <a:endParaRPr lang="en-IN" b="0" dirty="0">
              <a:solidFill>
                <a:srgbClr val="D4D4D4"/>
              </a:solidFill>
              <a:effectLst/>
              <a:highlight>
                <a:srgbClr val="FFFF00"/>
              </a:highlight>
              <a:latin typeface="Consolas" panose="020B0609020204030204" pitchFamily="49" charset="0"/>
            </a:endParaRPr>
          </a:p>
          <a:p>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div</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div</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endParaRPr lang="en-IN" dirty="0"/>
          </a:p>
        </p:txBody>
      </p:sp>
    </p:spTree>
    <p:extLst>
      <p:ext uri="{BB962C8B-B14F-4D97-AF65-F5344CB8AC3E}">
        <p14:creationId xmlns:p14="http://schemas.microsoft.com/office/powerpoint/2010/main" val="1826123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  Topics</a:t>
            </a:r>
          </a:p>
        </p:txBody>
      </p:sp>
      <p:sp>
        <p:nvSpPr>
          <p:cNvPr id="3" name="Content Placeholder 2"/>
          <p:cNvSpPr>
            <a:spLocks noGrp="1"/>
          </p:cNvSpPr>
          <p:nvPr>
            <p:ph idx="1"/>
          </p:nvPr>
        </p:nvSpPr>
        <p:spPr/>
        <p:txBody>
          <a:bodyPr>
            <a:normAutofit/>
          </a:bodyPr>
          <a:lstStyle/>
          <a:p>
            <a:r>
              <a:rPr lang="en-US" dirty="0"/>
              <a:t>What is Angular? </a:t>
            </a:r>
          </a:p>
          <a:p>
            <a:r>
              <a:rPr lang="en-US" dirty="0"/>
              <a:t>Setup: How to get started?</a:t>
            </a:r>
          </a:p>
          <a:p>
            <a:r>
              <a:rPr lang="en-US" dirty="0"/>
              <a:t>Component Architecture &amp; Data Binding</a:t>
            </a:r>
            <a:endParaRPr lang="en-US" sz="1100" dirty="0"/>
          </a:p>
          <a:p>
            <a:r>
              <a:rPr lang="en-US" dirty="0"/>
              <a:t>Component Life Cycle Hooks</a:t>
            </a:r>
          </a:p>
          <a:p>
            <a:r>
              <a:rPr lang="en-US" dirty="0"/>
              <a:t>Nested Components</a:t>
            </a:r>
          </a:p>
          <a:p>
            <a:r>
              <a:rPr lang="en-US" dirty="0"/>
              <a:t>Component Intercommunication </a:t>
            </a:r>
          </a:p>
          <a:p>
            <a:r>
              <a:rPr lang="en-US" dirty="0"/>
              <a:t>Inbuilt Directives</a:t>
            </a:r>
          </a:p>
          <a:p>
            <a:r>
              <a:rPr lang="en-US" dirty="0"/>
              <a:t>Dependency Injection &amp; Services</a:t>
            </a:r>
          </a:p>
          <a:p>
            <a:r>
              <a:rPr lang="en-US" dirty="0"/>
              <a:t>Handling Http Communication</a:t>
            </a:r>
          </a:p>
          <a:p>
            <a:r>
              <a:rPr lang="en-US" dirty="0"/>
              <a:t>Routing</a:t>
            </a:r>
          </a:p>
          <a:p>
            <a:r>
              <a:rPr lang="en-US" dirty="0"/>
              <a:t>Forms</a:t>
            </a:r>
          </a:p>
          <a:p>
            <a:endParaRPr lang="en-US" dirty="0"/>
          </a:p>
          <a:p>
            <a:endParaRPr lang="en-US" dirty="0"/>
          </a:p>
        </p:txBody>
      </p:sp>
    </p:spTree>
    <p:extLst>
      <p:ext uri="{BB962C8B-B14F-4D97-AF65-F5344CB8AC3E}">
        <p14:creationId xmlns:p14="http://schemas.microsoft.com/office/powerpoint/2010/main" val="28976249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00226-1009-4D43-B4B9-14886FFA75B4}"/>
              </a:ext>
            </a:extLst>
          </p:cNvPr>
          <p:cNvSpPr>
            <a:spLocks noGrp="1"/>
          </p:cNvSpPr>
          <p:nvPr>
            <p:ph type="title"/>
          </p:nvPr>
        </p:nvSpPr>
        <p:spPr/>
        <p:txBody>
          <a:bodyPr>
            <a:normAutofit/>
          </a:bodyPr>
          <a:lstStyle/>
          <a:p>
            <a:r>
              <a:rPr lang="en-US" dirty="0"/>
              <a:t>Preserving/Merging Query Params During Navigation</a:t>
            </a:r>
            <a:endParaRPr lang="en-IN" dirty="0"/>
          </a:p>
        </p:txBody>
      </p:sp>
      <p:sp>
        <p:nvSpPr>
          <p:cNvPr id="3" name="Content Placeholder 2">
            <a:extLst>
              <a:ext uri="{FF2B5EF4-FFF2-40B4-BE49-F238E27FC236}">
                <a16:creationId xmlns:a16="http://schemas.microsoft.com/office/drawing/2014/main" id="{232D8A1E-292D-4CCC-86B4-5E53E1D4D62A}"/>
              </a:ext>
            </a:extLst>
          </p:cNvPr>
          <p:cNvSpPr>
            <a:spLocks noGrp="1"/>
          </p:cNvSpPr>
          <p:nvPr>
            <p:ph idx="1"/>
          </p:nvPr>
        </p:nvSpPr>
        <p:spPr/>
        <p:txBody>
          <a:bodyPr/>
          <a:lstStyle/>
          <a:p>
            <a:r>
              <a:rPr lang="en-US" dirty="0"/>
              <a:t>Inside </a:t>
            </a:r>
            <a:r>
              <a:rPr lang="en-US" dirty="0" err="1"/>
              <a:t>server.component.ts</a:t>
            </a:r>
            <a:endParaRPr lang="en-US" dirty="0"/>
          </a:p>
          <a:p>
            <a:pPr marL="0" indent="0">
              <a:buNone/>
            </a:pPr>
            <a:r>
              <a:rPr lang="en-IN" sz="1800" b="0" dirty="0">
                <a:solidFill>
                  <a:srgbClr val="D4D4D4"/>
                </a:solidFill>
                <a:effectLst/>
                <a:latin typeface="Consolas" panose="020B0609020204030204" pitchFamily="49" charset="0"/>
              </a:rPr>
              <a:t>   </a:t>
            </a:r>
            <a:r>
              <a:rPr lang="en-IN" sz="1800" b="0" dirty="0" err="1">
                <a:solidFill>
                  <a:srgbClr val="DCDCAA"/>
                </a:solidFill>
                <a:effectLst/>
                <a:latin typeface="Consolas" panose="020B0609020204030204" pitchFamily="49" charset="0"/>
              </a:rPr>
              <a:t>onEdit</a:t>
            </a:r>
            <a:r>
              <a:rPr lang="en-IN" sz="1800" b="0" dirty="0">
                <a:solidFill>
                  <a:srgbClr val="D4D4D4"/>
                </a:solidFill>
                <a:effectLst/>
                <a:latin typeface="Consolas" panose="020B0609020204030204" pitchFamily="49" charset="0"/>
              </a:rPr>
              <a:t>() {</a:t>
            </a:r>
          </a:p>
          <a:p>
            <a:pPr marL="0" indent="0">
              <a:buNone/>
            </a:pPr>
            <a:r>
              <a:rPr lang="en-IN" sz="1800" b="0" dirty="0">
                <a:solidFill>
                  <a:srgbClr val="D4D4D4"/>
                </a:solidFill>
                <a:effectLst/>
                <a:latin typeface="Consolas" panose="020B0609020204030204" pitchFamily="49" charset="0"/>
              </a:rPr>
              <a:t>    </a:t>
            </a:r>
            <a:r>
              <a:rPr lang="en-IN" sz="1800" b="0" dirty="0">
                <a:solidFill>
                  <a:srgbClr val="569CD6"/>
                </a:solidFill>
                <a:effectLst/>
                <a:latin typeface="Consolas" panose="020B0609020204030204" pitchFamily="49" charset="0"/>
              </a:rPr>
              <a:t>this</a:t>
            </a:r>
            <a:r>
              <a:rPr lang="en-IN" sz="1800" b="0" dirty="0">
                <a:solidFill>
                  <a:srgbClr val="D4D4D4"/>
                </a:solidFill>
                <a:effectLst/>
                <a:latin typeface="Consolas" panose="020B0609020204030204" pitchFamily="49" charset="0"/>
              </a:rPr>
              <a:t>.</a:t>
            </a:r>
            <a:r>
              <a:rPr lang="en-IN" sz="1800" b="0" dirty="0">
                <a:solidFill>
                  <a:srgbClr val="9CDCFE"/>
                </a:solidFill>
                <a:effectLst/>
                <a:latin typeface="Consolas" panose="020B0609020204030204" pitchFamily="49" charset="0"/>
              </a:rPr>
              <a:t>router</a:t>
            </a:r>
            <a:r>
              <a:rPr lang="en-IN" sz="1800" b="0" dirty="0">
                <a:solidFill>
                  <a:srgbClr val="D4D4D4"/>
                </a:solidFill>
                <a:effectLst/>
                <a:latin typeface="Consolas" panose="020B0609020204030204" pitchFamily="49" charset="0"/>
              </a:rPr>
              <a:t>.</a:t>
            </a:r>
            <a:r>
              <a:rPr lang="en-IN" sz="1800" b="0" dirty="0">
                <a:solidFill>
                  <a:srgbClr val="DCDCAA"/>
                </a:solidFill>
                <a:effectLst/>
                <a:latin typeface="Consolas" panose="020B0609020204030204" pitchFamily="49" charset="0"/>
              </a:rPr>
              <a:t>navigate</a:t>
            </a:r>
            <a:r>
              <a:rPr lang="en-IN" sz="1800" b="0" dirty="0">
                <a:solidFill>
                  <a:srgbClr val="D4D4D4"/>
                </a:solidFill>
                <a:effectLst/>
                <a:latin typeface="Consolas" panose="020B0609020204030204" pitchFamily="49" charset="0"/>
              </a:rPr>
              <a:t>([</a:t>
            </a:r>
            <a:r>
              <a:rPr lang="en-IN" sz="1800" b="0" dirty="0">
                <a:solidFill>
                  <a:srgbClr val="CE9178"/>
                </a:solidFill>
                <a:effectLst/>
                <a:latin typeface="Consolas" panose="020B0609020204030204" pitchFamily="49" charset="0"/>
              </a:rPr>
              <a:t>'edit'</a:t>
            </a:r>
            <a:r>
              <a:rPr lang="en-IN" sz="1800" b="0" dirty="0">
                <a:solidFill>
                  <a:srgbClr val="D4D4D4"/>
                </a:solidFill>
                <a:effectLst/>
                <a:latin typeface="Consolas" panose="020B0609020204030204" pitchFamily="49" charset="0"/>
              </a:rPr>
              <a:t>], {</a:t>
            </a:r>
            <a:r>
              <a:rPr lang="en-IN" sz="1800" b="0" dirty="0">
                <a:solidFill>
                  <a:srgbClr val="9CDCFE"/>
                </a:solidFill>
                <a:effectLst/>
                <a:latin typeface="Consolas" panose="020B0609020204030204" pitchFamily="49" charset="0"/>
              </a:rPr>
              <a:t>relativeTo:</a:t>
            </a:r>
            <a:r>
              <a:rPr lang="en-IN" sz="1800" b="0" dirty="0">
                <a:solidFill>
                  <a:srgbClr val="D4D4D4"/>
                </a:solidFill>
                <a:effectLst/>
                <a:latin typeface="Consolas" panose="020B0609020204030204" pitchFamily="49" charset="0"/>
              </a:rPr>
              <a:t> </a:t>
            </a:r>
            <a:r>
              <a:rPr lang="en-IN" sz="1800" b="0" dirty="0">
                <a:solidFill>
                  <a:srgbClr val="569CD6"/>
                </a:solidFill>
                <a:effectLst/>
                <a:latin typeface="Consolas" panose="020B0609020204030204" pitchFamily="49" charset="0"/>
              </a:rPr>
              <a:t>this</a:t>
            </a:r>
            <a:r>
              <a:rPr lang="en-IN" sz="1800" b="0" dirty="0">
                <a:solidFill>
                  <a:srgbClr val="D4D4D4"/>
                </a:solidFill>
                <a:effectLst/>
                <a:latin typeface="Consolas" panose="020B0609020204030204" pitchFamily="49" charset="0"/>
              </a:rPr>
              <a:t>.</a:t>
            </a:r>
            <a:r>
              <a:rPr lang="en-IN" sz="1800" b="0" dirty="0">
                <a:solidFill>
                  <a:srgbClr val="9CDCFE"/>
                </a:solidFill>
                <a:effectLst/>
                <a:latin typeface="Consolas" panose="020B0609020204030204" pitchFamily="49" charset="0"/>
              </a:rPr>
              <a:t>route</a:t>
            </a:r>
            <a:r>
              <a:rPr lang="en-IN" sz="1800" b="0" dirty="0">
                <a:solidFill>
                  <a:srgbClr val="D4D4D4"/>
                </a:solidFill>
                <a:effectLst/>
                <a:latin typeface="Consolas" panose="020B0609020204030204" pitchFamily="49" charset="0"/>
              </a:rPr>
              <a:t>,  		</a:t>
            </a:r>
            <a:r>
              <a:rPr lang="en-IN" sz="1800" b="0" dirty="0" err="1">
                <a:solidFill>
                  <a:srgbClr val="9CDCFE"/>
                </a:solidFill>
                <a:effectLst/>
                <a:highlight>
                  <a:srgbClr val="FFFF00"/>
                </a:highlight>
                <a:latin typeface="Consolas" panose="020B0609020204030204" pitchFamily="49" charset="0"/>
              </a:rPr>
              <a:t>queryParamsHandling</a:t>
            </a:r>
            <a:r>
              <a:rPr lang="en-IN" sz="1800" b="0" dirty="0">
                <a:solidFill>
                  <a:srgbClr val="9CDCFE"/>
                </a:solidFill>
                <a:effectLst/>
                <a:highlight>
                  <a:srgbClr val="FFFF00"/>
                </a:highlight>
                <a:latin typeface="Consolas" panose="020B0609020204030204" pitchFamily="49" charset="0"/>
              </a:rPr>
              <a:t>:</a:t>
            </a:r>
            <a:r>
              <a:rPr lang="en-IN" sz="1800" b="0" dirty="0">
                <a:solidFill>
                  <a:srgbClr val="D4D4D4"/>
                </a:solidFill>
                <a:effectLst/>
                <a:highlight>
                  <a:srgbClr val="FFFF00"/>
                </a:highlight>
                <a:latin typeface="Consolas" panose="020B0609020204030204" pitchFamily="49" charset="0"/>
              </a:rPr>
              <a:t> </a:t>
            </a:r>
            <a:r>
              <a:rPr lang="en-IN" sz="1800" b="0" dirty="0">
                <a:solidFill>
                  <a:srgbClr val="CE9178"/>
                </a:solidFill>
                <a:effectLst/>
                <a:highlight>
                  <a:srgbClr val="FFFF00"/>
                </a:highlight>
                <a:latin typeface="Consolas" panose="020B0609020204030204" pitchFamily="49" charset="0"/>
              </a:rPr>
              <a:t>'preserve'</a:t>
            </a:r>
            <a:r>
              <a:rPr lang="en-IN" sz="1800" b="0" dirty="0">
                <a:solidFill>
                  <a:srgbClr val="D4D4D4"/>
                </a:solidFill>
                <a:effectLst/>
                <a:latin typeface="Consolas" panose="020B0609020204030204" pitchFamily="49" charset="0"/>
              </a:rPr>
              <a:t>});</a:t>
            </a:r>
          </a:p>
          <a:p>
            <a:pPr marL="0" indent="0">
              <a:buNone/>
            </a:pPr>
            <a:r>
              <a:rPr lang="en-IN" sz="1800" b="0" dirty="0">
                <a:solidFill>
                  <a:srgbClr val="D4D4D4"/>
                </a:solidFill>
                <a:effectLst/>
                <a:latin typeface="Consolas" panose="020B0609020204030204" pitchFamily="49" charset="0"/>
              </a:rPr>
              <a:t>      }</a:t>
            </a:r>
          </a:p>
          <a:p>
            <a:r>
              <a:rPr lang="en-IN" dirty="0"/>
              <a:t>While navigating from ‘server’ component to ‘edit-server’ component want query params to be preserved and not lost</a:t>
            </a:r>
          </a:p>
        </p:txBody>
      </p:sp>
    </p:spTree>
    <p:extLst>
      <p:ext uri="{BB962C8B-B14F-4D97-AF65-F5344CB8AC3E}">
        <p14:creationId xmlns:p14="http://schemas.microsoft.com/office/powerpoint/2010/main" val="27790837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A23CF-4B3F-40D3-B1B6-791E6EDBF0FF}"/>
              </a:ext>
            </a:extLst>
          </p:cNvPr>
          <p:cNvSpPr>
            <a:spLocks noGrp="1"/>
          </p:cNvSpPr>
          <p:nvPr>
            <p:ph type="title"/>
          </p:nvPr>
        </p:nvSpPr>
        <p:spPr/>
        <p:txBody>
          <a:bodyPr/>
          <a:lstStyle/>
          <a:p>
            <a:r>
              <a:rPr lang="en-US" dirty="0"/>
              <a:t>Redirection Path Matching &amp; Wild Card Routes</a:t>
            </a:r>
            <a:endParaRPr lang="en-IN" dirty="0"/>
          </a:p>
        </p:txBody>
      </p:sp>
      <p:sp>
        <p:nvSpPr>
          <p:cNvPr id="3" name="Content Placeholder 2">
            <a:extLst>
              <a:ext uri="{FF2B5EF4-FFF2-40B4-BE49-F238E27FC236}">
                <a16:creationId xmlns:a16="http://schemas.microsoft.com/office/drawing/2014/main" id="{A96D1CF8-E1E0-4606-906F-CC2325C08EE6}"/>
              </a:ext>
            </a:extLst>
          </p:cNvPr>
          <p:cNvSpPr>
            <a:spLocks noGrp="1"/>
          </p:cNvSpPr>
          <p:nvPr>
            <p:ph idx="1"/>
          </p:nvPr>
        </p:nvSpPr>
        <p:spPr/>
        <p:txBody>
          <a:bodyPr>
            <a:normAutofit/>
          </a:bodyPr>
          <a:lstStyle/>
          <a:p>
            <a:pPr marL="0" indent="0">
              <a:buNone/>
            </a:pPr>
            <a:r>
              <a:rPr lang="en-IN" sz="1600" b="0" dirty="0">
                <a:solidFill>
                  <a:srgbClr val="569CD6"/>
                </a:solidFill>
                <a:effectLst/>
                <a:latin typeface="Consolas" panose="020B0609020204030204" pitchFamily="49" charset="0"/>
              </a:rPr>
              <a:t>const</a:t>
            </a:r>
            <a:r>
              <a:rPr lang="en-IN" sz="1600" b="0" dirty="0">
                <a:solidFill>
                  <a:srgbClr val="D4D4D4"/>
                </a:solidFill>
                <a:effectLst/>
                <a:latin typeface="Consolas" panose="020B0609020204030204" pitchFamily="49" charset="0"/>
              </a:rPr>
              <a:t> </a:t>
            </a:r>
            <a:r>
              <a:rPr lang="en-IN" sz="1600" b="0" dirty="0">
                <a:solidFill>
                  <a:srgbClr val="4FC1FF"/>
                </a:solidFill>
                <a:effectLst/>
                <a:latin typeface="Consolas" panose="020B0609020204030204" pitchFamily="49" charset="0"/>
              </a:rPr>
              <a:t>appRoutes</a:t>
            </a:r>
            <a:r>
              <a:rPr lang="en-IN" sz="1600" b="0" dirty="0">
                <a:solidFill>
                  <a:srgbClr val="D4D4D4"/>
                </a:solidFill>
                <a:effectLst/>
                <a:latin typeface="Consolas" panose="020B0609020204030204" pitchFamily="49" charset="0"/>
              </a:rPr>
              <a:t>: </a:t>
            </a:r>
            <a:r>
              <a:rPr lang="en-IN" sz="1600" b="0" dirty="0">
                <a:solidFill>
                  <a:srgbClr val="4EC9B0"/>
                </a:solidFill>
                <a:effectLst/>
                <a:latin typeface="Consolas" panose="020B0609020204030204" pitchFamily="49" charset="0"/>
              </a:rPr>
              <a:t>Routes</a:t>
            </a:r>
            <a:r>
              <a:rPr lang="en-IN" sz="1600" b="0" dirty="0">
                <a:solidFill>
                  <a:srgbClr val="D4D4D4"/>
                </a:solidFill>
                <a:effectLst/>
                <a:latin typeface="Consolas" panose="020B0609020204030204" pitchFamily="49" charset="0"/>
              </a:rPr>
              <a:t> = [ </a:t>
            </a:r>
            <a:r>
              <a:rPr lang="en-IN" sz="1600" dirty="0">
                <a:solidFill>
                  <a:srgbClr val="D4D4D4"/>
                </a:solidFill>
                <a:latin typeface="Consolas" panose="020B0609020204030204" pitchFamily="49" charset="0"/>
              </a:rPr>
              <a:t>…</a:t>
            </a:r>
            <a:endParaRPr lang="en-IN" sz="1600" b="0" dirty="0">
              <a:solidFill>
                <a:srgbClr val="D4D4D4"/>
              </a:solidFill>
              <a:effectLst/>
              <a:latin typeface="Consolas" panose="020B0609020204030204" pitchFamily="49" charset="0"/>
            </a:endParaRPr>
          </a:p>
          <a:p>
            <a:pPr marL="0" indent="0">
              <a:buNone/>
            </a:pPr>
            <a:r>
              <a:rPr lang="en-IN" sz="1600" dirty="0">
                <a:solidFill>
                  <a:srgbClr val="D4D4D4"/>
                </a:solidFill>
                <a:latin typeface="Consolas" panose="020B0609020204030204" pitchFamily="49" charset="0"/>
              </a:rPr>
              <a:t> </a:t>
            </a:r>
            <a:r>
              <a:rPr lang="en-IN" sz="1600" b="0" dirty="0">
                <a:solidFill>
                  <a:srgbClr val="D4D4D4"/>
                </a:solidFill>
                <a:effectLst/>
                <a:latin typeface="Consolas" panose="020B0609020204030204" pitchFamily="49" charset="0"/>
              </a:rPr>
              <a:t>{ </a:t>
            </a:r>
            <a:r>
              <a:rPr lang="en-IN" sz="1600" b="0" dirty="0">
                <a:solidFill>
                  <a:srgbClr val="9CDCFE"/>
                </a:solidFill>
                <a:effectLst/>
                <a:latin typeface="Consolas" panose="020B0609020204030204" pitchFamily="49" charset="0"/>
              </a:rPr>
              <a:t>path:</a:t>
            </a:r>
            <a:r>
              <a:rPr lang="en-IN" sz="1600" b="0" dirty="0">
                <a:solidFill>
                  <a:srgbClr val="D4D4D4"/>
                </a:solidFill>
                <a:effectLst/>
                <a:latin typeface="Consolas" panose="020B0609020204030204" pitchFamily="49" charset="0"/>
              </a:rPr>
              <a:t> </a:t>
            </a:r>
            <a:r>
              <a:rPr lang="en-IN" sz="1600" b="0" dirty="0">
                <a:solidFill>
                  <a:srgbClr val="CE9178"/>
                </a:solidFill>
                <a:effectLst/>
                <a:latin typeface="Consolas" panose="020B0609020204030204" pitchFamily="49" charset="0"/>
              </a:rPr>
              <a:t>'not-found'</a:t>
            </a:r>
            <a:r>
              <a:rPr lang="en-IN" sz="1600" b="0" dirty="0">
                <a:solidFill>
                  <a:srgbClr val="D4D4D4"/>
                </a:solidFill>
                <a:effectLst/>
                <a:latin typeface="Consolas" panose="020B0609020204030204" pitchFamily="49" charset="0"/>
              </a:rPr>
              <a:t>, </a:t>
            </a:r>
            <a:r>
              <a:rPr lang="en-IN" sz="1600" b="0" dirty="0">
                <a:solidFill>
                  <a:srgbClr val="4EC9B0"/>
                </a:solidFill>
                <a:effectLst/>
                <a:latin typeface="Consolas" panose="020B0609020204030204" pitchFamily="49" charset="0"/>
              </a:rPr>
              <a:t>component</a:t>
            </a:r>
            <a:r>
              <a:rPr lang="en-IN" sz="1600" b="0" dirty="0">
                <a:solidFill>
                  <a:srgbClr val="9CDCFE"/>
                </a:solidFill>
                <a:effectLst/>
                <a:latin typeface="Consolas" panose="020B0609020204030204" pitchFamily="49" charset="0"/>
              </a:rPr>
              <a:t>:</a:t>
            </a:r>
            <a:r>
              <a:rPr lang="en-IN" sz="1600" b="0" dirty="0">
                <a:solidFill>
                  <a:srgbClr val="D4D4D4"/>
                </a:solidFill>
                <a:effectLst/>
                <a:latin typeface="Consolas" panose="020B0609020204030204" pitchFamily="49" charset="0"/>
              </a:rPr>
              <a:t> </a:t>
            </a:r>
            <a:r>
              <a:rPr lang="en-IN" sz="1600" b="0" dirty="0">
                <a:solidFill>
                  <a:srgbClr val="4EC9B0"/>
                </a:solidFill>
                <a:effectLst/>
                <a:latin typeface="Consolas" panose="020B0609020204030204" pitchFamily="49" charset="0"/>
              </a:rPr>
              <a:t>ErrorPageComponent</a:t>
            </a:r>
            <a:r>
              <a:rPr lang="en-IN" sz="1600" b="0" dirty="0">
                <a:solidFill>
                  <a:srgbClr val="D4D4D4"/>
                </a:solidFill>
                <a:effectLst/>
                <a:latin typeface="Consolas" panose="020B0609020204030204" pitchFamily="49" charset="0"/>
              </a:rPr>
              <a:t>, </a:t>
            </a:r>
          </a:p>
          <a:p>
            <a:pPr marL="0" indent="0">
              <a:buNone/>
            </a:pPr>
            <a:r>
              <a:rPr lang="en-IN" sz="1600" dirty="0">
                <a:solidFill>
                  <a:srgbClr val="D4D4D4"/>
                </a:solidFill>
                <a:latin typeface="Consolas" panose="020B0609020204030204" pitchFamily="49" charset="0"/>
              </a:rPr>
              <a:t>                      </a:t>
            </a:r>
            <a:r>
              <a:rPr lang="en-IN" sz="1600" b="0" dirty="0">
                <a:solidFill>
                  <a:srgbClr val="9CDCFE"/>
                </a:solidFill>
                <a:effectLst/>
                <a:latin typeface="Consolas" panose="020B0609020204030204" pitchFamily="49" charset="0"/>
              </a:rPr>
              <a:t>data:</a:t>
            </a:r>
            <a:r>
              <a:rPr lang="en-IN" sz="1600" b="0" dirty="0">
                <a:solidFill>
                  <a:srgbClr val="D4D4D4"/>
                </a:solidFill>
                <a:effectLst/>
                <a:latin typeface="Consolas" panose="020B0609020204030204" pitchFamily="49" charset="0"/>
              </a:rPr>
              <a:t> {</a:t>
            </a:r>
            <a:r>
              <a:rPr lang="en-IN" sz="1600" b="0" dirty="0">
                <a:solidFill>
                  <a:srgbClr val="9CDCFE"/>
                </a:solidFill>
                <a:effectLst/>
                <a:latin typeface="Consolas" panose="020B0609020204030204" pitchFamily="49" charset="0"/>
              </a:rPr>
              <a:t>message:</a:t>
            </a:r>
            <a:r>
              <a:rPr lang="en-IN" sz="1600" b="0" dirty="0">
                <a:solidFill>
                  <a:srgbClr val="D4D4D4"/>
                </a:solidFill>
                <a:effectLst/>
                <a:latin typeface="Consolas" panose="020B0609020204030204" pitchFamily="49" charset="0"/>
              </a:rPr>
              <a:t> </a:t>
            </a:r>
            <a:r>
              <a:rPr lang="en-IN" sz="1600" b="0" dirty="0">
                <a:solidFill>
                  <a:srgbClr val="CE9178"/>
                </a:solidFill>
                <a:effectLst/>
                <a:latin typeface="Consolas" panose="020B0609020204030204" pitchFamily="49" charset="0"/>
              </a:rPr>
              <a:t>'Page not found!'</a:t>
            </a:r>
            <a:r>
              <a:rPr lang="en-IN" sz="1600" b="0" dirty="0">
                <a:solidFill>
                  <a:srgbClr val="D4D4D4"/>
                </a:solidFill>
                <a:effectLst/>
                <a:latin typeface="Consolas" panose="020B0609020204030204" pitchFamily="49" charset="0"/>
              </a:rPr>
              <a:t>} },</a:t>
            </a:r>
          </a:p>
          <a:p>
            <a:pPr marL="0" indent="0">
              <a:buNone/>
            </a:pPr>
            <a:r>
              <a:rPr lang="en-IN" sz="1600" b="0" dirty="0">
                <a:solidFill>
                  <a:srgbClr val="D4D4D4"/>
                </a:solidFill>
                <a:effectLst/>
                <a:latin typeface="Consolas" panose="020B0609020204030204" pitchFamily="49" charset="0"/>
              </a:rPr>
              <a:t>  { </a:t>
            </a:r>
            <a:r>
              <a:rPr lang="en-IN" sz="1600" b="0" dirty="0">
                <a:solidFill>
                  <a:srgbClr val="9CDCFE"/>
                </a:solidFill>
                <a:effectLst/>
                <a:latin typeface="Consolas" panose="020B0609020204030204" pitchFamily="49" charset="0"/>
              </a:rPr>
              <a:t>path:</a:t>
            </a:r>
            <a:r>
              <a:rPr lang="en-IN" sz="1600" b="0" dirty="0">
                <a:solidFill>
                  <a:srgbClr val="D4D4D4"/>
                </a:solidFill>
                <a:effectLst/>
                <a:latin typeface="Consolas" panose="020B0609020204030204" pitchFamily="49" charset="0"/>
              </a:rPr>
              <a:t> </a:t>
            </a:r>
            <a:r>
              <a:rPr lang="en-IN" sz="1600" b="0" dirty="0">
                <a:solidFill>
                  <a:srgbClr val="CE9178"/>
                </a:solidFill>
                <a:effectLst/>
                <a:latin typeface="Consolas" panose="020B0609020204030204" pitchFamily="49" charset="0"/>
              </a:rPr>
              <a:t>'**'</a:t>
            </a:r>
            <a:r>
              <a:rPr lang="en-IN" sz="1600" b="0" dirty="0">
                <a:solidFill>
                  <a:srgbClr val="D4D4D4"/>
                </a:solidFill>
                <a:effectLst/>
                <a:latin typeface="Consolas" panose="020B0609020204030204" pitchFamily="49" charset="0"/>
              </a:rPr>
              <a:t>, </a:t>
            </a:r>
            <a:r>
              <a:rPr lang="en-IN" sz="1600" b="0" dirty="0">
                <a:solidFill>
                  <a:srgbClr val="9CDCFE"/>
                </a:solidFill>
                <a:effectLst/>
                <a:latin typeface="Consolas" panose="020B0609020204030204" pitchFamily="49" charset="0"/>
              </a:rPr>
              <a:t>redirectTo:</a:t>
            </a:r>
            <a:r>
              <a:rPr lang="en-IN" sz="1600" b="0" dirty="0">
                <a:solidFill>
                  <a:srgbClr val="D4D4D4"/>
                </a:solidFill>
                <a:effectLst/>
                <a:latin typeface="Consolas" panose="020B0609020204030204" pitchFamily="49" charset="0"/>
              </a:rPr>
              <a:t> </a:t>
            </a:r>
            <a:r>
              <a:rPr lang="en-IN" sz="1600" b="0" dirty="0">
                <a:solidFill>
                  <a:srgbClr val="CE9178"/>
                </a:solidFill>
                <a:effectLst/>
                <a:latin typeface="Consolas" panose="020B0609020204030204" pitchFamily="49" charset="0"/>
              </a:rPr>
              <a:t>'/not-found'</a:t>
            </a:r>
            <a:r>
              <a:rPr lang="en-IN" sz="1600" b="0" dirty="0">
                <a:solidFill>
                  <a:srgbClr val="D4D4D4"/>
                </a:solidFill>
                <a:effectLst/>
                <a:latin typeface="Consolas" panose="020B0609020204030204" pitchFamily="49" charset="0"/>
              </a:rPr>
              <a:t> }</a:t>
            </a:r>
          </a:p>
          <a:p>
            <a:pPr marL="0" indent="0">
              <a:buNone/>
            </a:pPr>
            <a:r>
              <a:rPr lang="en-IN" sz="1600" b="0" dirty="0">
                <a:solidFill>
                  <a:srgbClr val="D4D4D4"/>
                </a:solidFill>
                <a:effectLst/>
                <a:latin typeface="Consolas" panose="020B0609020204030204" pitchFamily="49" charset="0"/>
              </a:rPr>
              <a:t>];</a:t>
            </a:r>
          </a:p>
          <a:p>
            <a:pPr>
              <a:lnSpc>
                <a:spcPct val="100000"/>
              </a:lnSpc>
            </a:pPr>
            <a:r>
              <a:rPr lang="en-IN" sz="2000" dirty="0"/>
              <a:t>Suppose you only want to get redirected to error-page component if entire path is empty or nothing </a:t>
            </a:r>
            <a:r>
              <a:rPr lang="en-IN" sz="2000" dirty="0">
                <a:solidFill>
                  <a:srgbClr val="CE9178"/>
                </a:solidFill>
                <a:latin typeface="Consolas" panose="020B0609020204030204" pitchFamily="49" charset="0"/>
              </a:rPr>
              <a:t>‘’</a:t>
            </a:r>
            <a:r>
              <a:rPr lang="en-IN" sz="2000" dirty="0"/>
              <a:t> after base path.</a:t>
            </a:r>
          </a:p>
          <a:p>
            <a:pPr>
              <a:lnSpc>
                <a:spcPct val="100000"/>
              </a:lnSpc>
            </a:pPr>
            <a:r>
              <a:rPr lang="en-US" sz="2000" dirty="0"/>
              <a:t>Since the default matching strategy is "prefix" , Angular checks if the path you entered in the URL does start with the path specified in the route. Since every path starts with </a:t>
            </a:r>
            <a:r>
              <a:rPr lang="en-IN" sz="1600" dirty="0">
                <a:solidFill>
                  <a:srgbClr val="CE9178"/>
                </a:solidFill>
                <a:latin typeface="Consolas" panose="020B0609020204030204" pitchFamily="49" charset="0"/>
              </a:rPr>
              <a:t>‘’</a:t>
            </a:r>
            <a:r>
              <a:rPr lang="en-US" sz="2000" dirty="0"/>
              <a:t>p</a:t>
            </a:r>
            <a:r>
              <a:rPr lang="en-IN" sz="2000" dirty="0"/>
              <a:t>refix it will not redirect correctly.</a:t>
            </a:r>
            <a:endParaRPr lang="en-IN" dirty="0">
              <a:solidFill>
                <a:srgbClr val="D4D4D4"/>
              </a:solidFill>
            </a:endParaRPr>
          </a:p>
          <a:p>
            <a:r>
              <a:rPr lang="en-IN" sz="2000" dirty="0"/>
              <a:t>To fix this use path match strategy as full:    </a:t>
            </a:r>
            <a:r>
              <a:rPr lang="en-US" sz="1600" dirty="0">
                <a:solidFill>
                  <a:srgbClr val="CE9178"/>
                </a:solidFill>
                <a:latin typeface="Consolas" panose="020B0609020204030204" pitchFamily="49" charset="0"/>
              </a:rPr>
              <a:t>{ path: '', redirectTo: '/somewhere-else', pathMatch: 'full’ } – use path matching strategy is ‘full’</a:t>
            </a:r>
            <a:br>
              <a:rPr lang="en-IN" sz="1600" dirty="0">
                <a:solidFill>
                  <a:srgbClr val="CE9178"/>
                </a:solidFill>
                <a:latin typeface="Consolas" panose="020B0609020204030204" pitchFamily="49" charset="0"/>
              </a:rPr>
            </a:br>
            <a:endParaRPr lang="en-IN" sz="1600" dirty="0">
              <a:solidFill>
                <a:srgbClr val="CE9178"/>
              </a:solidFill>
              <a:latin typeface="Consolas" panose="020B0609020204030204" pitchFamily="49" charset="0"/>
            </a:endParaRPr>
          </a:p>
        </p:txBody>
      </p:sp>
    </p:spTree>
    <p:extLst>
      <p:ext uri="{BB962C8B-B14F-4D97-AF65-F5344CB8AC3E}">
        <p14:creationId xmlns:p14="http://schemas.microsoft.com/office/powerpoint/2010/main" val="12942674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44462-CC1A-4B7B-980D-7FFFC4F76A7F}"/>
              </a:ext>
            </a:extLst>
          </p:cNvPr>
          <p:cNvSpPr>
            <a:spLocks noGrp="1"/>
          </p:cNvSpPr>
          <p:nvPr>
            <p:ph type="title"/>
          </p:nvPr>
        </p:nvSpPr>
        <p:spPr/>
        <p:txBody>
          <a:bodyPr/>
          <a:lstStyle/>
          <a:p>
            <a:r>
              <a:rPr lang="en-US" dirty="0"/>
              <a:t>Outsourcing Route Configuration</a:t>
            </a:r>
            <a:endParaRPr lang="en-IN" dirty="0"/>
          </a:p>
        </p:txBody>
      </p:sp>
      <p:sp>
        <p:nvSpPr>
          <p:cNvPr id="3" name="Content Placeholder 2">
            <a:extLst>
              <a:ext uri="{FF2B5EF4-FFF2-40B4-BE49-F238E27FC236}">
                <a16:creationId xmlns:a16="http://schemas.microsoft.com/office/drawing/2014/main" id="{9249F8EC-4FAA-464B-AAF1-FFCC9CDFE527}"/>
              </a:ext>
            </a:extLst>
          </p:cNvPr>
          <p:cNvSpPr>
            <a:spLocks noGrp="1"/>
          </p:cNvSpPr>
          <p:nvPr>
            <p:ph idx="1"/>
          </p:nvPr>
        </p:nvSpPr>
        <p:spPr/>
        <p:txBody>
          <a:bodyPr>
            <a:normAutofit fontScale="25000" lnSpcReduction="20000"/>
          </a:bodyPr>
          <a:lstStyle/>
          <a:p>
            <a:r>
              <a:rPr lang="en-US" sz="4800" dirty="0"/>
              <a:t>App-routing.module.ts</a:t>
            </a:r>
            <a:endParaRPr lang="en-US" dirty="0"/>
          </a:p>
          <a:p>
            <a:pPr marL="0" indent="0">
              <a:buNone/>
            </a:pPr>
            <a:r>
              <a:rPr lang="en-IN" sz="4800" b="0" dirty="0">
                <a:solidFill>
                  <a:srgbClr val="569CD6"/>
                </a:solidFill>
                <a:effectLst/>
                <a:latin typeface="Consolas" panose="020B0609020204030204" pitchFamily="49" charset="0"/>
              </a:rPr>
              <a:t>const</a:t>
            </a:r>
            <a:r>
              <a:rPr lang="en-IN" sz="4800" b="0" dirty="0">
                <a:solidFill>
                  <a:srgbClr val="D4D4D4"/>
                </a:solidFill>
                <a:effectLst/>
                <a:latin typeface="Consolas" panose="020B0609020204030204" pitchFamily="49" charset="0"/>
              </a:rPr>
              <a:t> </a:t>
            </a:r>
            <a:r>
              <a:rPr lang="en-IN" sz="4800" b="0" dirty="0">
                <a:solidFill>
                  <a:srgbClr val="4FC1FF"/>
                </a:solidFill>
                <a:effectLst/>
                <a:latin typeface="Consolas" panose="020B0609020204030204" pitchFamily="49" charset="0"/>
              </a:rPr>
              <a:t>appRoutes</a:t>
            </a:r>
            <a:r>
              <a:rPr lang="en-IN" sz="4800" b="0" dirty="0">
                <a:solidFill>
                  <a:srgbClr val="D4D4D4"/>
                </a:solidFill>
                <a:effectLst/>
                <a:latin typeface="Consolas" panose="020B0609020204030204" pitchFamily="49" charset="0"/>
              </a:rPr>
              <a:t>: </a:t>
            </a:r>
            <a:r>
              <a:rPr lang="en-IN" sz="4800" b="0" dirty="0">
                <a:solidFill>
                  <a:srgbClr val="4EC9B0"/>
                </a:solidFill>
                <a:effectLst/>
                <a:latin typeface="Consolas" panose="020B0609020204030204" pitchFamily="49" charset="0"/>
              </a:rPr>
              <a:t>Routes</a:t>
            </a:r>
            <a:r>
              <a:rPr lang="en-IN" sz="4800" b="0" dirty="0">
                <a:solidFill>
                  <a:srgbClr val="D4D4D4"/>
                </a:solidFill>
                <a:effectLst/>
                <a:latin typeface="Consolas" panose="020B0609020204030204" pitchFamily="49" charset="0"/>
              </a:rPr>
              <a:t> = [</a:t>
            </a:r>
          </a:p>
          <a:p>
            <a:pPr marL="0" indent="0">
              <a:buNone/>
            </a:pPr>
            <a:r>
              <a:rPr lang="en-IN" sz="4800" b="0" dirty="0">
                <a:solidFill>
                  <a:srgbClr val="D4D4D4"/>
                </a:solidFill>
                <a:effectLst/>
                <a:latin typeface="Consolas" panose="020B0609020204030204" pitchFamily="49" charset="0"/>
              </a:rPr>
              <a:t>  { </a:t>
            </a:r>
            <a:r>
              <a:rPr lang="en-IN" sz="4800" b="0" dirty="0">
                <a:solidFill>
                  <a:srgbClr val="9CDCFE"/>
                </a:solidFill>
                <a:effectLst/>
                <a:latin typeface="Consolas" panose="020B0609020204030204" pitchFamily="49" charset="0"/>
              </a:rPr>
              <a:t>path:</a:t>
            </a:r>
            <a:r>
              <a:rPr lang="en-IN" sz="4800" b="0" dirty="0">
                <a:solidFill>
                  <a:srgbClr val="D4D4D4"/>
                </a:solidFill>
                <a:effectLst/>
                <a:latin typeface="Consolas" panose="020B0609020204030204" pitchFamily="49" charset="0"/>
              </a:rPr>
              <a:t> </a:t>
            </a:r>
            <a:r>
              <a:rPr lang="en-IN" sz="4800" b="0" dirty="0">
                <a:solidFill>
                  <a:srgbClr val="CE9178"/>
                </a:solidFill>
                <a:effectLst/>
                <a:latin typeface="Consolas" panose="020B0609020204030204" pitchFamily="49" charset="0"/>
              </a:rPr>
              <a:t>''</a:t>
            </a:r>
            <a:r>
              <a:rPr lang="en-IN" sz="4800" b="0" dirty="0">
                <a:solidFill>
                  <a:srgbClr val="D4D4D4"/>
                </a:solidFill>
                <a:effectLst/>
                <a:latin typeface="Consolas" panose="020B0609020204030204" pitchFamily="49" charset="0"/>
              </a:rPr>
              <a:t>, </a:t>
            </a:r>
            <a:r>
              <a:rPr lang="en-IN" sz="4800" b="0" dirty="0">
                <a:solidFill>
                  <a:srgbClr val="4EC9B0"/>
                </a:solidFill>
                <a:effectLst/>
                <a:latin typeface="Consolas" panose="020B0609020204030204" pitchFamily="49" charset="0"/>
              </a:rPr>
              <a:t>component</a:t>
            </a:r>
            <a:r>
              <a:rPr lang="en-IN" sz="4800" b="0" dirty="0">
                <a:solidFill>
                  <a:srgbClr val="9CDCFE"/>
                </a:solidFill>
                <a:effectLst/>
                <a:latin typeface="Consolas" panose="020B0609020204030204" pitchFamily="49" charset="0"/>
              </a:rPr>
              <a:t>:</a:t>
            </a:r>
            <a:r>
              <a:rPr lang="en-IN" sz="4800" b="0" dirty="0">
                <a:solidFill>
                  <a:srgbClr val="D4D4D4"/>
                </a:solidFill>
                <a:effectLst/>
                <a:latin typeface="Consolas" panose="020B0609020204030204" pitchFamily="49" charset="0"/>
              </a:rPr>
              <a:t> </a:t>
            </a:r>
            <a:r>
              <a:rPr lang="en-IN" sz="4800" b="0" dirty="0">
                <a:solidFill>
                  <a:srgbClr val="4EC9B0"/>
                </a:solidFill>
                <a:effectLst/>
                <a:latin typeface="Consolas" panose="020B0609020204030204" pitchFamily="49" charset="0"/>
              </a:rPr>
              <a:t>HomeComponent</a:t>
            </a:r>
            <a:r>
              <a:rPr lang="en-IN" sz="4800" b="0" dirty="0">
                <a:solidFill>
                  <a:srgbClr val="D4D4D4"/>
                </a:solidFill>
                <a:effectLst/>
                <a:latin typeface="Consolas" panose="020B0609020204030204" pitchFamily="49" charset="0"/>
              </a:rPr>
              <a:t> },</a:t>
            </a:r>
          </a:p>
          <a:p>
            <a:pPr marL="0" indent="0">
              <a:buNone/>
            </a:pPr>
            <a:r>
              <a:rPr lang="en-IN" sz="4800" b="0" dirty="0">
                <a:solidFill>
                  <a:srgbClr val="D4D4D4"/>
                </a:solidFill>
                <a:effectLst/>
                <a:latin typeface="Consolas" panose="020B0609020204030204" pitchFamily="49" charset="0"/>
              </a:rPr>
              <a:t>  ...];</a:t>
            </a:r>
          </a:p>
          <a:p>
            <a:pPr marL="0" indent="0">
              <a:buNone/>
            </a:pPr>
            <a:r>
              <a:rPr lang="en-IN" sz="4800" b="0" dirty="0">
                <a:solidFill>
                  <a:srgbClr val="D4D4D4"/>
                </a:solidFill>
                <a:effectLst/>
                <a:latin typeface="Consolas" panose="020B0609020204030204" pitchFamily="49" charset="0"/>
              </a:rPr>
              <a:t>@</a:t>
            </a:r>
            <a:r>
              <a:rPr lang="en-IN" sz="4800" b="0" dirty="0">
                <a:solidFill>
                  <a:srgbClr val="4EC9B0"/>
                </a:solidFill>
                <a:effectLst/>
                <a:latin typeface="Consolas" panose="020B0609020204030204" pitchFamily="49" charset="0"/>
              </a:rPr>
              <a:t>NgModule</a:t>
            </a:r>
            <a:r>
              <a:rPr lang="en-IN" sz="4800" b="0" dirty="0">
                <a:solidFill>
                  <a:srgbClr val="D4D4D4"/>
                </a:solidFill>
                <a:effectLst/>
                <a:latin typeface="Consolas" panose="020B0609020204030204" pitchFamily="49" charset="0"/>
              </a:rPr>
              <a:t>({</a:t>
            </a:r>
          </a:p>
          <a:p>
            <a:pPr marL="0" indent="0">
              <a:buNone/>
            </a:pPr>
            <a:r>
              <a:rPr lang="en-IN" sz="4800" b="0" dirty="0">
                <a:solidFill>
                  <a:srgbClr val="D4D4D4"/>
                </a:solidFill>
                <a:effectLst/>
                <a:latin typeface="Consolas" panose="020B0609020204030204" pitchFamily="49" charset="0"/>
              </a:rPr>
              <a:t>  </a:t>
            </a:r>
            <a:r>
              <a:rPr lang="en-IN" sz="4800" b="0" dirty="0">
                <a:solidFill>
                  <a:srgbClr val="9CDCFE"/>
                </a:solidFill>
                <a:effectLst/>
                <a:latin typeface="Consolas" panose="020B0609020204030204" pitchFamily="49" charset="0"/>
              </a:rPr>
              <a:t>imports:</a:t>
            </a:r>
            <a:r>
              <a:rPr lang="en-IN" sz="4800" b="0" dirty="0">
                <a:solidFill>
                  <a:srgbClr val="D4D4D4"/>
                </a:solidFill>
                <a:effectLst/>
                <a:latin typeface="Consolas" panose="020B0609020204030204" pitchFamily="49" charset="0"/>
              </a:rPr>
              <a:t> [</a:t>
            </a:r>
          </a:p>
          <a:p>
            <a:pPr marL="0" indent="0">
              <a:buNone/>
            </a:pPr>
            <a:r>
              <a:rPr lang="en-IN" sz="4800" b="0" dirty="0">
                <a:solidFill>
                  <a:srgbClr val="D4D4D4"/>
                </a:solidFill>
                <a:effectLst/>
                <a:latin typeface="Consolas" panose="020B0609020204030204" pitchFamily="49" charset="0"/>
              </a:rPr>
              <a:t>     </a:t>
            </a:r>
            <a:r>
              <a:rPr lang="en-IN" sz="4800" b="0" dirty="0" err="1">
                <a:solidFill>
                  <a:srgbClr val="4EC9B0"/>
                </a:solidFill>
                <a:effectLst/>
                <a:latin typeface="Consolas" panose="020B0609020204030204" pitchFamily="49" charset="0"/>
              </a:rPr>
              <a:t>RouterModule</a:t>
            </a:r>
            <a:r>
              <a:rPr lang="en-IN" sz="4800" b="0" dirty="0" err="1">
                <a:solidFill>
                  <a:srgbClr val="D4D4D4"/>
                </a:solidFill>
                <a:effectLst/>
                <a:latin typeface="Consolas" panose="020B0609020204030204" pitchFamily="49" charset="0"/>
              </a:rPr>
              <a:t>.</a:t>
            </a:r>
            <a:r>
              <a:rPr lang="en-IN" sz="4800" b="0" dirty="0" err="1">
                <a:solidFill>
                  <a:srgbClr val="DCDCAA"/>
                </a:solidFill>
                <a:effectLst/>
                <a:latin typeface="Consolas" panose="020B0609020204030204" pitchFamily="49" charset="0"/>
              </a:rPr>
              <a:t>forRoot</a:t>
            </a:r>
            <a:r>
              <a:rPr lang="en-IN" sz="4800" b="0" dirty="0">
                <a:solidFill>
                  <a:srgbClr val="D4D4D4"/>
                </a:solidFill>
                <a:effectLst/>
                <a:latin typeface="Consolas" panose="020B0609020204030204" pitchFamily="49" charset="0"/>
              </a:rPr>
              <a:t>(</a:t>
            </a:r>
            <a:r>
              <a:rPr lang="en-IN" sz="4800" b="0" dirty="0">
                <a:solidFill>
                  <a:srgbClr val="4FC1FF"/>
                </a:solidFill>
                <a:effectLst/>
                <a:latin typeface="Consolas" panose="020B0609020204030204" pitchFamily="49" charset="0"/>
              </a:rPr>
              <a:t>appRoutes</a:t>
            </a:r>
            <a:r>
              <a:rPr lang="en-IN" sz="4800" b="0" dirty="0">
                <a:solidFill>
                  <a:srgbClr val="D4D4D4"/>
                </a:solidFill>
                <a:effectLst/>
                <a:latin typeface="Consolas" panose="020B0609020204030204" pitchFamily="49" charset="0"/>
              </a:rPr>
              <a:t>)</a:t>
            </a:r>
          </a:p>
          <a:p>
            <a:pPr marL="0" indent="0">
              <a:buNone/>
            </a:pPr>
            <a:r>
              <a:rPr lang="en-IN" sz="4800" b="0" dirty="0">
                <a:solidFill>
                  <a:srgbClr val="D4D4D4"/>
                </a:solidFill>
                <a:effectLst/>
                <a:latin typeface="Consolas" panose="020B0609020204030204" pitchFamily="49" charset="0"/>
              </a:rPr>
              <a:t>  ],</a:t>
            </a:r>
          </a:p>
          <a:p>
            <a:pPr marL="0" indent="0">
              <a:buNone/>
            </a:pPr>
            <a:r>
              <a:rPr lang="en-IN" sz="4800" b="0" dirty="0">
                <a:solidFill>
                  <a:srgbClr val="D4D4D4"/>
                </a:solidFill>
                <a:effectLst/>
                <a:latin typeface="Consolas" panose="020B0609020204030204" pitchFamily="49" charset="0"/>
              </a:rPr>
              <a:t>  </a:t>
            </a:r>
            <a:r>
              <a:rPr lang="en-IN" sz="4800" b="0" dirty="0">
                <a:solidFill>
                  <a:srgbClr val="9CDCFE"/>
                </a:solidFill>
                <a:effectLst/>
                <a:highlight>
                  <a:srgbClr val="FFFF00"/>
                </a:highlight>
                <a:latin typeface="Consolas" panose="020B0609020204030204" pitchFamily="49" charset="0"/>
              </a:rPr>
              <a:t>exports</a:t>
            </a:r>
            <a:r>
              <a:rPr lang="en-IN" sz="4800" b="0" dirty="0">
                <a:solidFill>
                  <a:srgbClr val="9CDCFE"/>
                </a:solidFill>
                <a:effectLst/>
                <a:latin typeface="Consolas" panose="020B0609020204030204" pitchFamily="49" charset="0"/>
              </a:rPr>
              <a:t>:</a:t>
            </a:r>
            <a:r>
              <a:rPr lang="en-IN" sz="4800" b="0" dirty="0">
                <a:solidFill>
                  <a:srgbClr val="D4D4D4"/>
                </a:solidFill>
                <a:effectLst/>
                <a:latin typeface="Consolas" panose="020B0609020204030204" pitchFamily="49" charset="0"/>
              </a:rPr>
              <a:t> [</a:t>
            </a:r>
            <a:r>
              <a:rPr lang="en-IN" sz="4800" b="0" dirty="0">
                <a:solidFill>
                  <a:srgbClr val="4EC9B0"/>
                </a:solidFill>
                <a:effectLst/>
                <a:highlight>
                  <a:srgbClr val="FFFF00"/>
                </a:highlight>
                <a:latin typeface="Consolas" panose="020B0609020204030204" pitchFamily="49" charset="0"/>
              </a:rPr>
              <a:t>RouterModule</a:t>
            </a:r>
            <a:r>
              <a:rPr lang="en-IN" sz="4800" b="0" dirty="0">
                <a:solidFill>
                  <a:srgbClr val="D4D4D4"/>
                </a:solidFill>
                <a:effectLst/>
                <a:latin typeface="Consolas" panose="020B0609020204030204" pitchFamily="49" charset="0"/>
              </a:rPr>
              <a:t>]</a:t>
            </a:r>
          </a:p>
          <a:p>
            <a:pPr marL="0" indent="0">
              <a:buNone/>
            </a:pPr>
            <a:r>
              <a:rPr lang="en-IN" sz="4800" b="0" dirty="0">
                <a:solidFill>
                  <a:srgbClr val="D4D4D4"/>
                </a:solidFill>
                <a:effectLst/>
                <a:latin typeface="Consolas" panose="020B0609020204030204" pitchFamily="49" charset="0"/>
              </a:rPr>
              <a:t>})</a:t>
            </a:r>
          </a:p>
          <a:p>
            <a:pPr marL="0" indent="0">
              <a:buNone/>
            </a:pPr>
            <a:r>
              <a:rPr lang="en-IN" sz="4800" b="0" dirty="0">
                <a:solidFill>
                  <a:srgbClr val="C586C0"/>
                </a:solidFill>
                <a:effectLst/>
                <a:latin typeface="Consolas" panose="020B0609020204030204" pitchFamily="49" charset="0"/>
              </a:rPr>
              <a:t>export</a:t>
            </a:r>
            <a:r>
              <a:rPr lang="en-IN" sz="4800" b="0" dirty="0">
                <a:solidFill>
                  <a:srgbClr val="D4D4D4"/>
                </a:solidFill>
                <a:effectLst/>
                <a:latin typeface="Consolas" panose="020B0609020204030204" pitchFamily="49" charset="0"/>
              </a:rPr>
              <a:t> </a:t>
            </a:r>
            <a:r>
              <a:rPr lang="en-IN" sz="4800" b="0" dirty="0">
                <a:solidFill>
                  <a:srgbClr val="569CD6"/>
                </a:solidFill>
                <a:effectLst/>
                <a:latin typeface="Consolas" panose="020B0609020204030204" pitchFamily="49" charset="0"/>
              </a:rPr>
              <a:t>class</a:t>
            </a:r>
            <a:r>
              <a:rPr lang="en-IN" sz="4800" b="0" dirty="0">
                <a:solidFill>
                  <a:srgbClr val="D4D4D4"/>
                </a:solidFill>
                <a:effectLst/>
                <a:latin typeface="Consolas" panose="020B0609020204030204" pitchFamily="49" charset="0"/>
              </a:rPr>
              <a:t> </a:t>
            </a:r>
            <a:r>
              <a:rPr lang="en-IN" sz="4800" b="0" dirty="0" err="1">
                <a:solidFill>
                  <a:srgbClr val="4EC9B0"/>
                </a:solidFill>
                <a:effectLst/>
                <a:highlight>
                  <a:srgbClr val="FFFF00"/>
                </a:highlight>
                <a:latin typeface="Consolas" panose="020B0609020204030204" pitchFamily="49" charset="0"/>
              </a:rPr>
              <a:t>AppRoutingModule</a:t>
            </a:r>
            <a:r>
              <a:rPr lang="en-IN" sz="4800" b="0" dirty="0">
                <a:solidFill>
                  <a:srgbClr val="D4D4D4"/>
                </a:solidFill>
                <a:effectLst/>
                <a:latin typeface="Consolas" panose="020B0609020204030204" pitchFamily="49" charset="0"/>
              </a:rPr>
              <a:t> {}</a:t>
            </a:r>
          </a:p>
          <a:p>
            <a:r>
              <a:rPr lang="en-IN" sz="4800" dirty="0"/>
              <a:t>app.module.ts</a:t>
            </a:r>
            <a:br>
              <a:rPr lang="en-IN" sz="4800" dirty="0"/>
            </a:br>
            <a:endParaRPr lang="en-IN" sz="4800" dirty="0"/>
          </a:p>
          <a:p>
            <a:pPr marL="0" indent="0">
              <a:buNone/>
            </a:pPr>
            <a:r>
              <a:rPr lang="en-IN" sz="4800" b="0" dirty="0">
                <a:solidFill>
                  <a:srgbClr val="D4D4D4"/>
                </a:solidFill>
                <a:effectLst/>
                <a:latin typeface="Consolas" panose="020B0609020204030204" pitchFamily="49" charset="0"/>
              </a:rPr>
              <a:t>@</a:t>
            </a:r>
            <a:r>
              <a:rPr lang="en-IN" sz="4800" b="0" dirty="0">
                <a:solidFill>
                  <a:srgbClr val="4EC9B0"/>
                </a:solidFill>
                <a:effectLst/>
                <a:latin typeface="Consolas" panose="020B0609020204030204" pitchFamily="49" charset="0"/>
              </a:rPr>
              <a:t>NgModule</a:t>
            </a:r>
            <a:r>
              <a:rPr lang="en-IN" sz="4800" b="0" dirty="0">
                <a:solidFill>
                  <a:srgbClr val="D4D4D4"/>
                </a:solidFill>
                <a:effectLst/>
                <a:latin typeface="Consolas" panose="020B0609020204030204" pitchFamily="49" charset="0"/>
              </a:rPr>
              <a:t>({</a:t>
            </a:r>
          </a:p>
          <a:p>
            <a:pPr marL="0" indent="0">
              <a:buNone/>
            </a:pPr>
            <a:r>
              <a:rPr lang="en-IN" sz="4800" b="0" dirty="0">
                <a:solidFill>
                  <a:srgbClr val="D4D4D4"/>
                </a:solidFill>
                <a:effectLst/>
                <a:latin typeface="Consolas" panose="020B0609020204030204" pitchFamily="49" charset="0"/>
              </a:rPr>
              <a:t>  </a:t>
            </a:r>
            <a:r>
              <a:rPr lang="en-IN" sz="4800" b="0" dirty="0">
                <a:solidFill>
                  <a:srgbClr val="9CDCFE"/>
                </a:solidFill>
                <a:effectLst/>
                <a:latin typeface="Consolas" panose="020B0609020204030204" pitchFamily="49" charset="0"/>
              </a:rPr>
              <a:t>declarations:</a:t>
            </a:r>
            <a:r>
              <a:rPr lang="en-IN" sz="4800" b="0" dirty="0">
                <a:solidFill>
                  <a:srgbClr val="D4D4D4"/>
                </a:solidFill>
                <a:effectLst/>
                <a:latin typeface="Consolas" panose="020B0609020204030204" pitchFamily="49" charset="0"/>
              </a:rPr>
              <a:t> [ … ],</a:t>
            </a:r>
          </a:p>
          <a:p>
            <a:pPr marL="0" indent="0">
              <a:buNone/>
            </a:pPr>
            <a:r>
              <a:rPr lang="en-IN" sz="4800" b="0" dirty="0">
                <a:solidFill>
                  <a:srgbClr val="D4D4D4"/>
                </a:solidFill>
                <a:effectLst/>
                <a:latin typeface="Consolas" panose="020B0609020204030204" pitchFamily="49" charset="0"/>
              </a:rPr>
              <a:t>  </a:t>
            </a:r>
            <a:r>
              <a:rPr lang="en-IN" sz="4800" b="0" dirty="0">
                <a:solidFill>
                  <a:srgbClr val="9CDCFE"/>
                </a:solidFill>
                <a:effectLst/>
                <a:highlight>
                  <a:srgbClr val="FFFF00"/>
                </a:highlight>
                <a:latin typeface="Consolas" panose="020B0609020204030204" pitchFamily="49" charset="0"/>
              </a:rPr>
              <a:t>imports</a:t>
            </a:r>
            <a:r>
              <a:rPr lang="en-IN" sz="4800" b="0" dirty="0">
                <a:solidFill>
                  <a:srgbClr val="9CDCFE"/>
                </a:solidFill>
                <a:effectLst/>
                <a:latin typeface="Consolas" panose="020B0609020204030204" pitchFamily="49" charset="0"/>
              </a:rPr>
              <a:t>:</a:t>
            </a:r>
            <a:r>
              <a:rPr lang="en-IN" sz="4800" b="0" dirty="0">
                <a:solidFill>
                  <a:srgbClr val="D4D4D4"/>
                </a:solidFill>
                <a:effectLst/>
                <a:latin typeface="Consolas" panose="020B0609020204030204" pitchFamily="49" charset="0"/>
              </a:rPr>
              <a:t> [ </a:t>
            </a:r>
            <a:r>
              <a:rPr lang="en-IN" sz="4800" b="0" dirty="0">
                <a:solidFill>
                  <a:srgbClr val="4EC9B0"/>
                </a:solidFill>
                <a:effectLst/>
                <a:latin typeface="Consolas" panose="020B0609020204030204" pitchFamily="49" charset="0"/>
              </a:rPr>
              <a:t>…, </a:t>
            </a:r>
          </a:p>
          <a:p>
            <a:pPr marL="0" indent="0">
              <a:buNone/>
            </a:pPr>
            <a:r>
              <a:rPr lang="en-IN" sz="4800" dirty="0">
                <a:solidFill>
                  <a:srgbClr val="4EC9B0"/>
                </a:solidFill>
                <a:latin typeface="Consolas" panose="020B0609020204030204" pitchFamily="49" charset="0"/>
              </a:rPr>
              <a:t>             </a:t>
            </a:r>
            <a:r>
              <a:rPr lang="en-IN" sz="4800" b="0" dirty="0" err="1">
                <a:solidFill>
                  <a:srgbClr val="4EC9B0"/>
                </a:solidFill>
                <a:effectLst/>
                <a:highlight>
                  <a:srgbClr val="FFFF00"/>
                </a:highlight>
                <a:latin typeface="Consolas" panose="020B0609020204030204" pitchFamily="49" charset="0"/>
              </a:rPr>
              <a:t>AppRoutingModule</a:t>
            </a:r>
            <a:r>
              <a:rPr lang="en-IN" sz="4800" b="0" dirty="0">
                <a:solidFill>
                  <a:srgbClr val="4EC9B0"/>
                </a:solidFill>
                <a:effectLst/>
                <a:latin typeface="Consolas" panose="020B0609020204030204" pitchFamily="49" charset="0"/>
              </a:rPr>
              <a:t> </a:t>
            </a:r>
            <a:r>
              <a:rPr lang="en-IN" sz="4800" b="0" dirty="0">
                <a:solidFill>
                  <a:srgbClr val="D4D4D4"/>
                </a:solidFill>
                <a:effectLst/>
                <a:latin typeface="Consolas" panose="020B0609020204030204" pitchFamily="49" charset="0"/>
              </a:rPr>
              <a:t>],</a:t>
            </a:r>
          </a:p>
          <a:p>
            <a:pPr marL="0" indent="0">
              <a:buNone/>
            </a:pPr>
            <a:r>
              <a:rPr lang="en-IN" sz="4800" b="0" dirty="0">
                <a:solidFill>
                  <a:srgbClr val="D4D4D4"/>
                </a:solidFill>
                <a:effectLst/>
                <a:latin typeface="Consolas" panose="020B0609020204030204" pitchFamily="49" charset="0"/>
              </a:rPr>
              <a:t>  </a:t>
            </a:r>
            <a:r>
              <a:rPr lang="en-IN" sz="4800" b="0" dirty="0">
                <a:solidFill>
                  <a:srgbClr val="9CDCFE"/>
                </a:solidFill>
                <a:effectLst/>
                <a:latin typeface="Consolas" panose="020B0609020204030204" pitchFamily="49" charset="0"/>
              </a:rPr>
              <a:t>providers:</a:t>
            </a:r>
            <a:r>
              <a:rPr lang="en-IN" sz="4800" b="0" dirty="0">
                <a:solidFill>
                  <a:srgbClr val="D4D4D4"/>
                </a:solidFill>
                <a:effectLst/>
                <a:latin typeface="Consolas" panose="020B0609020204030204" pitchFamily="49" charset="0"/>
              </a:rPr>
              <a:t> [</a:t>
            </a:r>
            <a:r>
              <a:rPr lang="en-IN" sz="4800" b="0" dirty="0">
                <a:solidFill>
                  <a:srgbClr val="4EC9B0"/>
                </a:solidFill>
                <a:effectLst/>
                <a:latin typeface="Consolas" panose="020B0609020204030204" pitchFamily="49" charset="0"/>
              </a:rPr>
              <a:t>…</a:t>
            </a:r>
            <a:r>
              <a:rPr lang="en-IN" sz="4800" b="0" dirty="0">
                <a:solidFill>
                  <a:srgbClr val="D4D4D4"/>
                </a:solidFill>
                <a:effectLst/>
                <a:latin typeface="Consolas" panose="020B0609020204030204" pitchFamily="49" charset="0"/>
              </a:rPr>
              <a:t>],</a:t>
            </a:r>
          </a:p>
          <a:p>
            <a:pPr marL="0" indent="0">
              <a:buNone/>
            </a:pPr>
            <a:r>
              <a:rPr lang="en-IN" sz="4800" b="0" dirty="0">
                <a:solidFill>
                  <a:srgbClr val="D4D4D4"/>
                </a:solidFill>
                <a:effectLst/>
                <a:latin typeface="Consolas" panose="020B0609020204030204" pitchFamily="49" charset="0"/>
              </a:rPr>
              <a:t>  </a:t>
            </a:r>
            <a:r>
              <a:rPr lang="en-IN" sz="4800" b="0" dirty="0">
                <a:solidFill>
                  <a:srgbClr val="9CDCFE"/>
                </a:solidFill>
                <a:effectLst/>
                <a:latin typeface="Consolas" panose="020B0609020204030204" pitchFamily="49" charset="0"/>
              </a:rPr>
              <a:t>bootstrap:</a:t>
            </a:r>
            <a:r>
              <a:rPr lang="en-IN" sz="4800" b="0" dirty="0">
                <a:solidFill>
                  <a:srgbClr val="D4D4D4"/>
                </a:solidFill>
                <a:effectLst/>
                <a:latin typeface="Consolas" panose="020B0609020204030204" pitchFamily="49" charset="0"/>
              </a:rPr>
              <a:t> [</a:t>
            </a:r>
            <a:r>
              <a:rPr lang="en-IN" sz="4800" b="0" dirty="0">
                <a:solidFill>
                  <a:srgbClr val="4EC9B0"/>
                </a:solidFill>
                <a:effectLst/>
                <a:latin typeface="Consolas" panose="020B0609020204030204" pitchFamily="49" charset="0"/>
              </a:rPr>
              <a:t>AppComponent</a:t>
            </a:r>
            <a:r>
              <a:rPr lang="en-IN" sz="4800" b="0" dirty="0">
                <a:solidFill>
                  <a:srgbClr val="D4D4D4"/>
                </a:solidFill>
                <a:effectLst/>
                <a:latin typeface="Consolas" panose="020B0609020204030204" pitchFamily="49" charset="0"/>
              </a:rPr>
              <a:t>]</a:t>
            </a:r>
          </a:p>
          <a:p>
            <a:pPr marL="0" indent="0">
              <a:buNone/>
            </a:pPr>
            <a:r>
              <a:rPr lang="en-IN" sz="4800" b="0" dirty="0">
                <a:solidFill>
                  <a:srgbClr val="D4D4D4"/>
                </a:solidFill>
                <a:effectLst/>
                <a:latin typeface="Consolas" panose="020B0609020204030204" pitchFamily="49" charset="0"/>
              </a:rPr>
              <a:t>})</a:t>
            </a:r>
          </a:p>
          <a:p>
            <a:pPr marL="0" indent="0">
              <a:buNone/>
            </a:pPr>
            <a:r>
              <a:rPr lang="en-IN" sz="4800" b="0" dirty="0">
                <a:solidFill>
                  <a:srgbClr val="C586C0"/>
                </a:solidFill>
                <a:effectLst/>
                <a:latin typeface="Consolas" panose="020B0609020204030204" pitchFamily="49" charset="0"/>
              </a:rPr>
              <a:t>export</a:t>
            </a:r>
            <a:r>
              <a:rPr lang="en-IN" sz="4800" b="0" dirty="0">
                <a:solidFill>
                  <a:srgbClr val="D4D4D4"/>
                </a:solidFill>
                <a:effectLst/>
                <a:latin typeface="Consolas" panose="020B0609020204030204" pitchFamily="49" charset="0"/>
              </a:rPr>
              <a:t> </a:t>
            </a:r>
            <a:r>
              <a:rPr lang="en-IN" sz="4800" b="0" dirty="0">
                <a:solidFill>
                  <a:srgbClr val="569CD6"/>
                </a:solidFill>
                <a:effectLst/>
                <a:latin typeface="Consolas" panose="020B0609020204030204" pitchFamily="49" charset="0"/>
              </a:rPr>
              <a:t>class</a:t>
            </a:r>
            <a:r>
              <a:rPr lang="en-IN" sz="4800" b="0" dirty="0">
                <a:solidFill>
                  <a:srgbClr val="D4D4D4"/>
                </a:solidFill>
                <a:effectLst/>
                <a:latin typeface="Consolas" panose="020B0609020204030204" pitchFamily="49" charset="0"/>
              </a:rPr>
              <a:t> </a:t>
            </a:r>
            <a:r>
              <a:rPr lang="en-IN" sz="4800" b="0" dirty="0">
                <a:solidFill>
                  <a:srgbClr val="4EC9B0"/>
                </a:solidFill>
                <a:effectLst/>
                <a:latin typeface="Consolas" panose="020B0609020204030204" pitchFamily="49" charset="0"/>
              </a:rPr>
              <a:t>AppModule</a:t>
            </a:r>
            <a:r>
              <a:rPr lang="en-IN" sz="4800" b="0" dirty="0">
                <a:solidFill>
                  <a:srgbClr val="D4D4D4"/>
                </a:solidFill>
                <a:effectLst/>
                <a:latin typeface="Consolas" panose="020B0609020204030204" pitchFamily="49" charset="0"/>
              </a:rPr>
              <a:t> { }</a:t>
            </a:r>
          </a:p>
          <a:p>
            <a:br>
              <a:rPr lang="en-IN" sz="4800" b="0" dirty="0">
                <a:solidFill>
                  <a:srgbClr val="D4D4D4"/>
                </a:solidFill>
                <a:effectLst/>
                <a:latin typeface="Consolas" panose="020B0609020204030204" pitchFamily="49" charset="0"/>
              </a:rPr>
            </a:br>
            <a:endParaRPr lang="en-IN" sz="4800" b="0" dirty="0">
              <a:solidFill>
                <a:srgbClr val="D4D4D4"/>
              </a:solidFill>
              <a:effectLst/>
              <a:latin typeface="Consolas" panose="020B0609020204030204" pitchFamily="49" charset="0"/>
            </a:endParaRPr>
          </a:p>
          <a:p>
            <a:endParaRPr lang="en-IN" dirty="0"/>
          </a:p>
          <a:p>
            <a:endParaRPr lang="en-IN" dirty="0"/>
          </a:p>
        </p:txBody>
      </p:sp>
    </p:spTree>
    <p:extLst>
      <p:ext uri="{BB962C8B-B14F-4D97-AF65-F5344CB8AC3E}">
        <p14:creationId xmlns:p14="http://schemas.microsoft.com/office/powerpoint/2010/main" val="12309202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AF5F5-FEB2-4EF3-A00D-3CA4E0CE5073}"/>
              </a:ext>
            </a:extLst>
          </p:cNvPr>
          <p:cNvSpPr>
            <a:spLocks noGrp="1"/>
          </p:cNvSpPr>
          <p:nvPr>
            <p:ph type="title"/>
          </p:nvPr>
        </p:nvSpPr>
        <p:spPr/>
        <p:txBody>
          <a:bodyPr/>
          <a:lstStyle/>
          <a:p>
            <a:r>
              <a:rPr lang="en-US" dirty="0"/>
              <a:t>Lazy Loading</a:t>
            </a:r>
            <a:endParaRPr lang="en-IN" dirty="0"/>
          </a:p>
        </p:txBody>
      </p:sp>
      <p:sp>
        <p:nvSpPr>
          <p:cNvPr id="3" name="Content Placeholder 2">
            <a:extLst>
              <a:ext uri="{FF2B5EF4-FFF2-40B4-BE49-F238E27FC236}">
                <a16:creationId xmlns:a16="http://schemas.microsoft.com/office/drawing/2014/main" id="{F4E408FA-0467-46E7-B9FB-78C74E2467CE}"/>
              </a:ext>
            </a:extLst>
          </p:cNvPr>
          <p:cNvSpPr>
            <a:spLocks noGrp="1"/>
          </p:cNvSpPr>
          <p:nvPr>
            <p:ph idx="1"/>
          </p:nvPr>
        </p:nvSpPr>
        <p:spPr/>
        <p:txBody>
          <a:bodyPr>
            <a:normAutofit fontScale="62500" lnSpcReduction="20000"/>
          </a:bodyPr>
          <a:lstStyle/>
          <a:p>
            <a:pPr marL="0" indent="0">
              <a:buNone/>
            </a:pPr>
            <a:r>
              <a:rPr lang="en-IN" sz="1600" dirty="0">
                <a:solidFill>
                  <a:srgbClr val="0070C0"/>
                </a:solidFill>
                <a:latin typeface="Consolas" panose="020B0609020204030204" pitchFamily="49" charset="0"/>
              </a:rPr>
              <a:t>Step 1: App-routing.module.ts</a:t>
            </a:r>
          </a:p>
          <a:p>
            <a:pPr marL="0" indent="0">
              <a:buNone/>
            </a:pPr>
            <a:r>
              <a:rPr lang="en-IN" sz="1600" b="0" dirty="0">
                <a:solidFill>
                  <a:srgbClr val="569CD6"/>
                </a:solidFill>
                <a:effectLst/>
                <a:latin typeface="Consolas" panose="020B0609020204030204" pitchFamily="49" charset="0"/>
              </a:rPr>
              <a:t>const</a:t>
            </a:r>
            <a:r>
              <a:rPr lang="en-IN" sz="1600" b="0" dirty="0">
                <a:solidFill>
                  <a:srgbClr val="D4D4D4"/>
                </a:solidFill>
                <a:effectLst/>
                <a:latin typeface="Consolas" panose="020B0609020204030204" pitchFamily="49" charset="0"/>
              </a:rPr>
              <a:t> </a:t>
            </a:r>
            <a:r>
              <a:rPr lang="en-IN" sz="1600" b="0" dirty="0">
                <a:solidFill>
                  <a:srgbClr val="4FC1FF"/>
                </a:solidFill>
                <a:effectLst/>
                <a:latin typeface="Consolas" panose="020B0609020204030204" pitchFamily="49" charset="0"/>
              </a:rPr>
              <a:t>appRoutes</a:t>
            </a:r>
            <a:r>
              <a:rPr lang="en-IN" sz="1600" b="0" dirty="0">
                <a:solidFill>
                  <a:srgbClr val="D4D4D4"/>
                </a:solidFill>
                <a:effectLst/>
                <a:latin typeface="Consolas" panose="020B0609020204030204" pitchFamily="49" charset="0"/>
              </a:rPr>
              <a:t>: </a:t>
            </a:r>
            <a:r>
              <a:rPr lang="en-IN" sz="1600" b="0" dirty="0">
                <a:solidFill>
                  <a:srgbClr val="4EC9B0"/>
                </a:solidFill>
                <a:effectLst/>
                <a:latin typeface="Consolas" panose="020B0609020204030204" pitchFamily="49" charset="0"/>
              </a:rPr>
              <a:t>Routes</a:t>
            </a:r>
            <a:r>
              <a:rPr lang="en-IN" sz="1600" b="0" dirty="0">
                <a:solidFill>
                  <a:srgbClr val="D4D4D4"/>
                </a:solidFill>
                <a:effectLst/>
                <a:latin typeface="Consolas" panose="020B0609020204030204" pitchFamily="49" charset="0"/>
              </a:rPr>
              <a:t> = [</a:t>
            </a:r>
          </a:p>
          <a:p>
            <a:pPr marL="0" indent="0">
              <a:buNone/>
            </a:pPr>
            <a:r>
              <a:rPr lang="en-IN" sz="1600" b="0" dirty="0">
                <a:solidFill>
                  <a:srgbClr val="D4D4D4"/>
                </a:solidFill>
                <a:effectLst/>
                <a:latin typeface="Consolas" panose="020B0609020204030204" pitchFamily="49" charset="0"/>
              </a:rPr>
              <a:t>  { </a:t>
            </a:r>
            <a:r>
              <a:rPr lang="en-IN" sz="1600" b="0" dirty="0">
                <a:solidFill>
                  <a:srgbClr val="9CDCFE"/>
                </a:solidFill>
                <a:effectLst/>
                <a:latin typeface="Consolas" panose="020B0609020204030204" pitchFamily="49" charset="0"/>
              </a:rPr>
              <a:t>path:</a:t>
            </a:r>
            <a:r>
              <a:rPr lang="en-IN" sz="1600" b="0" dirty="0">
                <a:solidFill>
                  <a:srgbClr val="D4D4D4"/>
                </a:solidFill>
                <a:effectLst/>
                <a:latin typeface="Consolas" panose="020B0609020204030204" pitchFamily="49" charset="0"/>
              </a:rPr>
              <a:t> </a:t>
            </a:r>
            <a:r>
              <a:rPr lang="en-IN" sz="1600" b="0" dirty="0">
                <a:solidFill>
                  <a:srgbClr val="CE9178"/>
                </a:solidFill>
                <a:effectLst/>
                <a:latin typeface="Consolas" panose="020B0609020204030204" pitchFamily="49" charset="0"/>
              </a:rPr>
              <a:t>""</a:t>
            </a:r>
            <a:r>
              <a:rPr lang="en-IN" sz="1600" b="0" dirty="0">
                <a:solidFill>
                  <a:srgbClr val="D4D4D4"/>
                </a:solidFill>
                <a:effectLst/>
                <a:latin typeface="Consolas" panose="020B0609020204030204" pitchFamily="49" charset="0"/>
              </a:rPr>
              <a:t>, </a:t>
            </a:r>
            <a:r>
              <a:rPr lang="en-IN" sz="1600" b="0" dirty="0">
                <a:solidFill>
                  <a:srgbClr val="9CDCFE"/>
                </a:solidFill>
                <a:effectLst/>
                <a:latin typeface="Consolas" panose="020B0609020204030204" pitchFamily="49" charset="0"/>
              </a:rPr>
              <a:t>redirectTo:</a:t>
            </a:r>
            <a:r>
              <a:rPr lang="en-IN" sz="1600" b="0" dirty="0">
                <a:solidFill>
                  <a:srgbClr val="D4D4D4"/>
                </a:solidFill>
                <a:effectLst/>
                <a:latin typeface="Consolas" panose="020B0609020204030204" pitchFamily="49" charset="0"/>
              </a:rPr>
              <a:t> </a:t>
            </a:r>
            <a:r>
              <a:rPr lang="en-IN" sz="1600" b="0" dirty="0">
                <a:solidFill>
                  <a:srgbClr val="CE9178"/>
                </a:solidFill>
                <a:effectLst/>
                <a:latin typeface="Consolas" panose="020B0609020204030204" pitchFamily="49" charset="0"/>
              </a:rPr>
              <a:t>"/recipes"</a:t>
            </a:r>
            <a:r>
              <a:rPr lang="en-IN" sz="1600" b="0" dirty="0">
                <a:solidFill>
                  <a:srgbClr val="D4D4D4"/>
                </a:solidFill>
                <a:effectLst/>
                <a:latin typeface="Consolas" panose="020B0609020204030204" pitchFamily="49" charset="0"/>
              </a:rPr>
              <a:t>, </a:t>
            </a:r>
            <a:r>
              <a:rPr lang="en-IN" sz="1600" b="0" dirty="0">
                <a:solidFill>
                  <a:srgbClr val="9CDCFE"/>
                </a:solidFill>
                <a:effectLst/>
                <a:latin typeface="Consolas" panose="020B0609020204030204" pitchFamily="49" charset="0"/>
              </a:rPr>
              <a:t>pathMatch:</a:t>
            </a:r>
            <a:r>
              <a:rPr lang="en-IN" sz="1600" b="0" dirty="0">
                <a:solidFill>
                  <a:srgbClr val="D4D4D4"/>
                </a:solidFill>
                <a:effectLst/>
                <a:latin typeface="Consolas" panose="020B0609020204030204" pitchFamily="49" charset="0"/>
              </a:rPr>
              <a:t> </a:t>
            </a:r>
            <a:r>
              <a:rPr lang="en-IN" sz="1600" b="0" dirty="0">
                <a:solidFill>
                  <a:srgbClr val="CE9178"/>
                </a:solidFill>
                <a:effectLst/>
                <a:latin typeface="Consolas" panose="020B0609020204030204" pitchFamily="49" charset="0"/>
              </a:rPr>
              <a:t>"full"</a:t>
            </a:r>
            <a:r>
              <a:rPr lang="en-IN" sz="1600" b="0" dirty="0">
                <a:solidFill>
                  <a:srgbClr val="D4D4D4"/>
                </a:solidFill>
                <a:effectLst/>
                <a:latin typeface="Consolas" panose="020B0609020204030204" pitchFamily="49" charset="0"/>
              </a:rPr>
              <a:t> },</a:t>
            </a:r>
          </a:p>
          <a:p>
            <a:pPr marL="0" indent="0">
              <a:buNone/>
            </a:pPr>
            <a:r>
              <a:rPr lang="en-IN" sz="1600" b="0" dirty="0">
                <a:solidFill>
                  <a:srgbClr val="D4D4D4"/>
                </a:solidFill>
                <a:effectLst/>
                <a:latin typeface="Consolas" panose="020B0609020204030204" pitchFamily="49" charset="0"/>
              </a:rPr>
              <a:t>  {</a:t>
            </a:r>
          </a:p>
          <a:p>
            <a:pPr marL="0" indent="0">
              <a:buNone/>
            </a:pPr>
            <a:r>
              <a:rPr lang="en-IN" sz="1600" b="0" dirty="0">
                <a:solidFill>
                  <a:srgbClr val="D4D4D4"/>
                </a:solidFill>
                <a:effectLst/>
                <a:latin typeface="Consolas" panose="020B0609020204030204" pitchFamily="49" charset="0"/>
              </a:rPr>
              <a:t>    </a:t>
            </a:r>
            <a:r>
              <a:rPr lang="en-IN" sz="1600" b="0" dirty="0">
                <a:solidFill>
                  <a:srgbClr val="9CDCFE"/>
                </a:solidFill>
                <a:effectLst/>
                <a:latin typeface="Consolas" panose="020B0609020204030204" pitchFamily="49" charset="0"/>
              </a:rPr>
              <a:t>path:</a:t>
            </a:r>
            <a:r>
              <a:rPr lang="en-IN" sz="1600" b="0" dirty="0">
                <a:solidFill>
                  <a:srgbClr val="D4D4D4"/>
                </a:solidFill>
                <a:effectLst/>
                <a:latin typeface="Consolas" panose="020B0609020204030204" pitchFamily="49" charset="0"/>
              </a:rPr>
              <a:t> </a:t>
            </a:r>
            <a:r>
              <a:rPr lang="en-IN" sz="1600" b="0" dirty="0">
                <a:solidFill>
                  <a:srgbClr val="CE9178"/>
                </a:solidFill>
                <a:effectLst/>
                <a:latin typeface="Consolas" panose="020B0609020204030204" pitchFamily="49" charset="0"/>
              </a:rPr>
              <a:t>"recipes"</a:t>
            </a:r>
            <a:r>
              <a:rPr lang="en-IN" sz="1600" b="0" dirty="0">
                <a:solidFill>
                  <a:srgbClr val="D4D4D4"/>
                </a:solidFill>
                <a:effectLst/>
                <a:latin typeface="Consolas" panose="020B0609020204030204" pitchFamily="49" charset="0"/>
              </a:rPr>
              <a:t>,</a:t>
            </a:r>
          </a:p>
          <a:p>
            <a:pPr marL="0" indent="0">
              <a:buNone/>
            </a:pPr>
            <a:r>
              <a:rPr lang="en-IN" sz="1600" b="0" dirty="0">
                <a:solidFill>
                  <a:srgbClr val="D4D4D4"/>
                </a:solidFill>
                <a:effectLst/>
                <a:latin typeface="Consolas" panose="020B0609020204030204" pitchFamily="49" charset="0"/>
              </a:rPr>
              <a:t>    </a:t>
            </a:r>
            <a:r>
              <a:rPr lang="en-IN" sz="1600" b="0" dirty="0">
                <a:solidFill>
                  <a:srgbClr val="0070C0"/>
                </a:solidFill>
                <a:effectLst/>
                <a:highlight>
                  <a:srgbClr val="FFFF00"/>
                </a:highlight>
                <a:latin typeface="Consolas" panose="020B0609020204030204" pitchFamily="49" charset="0"/>
              </a:rPr>
              <a:t>loadChildren:</a:t>
            </a:r>
            <a:r>
              <a:rPr lang="en-IN" sz="1600" b="0" dirty="0">
                <a:solidFill>
                  <a:srgbClr val="D4D4D4"/>
                </a:solidFill>
                <a:effectLst/>
                <a:latin typeface="Consolas" panose="020B0609020204030204" pitchFamily="49" charset="0"/>
              </a:rPr>
              <a:t> () </a:t>
            </a:r>
            <a:r>
              <a:rPr lang="en-IN" sz="1600" b="0" dirty="0">
                <a:solidFill>
                  <a:srgbClr val="569CD6"/>
                </a:solidFill>
                <a:effectLst/>
                <a:latin typeface="Consolas" panose="020B0609020204030204" pitchFamily="49" charset="0"/>
              </a:rPr>
              <a:t>=&gt;</a:t>
            </a:r>
            <a:endParaRPr lang="en-IN" sz="1600" b="0" dirty="0">
              <a:solidFill>
                <a:srgbClr val="D4D4D4"/>
              </a:solidFill>
              <a:effectLst/>
              <a:latin typeface="Consolas" panose="020B0609020204030204" pitchFamily="49" charset="0"/>
            </a:endParaRPr>
          </a:p>
          <a:p>
            <a:pPr marL="0" indent="0">
              <a:buNone/>
            </a:pPr>
            <a:r>
              <a:rPr lang="en-IN" sz="1600" b="0" dirty="0">
                <a:solidFill>
                  <a:srgbClr val="D4D4D4"/>
                </a:solidFill>
                <a:effectLst/>
                <a:latin typeface="Consolas" panose="020B0609020204030204" pitchFamily="49" charset="0"/>
              </a:rPr>
              <a:t>      </a:t>
            </a:r>
            <a:r>
              <a:rPr lang="en-IN" sz="1600" b="0" dirty="0">
                <a:solidFill>
                  <a:srgbClr val="569CD6"/>
                </a:solidFill>
                <a:effectLst/>
                <a:latin typeface="Consolas" panose="020B0609020204030204" pitchFamily="49" charset="0"/>
              </a:rPr>
              <a:t>import</a:t>
            </a:r>
            <a:r>
              <a:rPr lang="en-IN" sz="1600" b="0" dirty="0">
                <a:solidFill>
                  <a:srgbClr val="D4D4D4"/>
                </a:solidFill>
                <a:effectLst/>
                <a:highlight>
                  <a:srgbClr val="FFFF00"/>
                </a:highlight>
                <a:latin typeface="Consolas" panose="020B0609020204030204" pitchFamily="49" charset="0"/>
              </a:rPr>
              <a:t>(</a:t>
            </a:r>
            <a:r>
              <a:rPr lang="en-IN" sz="1600" b="0" dirty="0">
                <a:solidFill>
                  <a:srgbClr val="CE9178"/>
                </a:solidFill>
                <a:effectLst/>
                <a:highlight>
                  <a:srgbClr val="FFFF00"/>
                </a:highlight>
                <a:latin typeface="Consolas" panose="020B0609020204030204" pitchFamily="49" charset="0"/>
              </a:rPr>
              <a:t>"./recipes/recipes.module"</a:t>
            </a:r>
            <a:r>
              <a:rPr lang="en-IN" sz="1600" b="0" dirty="0">
                <a:solidFill>
                  <a:srgbClr val="D4D4D4"/>
                </a:solidFill>
                <a:effectLst/>
                <a:highlight>
                  <a:srgbClr val="FFFF00"/>
                </a:highlight>
                <a:latin typeface="Consolas" panose="020B0609020204030204" pitchFamily="49" charset="0"/>
              </a:rPr>
              <a:t>)</a:t>
            </a:r>
            <a:r>
              <a:rPr lang="en-IN" sz="1600" b="0" dirty="0">
                <a:solidFill>
                  <a:srgbClr val="D4D4D4"/>
                </a:solidFill>
                <a:effectLst/>
                <a:latin typeface="Consolas" panose="020B0609020204030204" pitchFamily="49" charset="0"/>
              </a:rPr>
              <a:t>.</a:t>
            </a:r>
            <a:r>
              <a:rPr lang="en-IN" sz="1600" b="0" dirty="0">
                <a:solidFill>
                  <a:srgbClr val="DCDCAA"/>
                </a:solidFill>
                <a:effectLst/>
                <a:latin typeface="Consolas" panose="020B0609020204030204" pitchFamily="49" charset="0"/>
              </a:rPr>
              <a:t>then</a:t>
            </a:r>
            <a:r>
              <a:rPr lang="en-IN" sz="1600" b="0" dirty="0">
                <a:solidFill>
                  <a:srgbClr val="D4D4D4"/>
                </a:solidFill>
                <a:effectLst/>
                <a:latin typeface="Consolas" panose="020B0609020204030204" pitchFamily="49" charset="0"/>
              </a:rPr>
              <a:t>(</a:t>
            </a:r>
            <a:r>
              <a:rPr lang="en-IN" sz="1600" b="0" dirty="0">
                <a:solidFill>
                  <a:srgbClr val="9CDCFE"/>
                </a:solidFill>
                <a:effectLst/>
                <a:latin typeface="Consolas" panose="020B0609020204030204" pitchFamily="49" charset="0"/>
              </a:rPr>
              <a:t>m</a:t>
            </a:r>
            <a:r>
              <a:rPr lang="en-IN" sz="1600" b="0" dirty="0">
                <a:solidFill>
                  <a:srgbClr val="D4D4D4"/>
                </a:solidFill>
                <a:effectLst/>
                <a:latin typeface="Consolas" panose="020B0609020204030204" pitchFamily="49" charset="0"/>
              </a:rPr>
              <a:t> </a:t>
            </a:r>
            <a:r>
              <a:rPr lang="en-IN" sz="1600" b="0" dirty="0">
                <a:solidFill>
                  <a:srgbClr val="569CD6"/>
                </a:solidFill>
                <a:effectLst/>
                <a:latin typeface="Consolas" panose="020B0609020204030204" pitchFamily="49" charset="0"/>
              </a:rPr>
              <a:t>=&gt;</a:t>
            </a:r>
            <a:r>
              <a:rPr lang="en-IN" sz="1600" b="0" dirty="0">
                <a:solidFill>
                  <a:srgbClr val="D4D4D4"/>
                </a:solidFill>
                <a:effectLst/>
                <a:latin typeface="Consolas" panose="020B0609020204030204" pitchFamily="49" charset="0"/>
              </a:rPr>
              <a:t> </a:t>
            </a:r>
            <a:r>
              <a:rPr lang="en-IN" sz="1600" b="0" dirty="0">
                <a:solidFill>
                  <a:srgbClr val="9CDCFE"/>
                </a:solidFill>
                <a:effectLst/>
                <a:latin typeface="Consolas" panose="020B0609020204030204" pitchFamily="49" charset="0"/>
              </a:rPr>
              <a:t>m</a:t>
            </a:r>
            <a:r>
              <a:rPr lang="en-IN" sz="1600" b="0" dirty="0">
                <a:solidFill>
                  <a:srgbClr val="D4D4D4"/>
                </a:solidFill>
                <a:effectLst/>
                <a:latin typeface="Consolas" panose="020B0609020204030204" pitchFamily="49" charset="0"/>
              </a:rPr>
              <a:t>.</a:t>
            </a:r>
            <a:r>
              <a:rPr lang="en-IN" sz="1600" b="0" dirty="0">
                <a:solidFill>
                  <a:srgbClr val="4EC9B0"/>
                </a:solidFill>
                <a:effectLst/>
                <a:highlight>
                  <a:srgbClr val="FFFF00"/>
                </a:highlight>
                <a:latin typeface="Consolas" panose="020B0609020204030204" pitchFamily="49" charset="0"/>
              </a:rPr>
              <a:t>RecipesModule</a:t>
            </a:r>
            <a:r>
              <a:rPr lang="en-IN" sz="1600" b="0" dirty="0">
                <a:solidFill>
                  <a:srgbClr val="D4D4D4"/>
                </a:solidFill>
                <a:effectLst/>
                <a:latin typeface="Consolas" panose="020B0609020204030204" pitchFamily="49" charset="0"/>
              </a:rPr>
              <a:t>)</a:t>
            </a:r>
          </a:p>
          <a:p>
            <a:pPr marL="0" indent="0">
              <a:buNone/>
            </a:pPr>
            <a:r>
              <a:rPr lang="en-IN" sz="1600" b="0" dirty="0">
                <a:solidFill>
                  <a:srgbClr val="D4D4D4"/>
                </a:solidFill>
                <a:effectLst/>
                <a:latin typeface="Consolas" panose="020B0609020204030204" pitchFamily="49" charset="0"/>
              </a:rPr>
              <a:t>  },</a:t>
            </a:r>
            <a:r>
              <a:rPr lang="en-IN" sz="1600" dirty="0">
                <a:solidFill>
                  <a:srgbClr val="D4D4D4"/>
                </a:solidFill>
                <a:latin typeface="Consolas" panose="020B0609020204030204" pitchFamily="49" charset="0"/>
              </a:rPr>
              <a:t>…]</a:t>
            </a:r>
          </a:p>
          <a:p>
            <a:pPr marL="0" indent="0">
              <a:buNone/>
            </a:pPr>
            <a:r>
              <a:rPr lang="en-IN" sz="1600" dirty="0">
                <a:solidFill>
                  <a:srgbClr val="0070C0"/>
                </a:solidFill>
                <a:latin typeface="Consolas" panose="020B0609020204030204" pitchFamily="49" charset="0"/>
              </a:rPr>
              <a:t>Step 2: Recipes-routing.module.ts</a:t>
            </a:r>
          </a:p>
          <a:p>
            <a:pPr marL="457200" lvl="1" indent="0">
              <a:buNone/>
            </a:pPr>
            <a:r>
              <a:rPr lang="en-IN" sz="1600" b="0" dirty="0">
                <a:solidFill>
                  <a:srgbClr val="569CD6"/>
                </a:solidFill>
                <a:effectLst/>
                <a:latin typeface="Consolas" panose="020B0609020204030204" pitchFamily="49" charset="0"/>
              </a:rPr>
              <a:t>const</a:t>
            </a:r>
            <a:r>
              <a:rPr lang="en-IN" sz="1600" b="0" dirty="0">
                <a:solidFill>
                  <a:srgbClr val="D4D4D4"/>
                </a:solidFill>
                <a:effectLst/>
                <a:latin typeface="Consolas" panose="020B0609020204030204" pitchFamily="49" charset="0"/>
              </a:rPr>
              <a:t> </a:t>
            </a:r>
            <a:r>
              <a:rPr lang="en-IN" sz="1600" b="0" dirty="0">
                <a:solidFill>
                  <a:srgbClr val="4FC1FF"/>
                </a:solidFill>
                <a:effectLst/>
                <a:latin typeface="Consolas" panose="020B0609020204030204" pitchFamily="49" charset="0"/>
              </a:rPr>
              <a:t>routes</a:t>
            </a:r>
            <a:r>
              <a:rPr lang="en-IN" sz="1600" b="0" dirty="0">
                <a:solidFill>
                  <a:srgbClr val="D4D4D4"/>
                </a:solidFill>
                <a:effectLst/>
                <a:latin typeface="Consolas" panose="020B0609020204030204" pitchFamily="49" charset="0"/>
              </a:rPr>
              <a:t>: </a:t>
            </a:r>
            <a:r>
              <a:rPr lang="en-IN" sz="1600" b="0" dirty="0">
                <a:solidFill>
                  <a:srgbClr val="4EC9B0"/>
                </a:solidFill>
                <a:effectLst/>
                <a:latin typeface="Consolas" panose="020B0609020204030204" pitchFamily="49" charset="0"/>
              </a:rPr>
              <a:t>Routes</a:t>
            </a:r>
            <a:r>
              <a:rPr lang="en-IN" sz="1600" b="0" dirty="0">
                <a:solidFill>
                  <a:srgbClr val="D4D4D4"/>
                </a:solidFill>
                <a:effectLst/>
                <a:latin typeface="Consolas" panose="020B0609020204030204" pitchFamily="49" charset="0"/>
              </a:rPr>
              <a:t> = [</a:t>
            </a:r>
          </a:p>
          <a:p>
            <a:pPr marL="457200" lvl="1" indent="0">
              <a:buNone/>
            </a:pPr>
            <a:r>
              <a:rPr lang="en-IN" sz="1600" b="0" dirty="0">
                <a:solidFill>
                  <a:srgbClr val="D4D4D4"/>
                </a:solidFill>
                <a:effectLst/>
                <a:latin typeface="Consolas" panose="020B0609020204030204" pitchFamily="49" charset="0"/>
              </a:rPr>
              <a:t>  {</a:t>
            </a:r>
          </a:p>
          <a:p>
            <a:pPr marL="457200" lvl="1" indent="0">
              <a:buNone/>
            </a:pPr>
            <a:r>
              <a:rPr lang="en-IN" sz="1600" b="0" dirty="0">
                <a:solidFill>
                  <a:srgbClr val="D4D4D4"/>
                </a:solidFill>
                <a:effectLst/>
                <a:latin typeface="Consolas" panose="020B0609020204030204" pitchFamily="49" charset="0"/>
              </a:rPr>
              <a:t>    </a:t>
            </a:r>
            <a:r>
              <a:rPr lang="en-IN" sz="1600" b="0" dirty="0">
                <a:solidFill>
                  <a:srgbClr val="9CDCFE"/>
                </a:solidFill>
                <a:effectLst/>
                <a:latin typeface="Consolas" panose="020B0609020204030204" pitchFamily="49" charset="0"/>
              </a:rPr>
              <a:t>path:</a:t>
            </a:r>
            <a:r>
              <a:rPr lang="en-IN" sz="1600" b="0" dirty="0">
                <a:solidFill>
                  <a:srgbClr val="D4D4D4"/>
                </a:solidFill>
                <a:effectLst/>
                <a:latin typeface="Consolas" panose="020B0609020204030204" pitchFamily="49" charset="0"/>
              </a:rPr>
              <a:t> </a:t>
            </a:r>
            <a:r>
              <a:rPr lang="en-IN" sz="1600" b="0" dirty="0">
                <a:solidFill>
                  <a:srgbClr val="CE9178"/>
                </a:solidFill>
                <a:effectLst/>
                <a:latin typeface="Consolas" panose="020B0609020204030204" pitchFamily="49" charset="0"/>
              </a:rPr>
              <a:t>''</a:t>
            </a:r>
            <a:r>
              <a:rPr lang="en-IN" sz="1600" b="0" dirty="0">
                <a:solidFill>
                  <a:srgbClr val="D4D4D4"/>
                </a:solidFill>
                <a:effectLst/>
                <a:latin typeface="Consolas" panose="020B0609020204030204" pitchFamily="49" charset="0"/>
              </a:rPr>
              <a:t>,</a:t>
            </a:r>
          </a:p>
          <a:p>
            <a:pPr marL="457200" lvl="1" indent="0">
              <a:buNone/>
            </a:pPr>
            <a:r>
              <a:rPr lang="en-IN" sz="1600" b="0" dirty="0">
                <a:solidFill>
                  <a:srgbClr val="D4D4D4"/>
                </a:solidFill>
                <a:effectLst/>
                <a:latin typeface="Consolas" panose="020B0609020204030204" pitchFamily="49" charset="0"/>
              </a:rPr>
              <a:t>    </a:t>
            </a:r>
            <a:r>
              <a:rPr lang="en-IN" sz="1600" b="0" dirty="0">
                <a:solidFill>
                  <a:srgbClr val="4EC9B0"/>
                </a:solidFill>
                <a:effectLst/>
                <a:latin typeface="Consolas" panose="020B0609020204030204" pitchFamily="49" charset="0"/>
              </a:rPr>
              <a:t>component</a:t>
            </a:r>
            <a:r>
              <a:rPr lang="en-IN" sz="1600" b="0" dirty="0">
                <a:solidFill>
                  <a:srgbClr val="9CDCFE"/>
                </a:solidFill>
                <a:effectLst/>
                <a:latin typeface="Consolas" panose="020B0609020204030204" pitchFamily="49" charset="0"/>
              </a:rPr>
              <a:t>:</a:t>
            </a:r>
            <a:r>
              <a:rPr lang="en-IN" sz="1600" b="0" dirty="0">
                <a:solidFill>
                  <a:srgbClr val="D4D4D4"/>
                </a:solidFill>
                <a:effectLst/>
                <a:latin typeface="Consolas" panose="020B0609020204030204" pitchFamily="49" charset="0"/>
              </a:rPr>
              <a:t> </a:t>
            </a:r>
            <a:r>
              <a:rPr lang="en-IN" sz="1600" b="0" dirty="0">
                <a:solidFill>
                  <a:srgbClr val="4EC9B0"/>
                </a:solidFill>
                <a:effectLst/>
                <a:latin typeface="Consolas" panose="020B0609020204030204" pitchFamily="49" charset="0"/>
              </a:rPr>
              <a:t>RecipesComponent</a:t>
            </a:r>
          </a:p>
          <a:p>
            <a:pPr marL="457200" lvl="1" indent="0">
              <a:buNone/>
            </a:pPr>
            <a:r>
              <a:rPr lang="en-IN" sz="1600" dirty="0">
                <a:solidFill>
                  <a:srgbClr val="D4D4D4"/>
                </a:solidFill>
                <a:latin typeface="Consolas" panose="020B0609020204030204" pitchFamily="49" charset="0"/>
              </a:rPr>
              <a:t>   },</a:t>
            </a:r>
          </a:p>
          <a:p>
            <a:pPr marL="457200" lvl="1" indent="0">
              <a:buNone/>
            </a:pPr>
            <a:r>
              <a:rPr lang="en-IN" sz="1600" dirty="0">
                <a:solidFill>
                  <a:srgbClr val="D4D4D4"/>
                </a:solidFill>
                <a:latin typeface="Consolas" panose="020B0609020204030204" pitchFamily="49" charset="0"/>
              </a:rPr>
              <a:t>   …]</a:t>
            </a:r>
            <a:endParaRPr lang="en-IN" sz="1600" b="0" dirty="0">
              <a:solidFill>
                <a:srgbClr val="D4D4D4"/>
              </a:solidFill>
              <a:effectLst/>
              <a:latin typeface="Consolas" panose="020B0609020204030204" pitchFamily="49" charset="0"/>
            </a:endParaRPr>
          </a:p>
          <a:p>
            <a:pPr marL="0" indent="0">
              <a:buNone/>
            </a:pPr>
            <a:endParaRPr lang="en-IN" sz="1600" dirty="0">
              <a:solidFill>
                <a:srgbClr val="0070C0"/>
              </a:solidFill>
              <a:latin typeface="Consolas" panose="020B0609020204030204" pitchFamily="49" charset="0"/>
            </a:endParaRPr>
          </a:p>
          <a:p>
            <a:pPr marL="457200" lvl="1" indent="0">
              <a:buNone/>
            </a:pPr>
            <a:r>
              <a:rPr lang="en-IN" sz="1600" b="0" dirty="0">
                <a:solidFill>
                  <a:srgbClr val="D4D4D4"/>
                </a:solidFill>
                <a:effectLst/>
                <a:latin typeface="Consolas" panose="020B0609020204030204" pitchFamily="49" charset="0"/>
              </a:rPr>
              <a:t>@</a:t>
            </a:r>
            <a:r>
              <a:rPr lang="en-IN" sz="1600" b="0" dirty="0">
                <a:solidFill>
                  <a:srgbClr val="DCDCAA"/>
                </a:solidFill>
                <a:effectLst/>
                <a:latin typeface="Consolas" panose="020B0609020204030204" pitchFamily="49" charset="0"/>
              </a:rPr>
              <a:t>NgModule</a:t>
            </a:r>
            <a:r>
              <a:rPr lang="en-IN" sz="1600" b="0" dirty="0">
                <a:solidFill>
                  <a:srgbClr val="D4D4D4"/>
                </a:solidFill>
                <a:effectLst/>
                <a:latin typeface="Consolas" panose="020B0609020204030204" pitchFamily="49" charset="0"/>
              </a:rPr>
              <a:t>({</a:t>
            </a:r>
          </a:p>
          <a:p>
            <a:pPr marL="457200" lvl="1" indent="0">
              <a:buNone/>
            </a:pPr>
            <a:r>
              <a:rPr lang="en-IN" sz="1600" b="0" dirty="0">
                <a:solidFill>
                  <a:srgbClr val="D4D4D4"/>
                </a:solidFill>
                <a:effectLst/>
                <a:latin typeface="Consolas" panose="020B0609020204030204" pitchFamily="49" charset="0"/>
              </a:rPr>
              <a:t>  </a:t>
            </a:r>
            <a:r>
              <a:rPr lang="en-IN" sz="1600" b="0" dirty="0">
                <a:solidFill>
                  <a:srgbClr val="9CDCFE"/>
                </a:solidFill>
                <a:effectLst/>
                <a:latin typeface="Consolas" panose="020B0609020204030204" pitchFamily="49" charset="0"/>
              </a:rPr>
              <a:t>imports:</a:t>
            </a:r>
            <a:r>
              <a:rPr lang="en-IN" sz="1600" b="0" dirty="0">
                <a:solidFill>
                  <a:srgbClr val="D4D4D4"/>
                </a:solidFill>
                <a:effectLst/>
                <a:latin typeface="Consolas" panose="020B0609020204030204" pitchFamily="49" charset="0"/>
              </a:rPr>
              <a:t> [</a:t>
            </a:r>
            <a:r>
              <a:rPr lang="en-IN" sz="1600" b="0" dirty="0">
                <a:solidFill>
                  <a:srgbClr val="9CDCFE"/>
                </a:solidFill>
                <a:effectLst/>
                <a:latin typeface="Consolas" panose="020B0609020204030204" pitchFamily="49" charset="0"/>
              </a:rPr>
              <a:t>RouterModule</a:t>
            </a:r>
            <a:r>
              <a:rPr lang="en-IN" sz="1600" b="0" dirty="0">
                <a:solidFill>
                  <a:srgbClr val="D4D4D4"/>
                </a:solidFill>
                <a:effectLst/>
                <a:latin typeface="Consolas" panose="020B0609020204030204" pitchFamily="49" charset="0"/>
              </a:rPr>
              <a:t>.</a:t>
            </a:r>
            <a:r>
              <a:rPr lang="en-IN" sz="1600" b="0" dirty="0">
                <a:solidFill>
                  <a:srgbClr val="0070C0"/>
                </a:solidFill>
                <a:effectLst/>
                <a:highlight>
                  <a:srgbClr val="FFFF00"/>
                </a:highlight>
                <a:latin typeface="Consolas" panose="020B0609020204030204" pitchFamily="49" charset="0"/>
              </a:rPr>
              <a:t>forChild</a:t>
            </a:r>
            <a:r>
              <a:rPr lang="en-IN" sz="1600" b="0" dirty="0">
                <a:solidFill>
                  <a:srgbClr val="D4D4D4"/>
                </a:solidFill>
                <a:effectLst/>
                <a:latin typeface="Consolas" panose="020B0609020204030204" pitchFamily="49" charset="0"/>
              </a:rPr>
              <a:t>(</a:t>
            </a:r>
            <a:r>
              <a:rPr lang="en-IN" sz="1600" b="0" dirty="0">
                <a:solidFill>
                  <a:srgbClr val="4FC1FF"/>
                </a:solidFill>
                <a:effectLst/>
                <a:latin typeface="Consolas" panose="020B0609020204030204" pitchFamily="49" charset="0"/>
              </a:rPr>
              <a:t>routes</a:t>
            </a:r>
            <a:r>
              <a:rPr lang="en-IN" sz="1600" b="0" dirty="0">
                <a:solidFill>
                  <a:srgbClr val="D4D4D4"/>
                </a:solidFill>
                <a:effectLst/>
                <a:latin typeface="Consolas" panose="020B0609020204030204" pitchFamily="49" charset="0"/>
              </a:rPr>
              <a:t>)],</a:t>
            </a:r>
          </a:p>
          <a:p>
            <a:pPr marL="457200" lvl="1" indent="0">
              <a:buNone/>
            </a:pPr>
            <a:r>
              <a:rPr lang="en-IN" sz="1600" b="0" dirty="0">
                <a:solidFill>
                  <a:srgbClr val="D4D4D4"/>
                </a:solidFill>
                <a:effectLst/>
                <a:latin typeface="Consolas" panose="020B0609020204030204" pitchFamily="49" charset="0"/>
              </a:rPr>
              <a:t>  </a:t>
            </a:r>
            <a:r>
              <a:rPr lang="en-IN" sz="1600" b="0" dirty="0">
                <a:solidFill>
                  <a:srgbClr val="9CDCFE"/>
                </a:solidFill>
                <a:effectLst/>
                <a:latin typeface="Consolas" panose="020B0609020204030204" pitchFamily="49" charset="0"/>
              </a:rPr>
              <a:t>exports:</a:t>
            </a:r>
            <a:r>
              <a:rPr lang="en-IN" sz="1600" b="0" dirty="0">
                <a:solidFill>
                  <a:srgbClr val="D4D4D4"/>
                </a:solidFill>
                <a:effectLst/>
                <a:latin typeface="Consolas" panose="020B0609020204030204" pitchFamily="49" charset="0"/>
              </a:rPr>
              <a:t> [</a:t>
            </a:r>
            <a:r>
              <a:rPr lang="en-IN" sz="1600" b="0" dirty="0">
                <a:solidFill>
                  <a:srgbClr val="9CDCFE"/>
                </a:solidFill>
                <a:effectLst/>
                <a:latin typeface="Consolas" panose="020B0609020204030204" pitchFamily="49" charset="0"/>
              </a:rPr>
              <a:t>RouterModule</a:t>
            </a:r>
            <a:r>
              <a:rPr lang="en-IN" sz="1600" b="0" dirty="0">
                <a:solidFill>
                  <a:srgbClr val="D4D4D4"/>
                </a:solidFill>
                <a:effectLst/>
                <a:latin typeface="Consolas" panose="020B0609020204030204" pitchFamily="49" charset="0"/>
              </a:rPr>
              <a:t>]</a:t>
            </a:r>
          </a:p>
          <a:p>
            <a:pPr marL="457200" lvl="1" indent="0">
              <a:buNone/>
            </a:pPr>
            <a:r>
              <a:rPr lang="en-IN" sz="1600" b="0" dirty="0">
                <a:solidFill>
                  <a:srgbClr val="D4D4D4"/>
                </a:solidFill>
                <a:effectLst/>
                <a:latin typeface="Consolas" panose="020B0609020204030204" pitchFamily="49" charset="0"/>
              </a:rPr>
              <a:t>})</a:t>
            </a:r>
          </a:p>
          <a:p>
            <a:pPr marL="457200" lvl="1" indent="0">
              <a:buNone/>
            </a:pPr>
            <a:r>
              <a:rPr lang="en-IN" sz="1600" b="0" dirty="0">
                <a:solidFill>
                  <a:srgbClr val="C586C0"/>
                </a:solidFill>
                <a:effectLst/>
                <a:latin typeface="Consolas" panose="020B0609020204030204" pitchFamily="49" charset="0"/>
              </a:rPr>
              <a:t>export</a:t>
            </a:r>
            <a:r>
              <a:rPr lang="en-IN" sz="1600" b="0" dirty="0">
                <a:solidFill>
                  <a:srgbClr val="D4D4D4"/>
                </a:solidFill>
                <a:effectLst/>
                <a:latin typeface="Consolas" panose="020B0609020204030204" pitchFamily="49" charset="0"/>
              </a:rPr>
              <a:t> </a:t>
            </a:r>
            <a:r>
              <a:rPr lang="en-IN" sz="1600" b="0" dirty="0">
                <a:solidFill>
                  <a:srgbClr val="569CD6"/>
                </a:solidFill>
                <a:effectLst/>
                <a:latin typeface="Consolas" panose="020B0609020204030204" pitchFamily="49" charset="0"/>
              </a:rPr>
              <a:t>class</a:t>
            </a:r>
            <a:r>
              <a:rPr lang="en-IN" sz="1600" b="0" dirty="0">
                <a:solidFill>
                  <a:srgbClr val="D4D4D4"/>
                </a:solidFill>
                <a:effectLst/>
                <a:latin typeface="Consolas" panose="020B0609020204030204" pitchFamily="49" charset="0"/>
              </a:rPr>
              <a:t> </a:t>
            </a:r>
            <a:r>
              <a:rPr lang="en-IN" sz="1600" b="0" dirty="0">
                <a:solidFill>
                  <a:srgbClr val="4EC9B0"/>
                </a:solidFill>
                <a:effectLst/>
                <a:latin typeface="Consolas" panose="020B0609020204030204" pitchFamily="49" charset="0"/>
              </a:rPr>
              <a:t>RecipesRoutingModule</a:t>
            </a:r>
            <a:r>
              <a:rPr lang="en-IN" sz="1600" b="0" dirty="0">
                <a:solidFill>
                  <a:srgbClr val="D4D4D4"/>
                </a:solidFill>
                <a:effectLst/>
                <a:latin typeface="Consolas" panose="020B0609020204030204" pitchFamily="49" charset="0"/>
              </a:rPr>
              <a:t> {}</a:t>
            </a:r>
          </a:p>
          <a:p>
            <a:pPr marL="0" lvl="1" indent="0">
              <a:lnSpc>
                <a:spcPct val="170000"/>
              </a:lnSpc>
              <a:spcBef>
                <a:spcPts val="1000"/>
              </a:spcBef>
              <a:spcAft>
                <a:spcPts val="1200"/>
              </a:spcAft>
              <a:buNone/>
            </a:pPr>
            <a:r>
              <a:rPr lang="en-IN" sz="1600" dirty="0">
                <a:solidFill>
                  <a:srgbClr val="0070C0"/>
                </a:solidFill>
                <a:latin typeface="Consolas" panose="020B0609020204030204" pitchFamily="49" charset="0"/>
              </a:rPr>
              <a:t>Step 3: Recipes.module.ts :- import ‘RecipesRoutingModule’ under ‘RecipesModule’ (@NgModule/imports 							array) 							</a:t>
            </a:r>
            <a:endParaRPr lang="en-IN" sz="1600" b="0" dirty="0">
              <a:solidFill>
                <a:srgbClr val="D4D4D4"/>
              </a:solidFill>
              <a:effectLst/>
              <a:latin typeface="Consolas" panose="020B0609020204030204" pitchFamily="49" charset="0"/>
            </a:endParaRPr>
          </a:p>
          <a:p>
            <a:pPr marL="0" indent="0">
              <a:buNone/>
            </a:pPr>
            <a:endParaRPr lang="en-IN" sz="1600"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3262957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Routing</a:t>
            </a:r>
          </a:p>
        </p:txBody>
      </p:sp>
    </p:spTree>
    <p:extLst>
      <p:ext uri="{BB962C8B-B14F-4D97-AF65-F5344CB8AC3E}">
        <p14:creationId xmlns:p14="http://schemas.microsoft.com/office/powerpoint/2010/main" val="2226278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A6836-F6F3-4EFD-AA10-A3D7AD1EB08D}"/>
              </a:ext>
            </a:extLst>
          </p:cNvPr>
          <p:cNvSpPr>
            <a:spLocks noGrp="1"/>
          </p:cNvSpPr>
          <p:nvPr>
            <p:ph type="title"/>
          </p:nvPr>
        </p:nvSpPr>
        <p:spPr/>
        <p:txBody>
          <a:bodyPr/>
          <a:lstStyle/>
          <a:p>
            <a:r>
              <a:rPr lang="en-US" dirty="0"/>
              <a:t>Client-Side Routing Advantages</a:t>
            </a:r>
            <a:endParaRPr lang="en-IN" dirty="0"/>
          </a:p>
        </p:txBody>
      </p:sp>
      <p:sp>
        <p:nvSpPr>
          <p:cNvPr id="3" name="Content Placeholder 2">
            <a:extLst>
              <a:ext uri="{FF2B5EF4-FFF2-40B4-BE49-F238E27FC236}">
                <a16:creationId xmlns:a16="http://schemas.microsoft.com/office/drawing/2014/main" id="{8772871A-096F-482A-B916-C58F68639A54}"/>
              </a:ext>
            </a:extLst>
          </p:cNvPr>
          <p:cNvSpPr>
            <a:spLocks noGrp="1"/>
          </p:cNvSpPr>
          <p:nvPr>
            <p:ph idx="1"/>
          </p:nvPr>
        </p:nvSpPr>
        <p:spPr/>
        <p:txBody>
          <a:bodyPr/>
          <a:lstStyle/>
          <a:p>
            <a:r>
              <a:rPr lang="en-US" dirty="0"/>
              <a:t>Gives better User Experience</a:t>
            </a:r>
          </a:p>
          <a:p>
            <a:r>
              <a:rPr lang="en-US" dirty="0"/>
              <a:t>Doesn’t reload the page - Works faster </a:t>
            </a:r>
            <a:endParaRPr lang="en-IN" dirty="0"/>
          </a:p>
          <a:p>
            <a:r>
              <a:rPr lang="en-US" dirty="0"/>
              <a:t>Doesn’t restart the app every-time link is navigated - so it helps to preserve/maintain the app-state</a:t>
            </a:r>
          </a:p>
        </p:txBody>
      </p:sp>
    </p:spTree>
    <p:extLst>
      <p:ext uri="{BB962C8B-B14F-4D97-AF65-F5344CB8AC3E}">
        <p14:creationId xmlns:p14="http://schemas.microsoft.com/office/powerpoint/2010/main" val="2304280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E1B2F-6144-4699-B5F4-299125848D97}"/>
              </a:ext>
            </a:extLst>
          </p:cNvPr>
          <p:cNvSpPr>
            <a:spLocks noGrp="1"/>
          </p:cNvSpPr>
          <p:nvPr>
            <p:ph type="title"/>
          </p:nvPr>
        </p:nvSpPr>
        <p:spPr/>
        <p:txBody>
          <a:bodyPr/>
          <a:lstStyle/>
          <a:p>
            <a:r>
              <a:rPr lang="en-US" dirty="0"/>
              <a:t>Without Routing…</a:t>
            </a:r>
            <a:endParaRPr lang="en-IN" dirty="0"/>
          </a:p>
        </p:txBody>
      </p:sp>
      <p:sp>
        <p:nvSpPr>
          <p:cNvPr id="3" name="Content Placeholder 2">
            <a:extLst>
              <a:ext uri="{FF2B5EF4-FFF2-40B4-BE49-F238E27FC236}">
                <a16:creationId xmlns:a16="http://schemas.microsoft.com/office/drawing/2014/main" id="{F0318E08-3552-44AC-9594-6D964AC3DC11}"/>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93BD28EC-8B12-49C4-AFD3-362CF8EC94AD}"/>
              </a:ext>
            </a:extLst>
          </p:cNvPr>
          <p:cNvPicPr>
            <a:picLocks noChangeAspect="1"/>
          </p:cNvPicPr>
          <p:nvPr/>
        </p:nvPicPr>
        <p:blipFill>
          <a:blip r:embed="rId2"/>
          <a:stretch>
            <a:fillRect/>
          </a:stretch>
        </p:blipFill>
        <p:spPr>
          <a:xfrm>
            <a:off x="0" y="778543"/>
            <a:ext cx="8296275" cy="5904214"/>
          </a:xfrm>
          <a:prstGeom prst="rect">
            <a:avLst/>
          </a:prstGeom>
        </p:spPr>
      </p:pic>
    </p:spTree>
    <p:extLst>
      <p:ext uri="{BB962C8B-B14F-4D97-AF65-F5344CB8AC3E}">
        <p14:creationId xmlns:p14="http://schemas.microsoft.com/office/powerpoint/2010/main" val="1634653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89E9F-B8F8-4134-BFC8-772E78EE68C3}"/>
              </a:ext>
            </a:extLst>
          </p:cNvPr>
          <p:cNvSpPr>
            <a:spLocks noGrp="1"/>
          </p:cNvSpPr>
          <p:nvPr>
            <p:ph type="title"/>
          </p:nvPr>
        </p:nvSpPr>
        <p:spPr/>
        <p:txBody>
          <a:bodyPr/>
          <a:lstStyle/>
          <a:p>
            <a:r>
              <a:rPr lang="en-US" dirty="0"/>
              <a:t>Routing Example</a:t>
            </a:r>
            <a:endParaRPr lang="en-IN" dirty="0"/>
          </a:p>
        </p:txBody>
      </p:sp>
      <p:sp>
        <p:nvSpPr>
          <p:cNvPr id="3" name="Content Placeholder 2">
            <a:extLst>
              <a:ext uri="{FF2B5EF4-FFF2-40B4-BE49-F238E27FC236}">
                <a16:creationId xmlns:a16="http://schemas.microsoft.com/office/drawing/2014/main" id="{A8A26831-7B0C-43C2-9325-E48ACB604ACE}"/>
              </a:ext>
            </a:extLst>
          </p:cNvPr>
          <p:cNvSpPr>
            <a:spLocks noGrp="1"/>
          </p:cNvSpPr>
          <p:nvPr>
            <p:ph idx="1"/>
          </p:nvPr>
        </p:nvSpPr>
        <p:spPr/>
        <p:txBody>
          <a:bodyPr/>
          <a:lstStyle/>
          <a:p>
            <a:pPr marL="0" indent="0" algn="l">
              <a:buNone/>
            </a:pPr>
            <a:r>
              <a:rPr lang="en-US" b="0" i="0" dirty="0">
                <a:solidFill>
                  <a:srgbClr val="1C1D1F"/>
                </a:solidFill>
                <a:effectLst/>
                <a:latin typeface="sf pro text"/>
              </a:rPr>
              <a:t>In our app, we got three sections:</a:t>
            </a:r>
          </a:p>
          <a:p>
            <a:pPr algn="l">
              <a:buFont typeface="Arial" panose="020B0604020202020204" pitchFamily="34" charset="0"/>
              <a:buChar char="•"/>
            </a:pPr>
            <a:r>
              <a:rPr lang="en-US" b="0" i="0" dirty="0">
                <a:solidFill>
                  <a:srgbClr val="1C1D1F"/>
                </a:solidFill>
                <a:effectLst/>
                <a:latin typeface="sf pro text"/>
              </a:rPr>
              <a:t>Home</a:t>
            </a:r>
          </a:p>
          <a:p>
            <a:pPr algn="l">
              <a:buFont typeface="Arial" panose="020B0604020202020204" pitchFamily="34" charset="0"/>
              <a:buChar char="•"/>
            </a:pPr>
            <a:r>
              <a:rPr lang="en-US" b="0" i="0" dirty="0">
                <a:solidFill>
                  <a:srgbClr val="1C1D1F"/>
                </a:solidFill>
                <a:effectLst/>
                <a:latin typeface="sf pro text"/>
              </a:rPr>
              <a:t>Servers</a:t>
            </a:r>
          </a:p>
          <a:p>
            <a:pPr marL="742950" lvl="1" indent="-285750" algn="l">
              <a:buFont typeface="Arial" panose="020B0604020202020204" pitchFamily="34" charset="0"/>
              <a:buChar char="•"/>
            </a:pPr>
            <a:r>
              <a:rPr lang="en-US" b="0" i="0" dirty="0">
                <a:solidFill>
                  <a:srgbClr val="1C1D1F"/>
                </a:solidFill>
                <a:effectLst/>
                <a:latin typeface="sf pro text"/>
              </a:rPr>
              <a:t>View and Edit Servers</a:t>
            </a:r>
          </a:p>
          <a:p>
            <a:pPr marL="742950" lvl="1" indent="-285750" algn="l">
              <a:buFont typeface="Arial" panose="020B0604020202020204" pitchFamily="34" charset="0"/>
              <a:buChar char="•"/>
            </a:pPr>
            <a:r>
              <a:rPr lang="en-US" b="0" i="0" dirty="0">
                <a:solidFill>
                  <a:srgbClr val="1C1D1F"/>
                </a:solidFill>
                <a:effectLst/>
                <a:latin typeface="sf pro text"/>
              </a:rPr>
              <a:t>A Service is used to load and update Servers</a:t>
            </a:r>
          </a:p>
          <a:p>
            <a:pPr algn="l">
              <a:buFont typeface="Arial" panose="020B0604020202020204" pitchFamily="34" charset="0"/>
              <a:buChar char="•"/>
            </a:pPr>
            <a:r>
              <a:rPr lang="en-US" b="0" i="0" dirty="0">
                <a:solidFill>
                  <a:srgbClr val="1C1D1F"/>
                </a:solidFill>
                <a:effectLst/>
                <a:latin typeface="sf pro text"/>
              </a:rPr>
              <a:t>Users</a:t>
            </a:r>
          </a:p>
          <a:p>
            <a:pPr marL="742950" lvl="1" indent="-285750" algn="l">
              <a:buFont typeface="Arial" panose="020B0604020202020204" pitchFamily="34" charset="0"/>
              <a:buChar char="•"/>
            </a:pPr>
            <a:r>
              <a:rPr lang="en-US" b="0" i="0" dirty="0">
                <a:solidFill>
                  <a:srgbClr val="1C1D1F"/>
                </a:solidFill>
                <a:effectLst/>
                <a:latin typeface="sf pro text"/>
              </a:rPr>
              <a:t>View Users</a:t>
            </a:r>
          </a:p>
          <a:p>
            <a:pPr algn="l"/>
            <a:r>
              <a:rPr lang="en-US" b="0" i="0" dirty="0">
                <a:solidFill>
                  <a:srgbClr val="1C1D1F"/>
                </a:solidFill>
                <a:effectLst/>
                <a:latin typeface="sf pro text"/>
              </a:rPr>
              <a:t>This app will be improved by adding routing but definitely feel free to play around with it - besides routing, everything should be working fine.</a:t>
            </a:r>
          </a:p>
          <a:p>
            <a:endParaRPr lang="en-IN" dirty="0"/>
          </a:p>
        </p:txBody>
      </p:sp>
    </p:spTree>
    <p:extLst>
      <p:ext uri="{BB962C8B-B14F-4D97-AF65-F5344CB8AC3E}">
        <p14:creationId xmlns:p14="http://schemas.microsoft.com/office/powerpoint/2010/main" val="2027041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89E9F-B8F8-4134-BFC8-772E78EE68C3}"/>
              </a:ext>
            </a:extLst>
          </p:cNvPr>
          <p:cNvSpPr>
            <a:spLocks noGrp="1"/>
          </p:cNvSpPr>
          <p:nvPr>
            <p:ph type="title"/>
          </p:nvPr>
        </p:nvSpPr>
        <p:spPr/>
        <p:txBody>
          <a:bodyPr/>
          <a:lstStyle/>
          <a:p>
            <a:r>
              <a:rPr lang="en-US" dirty="0"/>
              <a:t>Routing Example</a:t>
            </a:r>
            <a:endParaRPr lang="en-IN" dirty="0"/>
          </a:p>
        </p:txBody>
      </p:sp>
      <p:sp>
        <p:nvSpPr>
          <p:cNvPr id="3" name="Content Placeholder 2">
            <a:extLst>
              <a:ext uri="{FF2B5EF4-FFF2-40B4-BE49-F238E27FC236}">
                <a16:creationId xmlns:a16="http://schemas.microsoft.com/office/drawing/2014/main" id="{A8A26831-7B0C-43C2-9325-E48ACB604ACE}"/>
              </a:ext>
            </a:extLst>
          </p:cNvPr>
          <p:cNvSpPr>
            <a:spLocks noGrp="1"/>
          </p:cNvSpPr>
          <p:nvPr>
            <p:ph idx="1"/>
          </p:nvPr>
        </p:nvSpPr>
        <p:spPr/>
        <p:txBody>
          <a:bodyPr/>
          <a:lstStyle/>
          <a:p>
            <a:pPr marL="0" indent="0" algn="l">
              <a:buNone/>
            </a:pPr>
            <a:r>
              <a:rPr lang="en-US" b="0" i="0" dirty="0">
                <a:solidFill>
                  <a:srgbClr val="1C1D1F"/>
                </a:solidFill>
                <a:effectLst/>
                <a:latin typeface="sf pro text"/>
              </a:rPr>
              <a:t>In our app, we got three sections:</a:t>
            </a:r>
          </a:p>
          <a:p>
            <a:pPr algn="l">
              <a:buFont typeface="Arial" panose="020B0604020202020204" pitchFamily="34" charset="0"/>
              <a:buChar char="•"/>
            </a:pPr>
            <a:r>
              <a:rPr lang="en-US" b="0" i="0" dirty="0">
                <a:solidFill>
                  <a:srgbClr val="1C1D1F"/>
                </a:solidFill>
                <a:effectLst/>
                <a:latin typeface="sf pro text"/>
              </a:rPr>
              <a:t>Home</a:t>
            </a:r>
          </a:p>
          <a:p>
            <a:pPr algn="l">
              <a:buFont typeface="Arial" panose="020B0604020202020204" pitchFamily="34" charset="0"/>
              <a:buChar char="•"/>
            </a:pPr>
            <a:r>
              <a:rPr lang="en-US" b="0" i="0" dirty="0">
                <a:solidFill>
                  <a:srgbClr val="1C1D1F"/>
                </a:solidFill>
                <a:effectLst/>
                <a:latin typeface="sf pro text"/>
              </a:rPr>
              <a:t>Books</a:t>
            </a:r>
          </a:p>
          <a:p>
            <a:pPr marL="742950" lvl="1" indent="-285750" algn="l">
              <a:buFont typeface="Arial" panose="020B0604020202020204" pitchFamily="34" charset="0"/>
              <a:buChar char="•"/>
            </a:pPr>
            <a:r>
              <a:rPr lang="en-US" b="0" i="0" dirty="0">
                <a:solidFill>
                  <a:srgbClr val="1C1D1F"/>
                </a:solidFill>
                <a:effectLst/>
                <a:latin typeface="sf pro text"/>
              </a:rPr>
              <a:t>View and Edit Books</a:t>
            </a:r>
          </a:p>
          <a:p>
            <a:pPr marL="742950" lvl="1" indent="-285750" algn="l">
              <a:buFont typeface="Arial" panose="020B0604020202020204" pitchFamily="34" charset="0"/>
              <a:buChar char="•"/>
            </a:pPr>
            <a:r>
              <a:rPr lang="en-US" b="0" i="0" dirty="0">
                <a:solidFill>
                  <a:srgbClr val="1C1D1F"/>
                </a:solidFill>
                <a:effectLst/>
                <a:latin typeface="sf pro text"/>
              </a:rPr>
              <a:t>A Service is used to load and update Books</a:t>
            </a:r>
          </a:p>
          <a:p>
            <a:pPr algn="l">
              <a:buFont typeface="Arial" panose="020B0604020202020204" pitchFamily="34" charset="0"/>
              <a:buChar char="•"/>
            </a:pPr>
            <a:r>
              <a:rPr lang="en-US" b="0" i="0" dirty="0">
                <a:solidFill>
                  <a:srgbClr val="1C1D1F"/>
                </a:solidFill>
                <a:effectLst/>
                <a:latin typeface="sf pro text"/>
              </a:rPr>
              <a:t>Users</a:t>
            </a:r>
          </a:p>
          <a:p>
            <a:pPr marL="742950" lvl="1" indent="-285750" algn="l">
              <a:buFont typeface="Arial" panose="020B0604020202020204" pitchFamily="34" charset="0"/>
              <a:buChar char="•"/>
            </a:pPr>
            <a:r>
              <a:rPr lang="en-US" b="0" i="0" dirty="0">
                <a:solidFill>
                  <a:srgbClr val="1C1D1F"/>
                </a:solidFill>
                <a:effectLst/>
                <a:latin typeface="sf pro text"/>
              </a:rPr>
              <a:t>View Library Users</a:t>
            </a:r>
          </a:p>
          <a:p>
            <a:pPr algn="l"/>
            <a:r>
              <a:rPr lang="en-US" b="0" i="0" dirty="0">
                <a:solidFill>
                  <a:srgbClr val="1C1D1F"/>
                </a:solidFill>
                <a:effectLst/>
                <a:latin typeface="sf pro text"/>
              </a:rPr>
              <a:t>This app will be improved by adding routing but definitely feel free to play around with it - besides routing, everything should be working fine.</a:t>
            </a:r>
          </a:p>
          <a:p>
            <a:endParaRPr lang="en-IN" dirty="0"/>
          </a:p>
        </p:txBody>
      </p:sp>
    </p:spTree>
    <p:extLst>
      <p:ext uri="{BB962C8B-B14F-4D97-AF65-F5344CB8AC3E}">
        <p14:creationId xmlns:p14="http://schemas.microsoft.com/office/powerpoint/2010/main" val="998597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36F6D-B60A-4A6A-8476-0F2C77CD23F9}"/>
              </a:ext>
            </a:extLst>
          </p:cNvPr>
          <p:cNvSpPr>
            <a:spLocks noGrp="1"/>
          </p:cNvSpPr>
          <p:nvPr>
            <p:ph type="title"/>
          </p:nvPr>
        </p:nvSpPr>
        <p:spPr/>
        <p:txBody>
          <a:bodyPr/>
          <a:lstStyle/>
          <a:p>
            <a:r>
              <a:rPr lang="en-US" dirty="0"/>
              <a:t>Registering Routes – Basic Syntax</a:t>
            </a:r>
            <a:endParaRPr lang="en-IN" dirty="0"/>
          </a:p>
        </p:txBody>
      </p:sp>
      <p:sp>
        <p:nvSpPr>
          <p:cNvPr id="3" name="Content Placeholder 2">
            <a:extLst>
              <a:ext uri="{FF2B5EF4-FFF2-40B4-BE49-F238E27FC236}">
                <a16:creationId xmlns:a16="http://schemas.microsoft.com/office/drawing/2014/main" id="{D7456A58-D2FD-4C45-94B8-8BFAF761572E}"/>
              </a:ext>
            </a:extLst>
          </p:cNvPr>
          <p:cNvSpPr>
            <a:spLocks noGrp="1"/>
          </p:cNvSpPr>
          <p:nvPr>
            <p:ph idx="1"/>
          </p:nvPr>
        </p:nvSpPr>
        <p:spPr/>
        <p:txBody>
          <a:bodyPr>
            <a:normAutofit/>
          </a:bodyPr>
          <a:lstStyle/>
          <a:p>
            <a:pPr marL="0" indent="0">
              <a:buNone/>
            </a:pPr>
            <a:r>
              <a:rPr lang="en-IN" sz="2000" dirty="0"/>
              <a:t>const appRoutes: Routes = [</a:t>
            </a:r>
          </a:p>
          <a:p>
            <a:pPr marL="0" indent="0">
              <a:buNone/>
            </a:pPr>
            <a:r>
              <a:rPr lang="en-IN" sz="2000" dirty="0"/>
              <a:t>{ path: '', component: HomeComponent },</a:t>
            </a:r>
          </a:p>
          <a:p>
            <a:pPr marL="0" indent="0">
              <a:buNone/>
            </a:pPr>
            <a:r>
              <a:rPr lang="en-IN" sz="2000" dirty="0"/>
              <a:t>{ path: 'users', component: UsersComponent},</a:t>
            </a:r>
          </a:p>
          <a:p>
            <a:pPr marL="0" indent="0">
              <a:buNone/>
            </a:pPr>
            <a:r>
              <a:rPr lang="en-IN" sz="2000" dirty="0"/>
              <a:t>{  path: 'servers’, component: </a:t>
            </a:r>
            <a:r>
              <a:rPr lang="en-IN" sz="2000" dirty="0" err="1"/>
              <a:t>ServersComponent</a:t>
            </a:r>
            <a:r>
              <a:rPr lang="en-IN" sz="2000" dirty="0"/>
              <a:t> }</a:t>
            </a:r>
          </a:p>
          <a:p>
            <a:pPr marL="0" indent="0">
              <a:buNone/>
            </a:pPr>
            <a:r>
              <a:rPr lang="en-IN" sz="2000" dirty="0"/>
              <a:t>{ path: 'not-found', component: </a:t>
            </a:r>
            <a:r>
              <a:rPr lang="en-IN" sz="2000" dirty="0" err="1"/>
              <a:t>PageNotFoundComponent</a:t>
            </a:r>
            <a:r>
              <a:rPr lang="en-IN" sz="2000" dirty="0"/>
              <a:t>},</a:t>
            </a:r>
          </a:p>
          <a:p>
            <a:pPr marL="0" indent="0">
              <a:buNone/>
            </a:pPr>
            <a:r>
              <a:rPr lang="en-IN" sz="2000" dirty="0"/>
              <a:t>{ path: '**', redirectTo: '/not-found’ } ];</a:t>
            </a:r>
          </a:p>
          <a:p>
            <a:pPr marL="0" indent="0">
              <a:buNone/>
            </a:pPr>
            <a:r>
              <a:rPr lang="en-IN" sz="2000" dirty="0"/>
              <a:t>@NgModule({</a:t>
            </a:r>
          </a:p>
          <a:p>
            <a:pPr marL="0" indent="0">
              <a:buNone/>
            </a:pPr>
            <a:r>
              <a:rPr lang="en-IN" sz="2000" dirty="0"/>
              <a:t>  imports: [</a:t>
            </a:r>
          </a:p>
          <a:p>
            <a:pPr marL="0" indent="0">
              <a:buNone/>
            </a:pPr>
            <a:r>
              <a:rPr lang="en-IN" sz="2000" dirty="0"/>
              <a:t>    </a:t>
            </a:r>
            <a:r>
              <a:rPr lang="en-IN" sz="2000" dirty="0" err="1"/>
              <a:t>RouterModule.forRoot</a:t>
            </a:r>
            <a:r>
              <a:rPr lang="en-IN" sz="2000" dirty="0"/>
              <a:t>(appRoutes)</a:t>
            </a:r>
          </a:p>
          <a:p>
            <a:pPr marL="0" indent="0">
              <a:buNone/>
            </a:pPr>
            <a:r>
              <a:rPr lang="en-IN" sz="2000" dirty="0"/>
              <a:t>  ],</a:t>
            </a:r>
          </a:p>
          <a:p>
            <a:pPr marL="0" indent="0">
              <a:buNone/>
            </a:pPr>
            <a:r>
              <a:rPr lang="en-IN" sz="2000" dirty="0"/>
              <a:t>  exports: [RouterModule]</a:t>
            </a:r>
          </a:p>
          <a:p>
            <a:pPr marL="0" indent="0">
              <a:buNone/>
            </a:pPr>
            <a:r>
              <a:rPr lang="en-IN" sz="2000" dirty="0"/>
              <a:t>})</a:t>
            </a:r>
          </a:p>
          <a:p>
            <a:pPr marL="0" indent="0">
              <a:buNone/>
            </a:pPr>
            <a:r>
              <a:rPr lang="en-IN" sz="2000" dirty="0"/>
              <a:t>export class </a:t>
            </a:r>
            <a:r>
              <a:rPr lang="en-IN" sz="2000" dirty="0" err="1"/>
              <a:t>AppRoutingModule</a:t>
            </a:r>
            <a:r>
              <a:rPr lang="en-IN" sz="2000" dirty="0"/>
              <a:t> {}</a:t>
            </a:r>
          </a:p>
          <a:p>
            <a:pPr marL="0" indent="0">
              <a:buNone/>
            </a:pPr>
            <a:endParaRPr lang="en-IN" sz="2000" dirty="0"/>
          </a:p>
          <a:p>
            <a:endParaRPr lang="en-IN" dirty="0"/>
          </a:p>
        </p:txBody>
      </p:sp>
    </p:spTree>
    <p:extLst>
      <p:ext uri="{BB962C8B-B14F-4D97-AF65-F5344CB8AC3E}">
        <p14:creationId xmlns:p14="http://schemas.microsoft.com/office/powerpoint/2010/main" val="700557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D0842-5C76-4691-B861-CFAE40C02C2E}"/>
              </a:ext>
            </a:extLst>
          </p:cNvPr>
          <p:cNvSpPr>
            <a:spLocks noGrp="1"/>
          </p:cNvSpPr>
          <p:nvPr>
            <p:ph type="title"/>
          </p:nvPr>
        </p:nvSpPr>
        <p:spPr/>
        <p:txBody>
          <a:bodyPr/>
          <a:lstStyle/>
          <a:p>
            <a:r>
              <a:rPr lang="en-US" dirty="0"/>
              <a:t>Navigating &amp; Loading Routes</a:t>
            </a:r>
            <a:endParaRPr lang="en-IN" dirty="0"/>
          </a:p>
        </p:txBody>
      </p:sp>
      <p:sp>
        <p:nvSpPr>
          <p:cNvPr id="3" name="Content Placeholder 2">
            <a:extLst>
              <a:ext uri="{FF2B5EF4-FFF2-40B4-BE49-F238E27FC236}">
                <a16:creationId xmlns:a16="http://schemas.microsoft.com/office/drawing/2014/main" id="{7E788C91-C57A-4145-B84A-3F838AA8C0B8}"/>
              </a:ext>
            </a:extLst>
          </p:cNvPr>
          <p:cNvSpPr>
            <a:spLocks noGrp="1"/>
          </p:cNvSpPr>
          <p:nvPr>
            <p:ph idx="1"/>
          </p:nvPr>
        </p:nvSpPr>
        <p:spPr/>
        <p:txBody>
          <a:bodyPr>
            <a:normAutofit fontScale="40000" lnSpcReduction="20000"/>
          </a:bodyPr>
          <a:lstStyle/>
          <a:p>
            <a:pPr>
              <a:spcAft>
                <a:spcPts val="600"/>
              </a:spcAft>
            </a:pPr>
            <a:r>
              <a:rPr lang="en-IN" sz="2900" b="1" dirty="0">
                <a:solidFill>
                  <a:srgbClr val="0070C0"/>
                </a:solidFill>
                <a:latin typeface="Consolas" panose="020B0609020204030204" pitchFamily="49" charset="0"/>
              </a:rPr>
              <a:t>&lt;router-outlet&gt;&lt;/router-outlet&gt;</a:t>
            </a:r>
            <a:r>
              <a:rPr lang="en-IN" sz="3600" dirty="0">
                <a:solidFill>
                  <a:srgbClr val="0070C0"/>
                </a:solidFill>
              </a:rPr>
              <a:t> </a:t>
            </a:r>
            <a:r>
              <a:rPr lang="en-IN" sz="3600" dirty="0"/>
              <a:t>- </a:t>
            </a:r>
            <a:r>
              <a:rPr lang="en-US" sz="3600" dirty="0"/>
              <a:t> add this directive in component html at location where you want to load routed page </a:t>
            </a:r>
          </a:p>
          <a:p>
            <a:pPr>
              <a:spcAft>
                <a:spcPts val="600"/>
              </a:spcAft>
            </a:pPr>
            <a:r>
              <a:rPr lang="en-US" sz="3600" dirty="0"/>
              <a:t>How to give hyper-links to routes – using </a:t>
            </a:r>
            <a:r>
              <a:rPr lang="en-US" sz="3600" b="1" dirty="0">
                <a:solidFill>
                  <a:srgbClr val="0070C0"/>
                </a:solidFill>
              </a:rPr>
              <a:t>routerLink </a:t>
            </a:r>
            <a:r>
              <a:rPr lang="en-US" sz="3600" dirty="0"/>
              <a:t>attribute directive.</a:t>
            </a:r>
          </a:p>
          <a:p>
            <a:pPr>
              <a:spcAft>
                <a:spcPts val="600"/>
              </a:spcAft>
            </a:pPr>
            <a:r>
              <a:rPr lang="en-US" sz="3600" b="1" dirty="0">
                <a:solidFill>
                  <a:srgbClr val="0070C0"/>
                </a:solidFill>
              </a:rPr>
              <a:t>routerLinkActive</a:t>
            </a:r>
            <a:r>
              <a:rPr lang="en-US" sz="3600" dirty="0"/>
              <a:t> – is used for Styling Active Router Links.</a:t>
            </a:r>
          </a:p>
          <a:p>
            <a:pPr>
              <a:spcAft>
                <a:spcPts val="600"/>
              </a:spcAft>
            </a:pPr>
            <a:r>
              <a:rPr lang="en-US" sz="3600" dirty="0"/>
              <a:t> </a:t>
            </a:r>
            <a:r>
              <a:rPr lang="en-US" sz="3600" b="1" dirty="0">
                <a:solidFill>
                  <a:srgbClr val="0070C0"/>
                </a:solidFill>
              </a:rPr>
              <a:t>routerLinkActive </a:t>
            </a:r>
            <a:r>
              <a:rPr lang="en-US" sz="3600" dirty="0"/>
              <a:t> tracks whether the linked route of an element is currently active, and allows you to specify one or more CSS classes to add to the element when the linked route is active.</a:t>
            </a:r>
          </a:p>
          <a:p>
            <a:pPr marL="0" indent="0">
              <a:buNone/>
            </a:pPr>
            <a:r>
              <a:rPr lang="en-US" sz="2000" b="0" dirty="0">
                <a:solidFill>
                  <a:srgbClr val="808080"/>
                </a:solidFill>
                <a:effectLst/>
                <a:latin typeface="Consolas" panose="020B0609020204030204" pitchFamily="49" charset="0"/>
              </a:rPr>
              <a:t>      </a:t>
            </a:r>
            <a:r>
              <a:rPr lang="en-IN" sz="2000" b="0" dirty="0">
                <a:solidFill>
                  <a:srgbClr val="808080"/>
                </a:solidFill>
                <a:effectLst/>
                <a:latin typeface="Consolas" panose="020B0609020204030204" pitchFamily="49" charset="0"/>
              </a:rPr>
              <a:t>&lt;</a:t>
            </a:r>
            <a:r>
              <a:rPr lang="en-IN" sz="2000" b="0" dirty="0">
                <a:solidFill>
                  <a:srgbClr val="569CD6"/>
                </a:solidFill>
                <a:effectLst/>
                <a:latin typeface="Consolas" panose="020B0609020204030204" pitchFamily="49" charset="0"/>
              </a:rPr>
              <a:t>ul</a:t>
            </a:r>
            <a:r>
              <a:rPr lang="en-IN" sz="2000" b="0" dirty="0">
                <a:solidFill>
                  <a:srgbClr val="D4D4D4"/>
                </a:solidFill>
                <a:effectLst/>
                <a:latin typeface="Consolas" panose="020B0609020204030204" pitchFamily="49" charset="0"/>
              </a:rPr>
              <a:t> </a:t>
            </a:r>
            <a:r>
              <a:rPr lang="en-IN" sz="2000" b="0" dirty="0">
                <a:solidFill>
                  <a:srgbClr val="9CDCFE"/>
                </a:solidFill>
                <a:effectLst/>
                <a:latin typeface="Consolas" panose="020B0609020204030204" pitchFamily="49" charset="0"/>
              </a:rPr>
              <a:t>class</a:t>
            </a:r>
            <a:r>
              <a:rPr lang="en-IN" sz="2000" b="0" dirty="0">
                <a:solidFill>
                  <a:srgbClr val="D4D4D4"/>
                </a:solidFill>
                <a:effectLst/>
                <a:latin typeface="Consolas" panose="020B0609020204030204" pitchFamily="49" charset="0"/>
              </a:rPr>
              <a:t>=</a:t>
            </a:r>
            <a:r>
              <a:rPr lang="en-IN" sz="2000" b="0" dirty="0">
                <a:solidFill>
                  <a:srgbClr val="CE9178"/>
                </a:solidFill>
                <a:effectLst/>
                <a:latin typeface="Consolas" panose="020B0609020204030204" pitchFamily="49" charset="0"/>
              </a:rPr>
              <a:t>"nav nav-tabs"</a:t>
            </a:r>
            <a:r>
              <a:rPr lang="en-IN" sz="2000" b="0" dirty="0">
                <a:solidFill>
                  <a:srgbClr val="808080"/>
                </a:solidFill>
                <a:effectLst/>
                <a:latin typeface="Consolas" panose="020B0609020204030204" pitchFamily="49" charset="0"/>
              </a:rPr>
              <a:t>&gt;</a:t>
            </a:r>
            <a:endParaRPr lang="en-IN" sz="2000" b="0" dirty="0">
              <a:solidFill>
                <a:srgbClr val="D4D4D4"/>
              </a:solidFill>
              <a:effectLst/>
              <a:latin typeface="Consolas" panose="020B0609020204030204" pitchFamily="49" charset="0"/>
            </a:endParaRPr>
          </a:p>
          <a:p>
            <a:pPr marL="0" indent="0">
              <a:buNone/>
            </a:pPr>
            <a:r>
              <a:rPr lang="en-IN" sz="2000" b="0" dirty="0">
                <a:solidFill>
                  <a:srgbClr val="D4D4D4"/>
                </a:solidFill>
                <a:effectLst/>
                <a:latin typeface="Consolas" panose="020B0609020204030204" pitchFamily="49" charset="0"/>
              </a:rPr>
              <a:t>        </a:t>
            </a:r>
            <a:r>
              <a:rPr lang="en-IN" sz="2000" b="0" dirty="0">
                <a:solidFill>
                  <a:srgbClr val="808080"/>
                </a:solidFill>
                <a:effectLst/>
                <a:latin typeface="Consolas" panose="020B0609020204030204" pitchFamily="49" charset="0"/>
              </a:rPr>
              <a:t>&lt;</a:t>
            </a:r>
            <a:r>
              <a:rPr lang="en-IN" sz="2000" b="0" dirty="0">
                <a:solidFill>
                  <a:srgbClr val="569CD6"/>
                </a:solidFill>
                <a:effectLst/>
                <a:latin typeface="Consolas" panose="020B0609020204030204" pitchFamily="49" charset="0"/>
              </a:rPr>
              <a:t>li</a:t>
            </a:r>
            <a:r>
              <a:rPr lang="en-IN" sz="2000" b="0" dirty="0">
                <a:solidFill>
                  <a:srgbClr val="D4D4D4"/>
                </a:solidFill>
                <a:effectLst/>
                <a:latin typeface="Consolas" panose="020B0609020204030204" pitchFamily="49" charset="0"/>
              </a:rPr>
              <a:t> </a:t>
            </a:r>
            <a:r>
              <a:rPr lang="en-IN" sz="2000" b="0" dirty="0">
                <a:solidFill>
                  <a:srgbClr val="9CDCFE"/>
                </a:solidFill>
                <a:effectLst/>
                <a:latin typeface="Consolas" panose="020B0609020204030204" pitchFamily="49" charset="0"/>
              </a:rPr>
              <a:t>role</a:t>
            </a:r>
            <a:r>
              <a:rPr lang="en-IN" sz="2000" b="0" dirty="0">
                <a:solidFill>
                  <a:srgbClr val="D4D4D4"/>
                </a:solidFill>
                <a:effectLst/>
                <a:latin typeface="Consolas" panose="020B0609020204030204" pitchFamily="49" charset="0"/>
              </a:rPr>
              <a:t>=</a:t>
            </a:r>
            <a:r>
              <a:rPr lang="en-IN" sz="2000" b="0" dirty="0">
                <a:solidFill>
                  <a:srgbClr val="CE9178"/>
                </a:solidFill>
                <a:effectLst/>
                <a:latin typeface="Consolas" panose="020B0609020204030204" pitchFamily="49" charset="0"/>
              </a:rPr>
              <a:t>"presentation"</a:t>
            </a:r>
            <a:endParaRPr lang="en-IN" sz="2000" b="0" dirty="0">
              <a:solidFill>
                <a:srgbClr val="D4D4D4"/>
              </a:solidFill>
              <a:effectLst/>
              <a:latin typeface="Consolas" panose="020B0609020204030204" pitchFamily="49" charset="0"/>
            </a:endParaRPr>
          </a:p>
          <a:p>
            <a:pPr marL="0" indent="0">
              <a:buNone/>
            </a:pPr>
            <a:r>
              <a:rPr lang="en-IN" sz="2000" b="0" dirty="0">
                <a:solidFill>
                  <a:srgbClr val="D4D4D4"/>
                </a:solidFill>
                <a:effectLst/>
                <a:latin typeface="Consolas" panose="020B0609020204030204" pitchFamily="49" charset="0"/>
              </a:rPr>
              <a:t>            </a:t>
            </a:r>
            <a:r>
              <a:rPr lang="en-IN" sz="2000" b="0" dirty="0">
                <a:solidFill>
                  <a:srgbClr val="9CDCFE"/>
                </a:solidFill>
                <a:effectLst/>
                <a:latin typeface="Consolas" panose="020B0609020204030204" pitchFamily="49" charset="0"/>
              </a:rPr>
              <a:t>routerLinkActive</a:t>
            </a:r>
            <a:r>
              <a:rPr lang="en-IN" sz="2000" b="0" dirty="0">
                <a:solidFill>
                  <a:srgbClr val="D4D4D4"/>
                </a:solidFill>
                <a:effectLst/>
                <a:latin typeface="Consolas" panose="020B0609020204030204" pitchFamily="49" charset="0"/>
              </a:rPr>
              <a:t>=</a:t>
            </a:r>
            <a:r>
              <a:rPr lang="en-IN" sz="2000" b="0" dirty="0">
                <a:solidFill>
                  <a:srgbClr val="CE9178"/>
                </a:solidFill>
                <a:effectLst/>
                <a:latin typeface="Consolas" panose="020B0609020204030204" pitchFamily="49" charset="0"/>
              </a:rPr>
              <a:t>"active"</a:t>
            </a:r>
            <a:endParaRPr lang="en-IN" sz="2000" b="0" dirty="0">
              <a:solidFill>
                <a:srgbClr val="D4D4D4"/>
              </a:solidFill>
              <a:effectLst/>
              <a:latin typeface="Consolas" panose="020B0609020204030204" pitchFamily="49" charset="0"/>
            </a:endParaRPr>
          </a:p>
          <a:p>
            <a:pPr marL="0" indent="0">
              <a:buNone/>
            </a:pPr>
            <a:r>
              <a:rPr lang="en-IN" sz="2000" b="0" dirty="0">
                <a:solidFill>
                  <a:srgbClr val="D4D4D4"/>
                </a:solidFill>
                <a:effectLst/>
                <a:latin typeface="Consolas" panose="020B0609020204030204" pitchFamily="49" charset="0"/>
              </a:rPr>
              <a:t>            </a:t>
            </a:r>
            <a:r>
              <a:rPr lang="en-IN" sz="2000" b="0" dirty="0">
                <a:solidFill>
                  <a:srgbClr val="9CDCFE"/>
                </a:solidFill>
                <a:effectLst/>
                <a:latin typeface="Consolas" panose="020B0609020204030204" pitchFamily="49" charset="0"/>
              </a:rPr>
              <a:t>[routerLinkActiveOptions]</a:t>
            </a:r>
            <a:r>
              <a:rPr lang="en-IN" sz="2000" b="0" dirty="0">
                <a:solidFill>
                  <a:srgbClr val="D4D4D4"/>
                </a:solidFill>
                <a:effectLst/>
                <a:latin typeface="Consolas" panose="020B0609020204030204" pitchFamily="49" charset="0"/>
              </a:rPr>
              <a:t>=</a:t>
            </a:r>
            <a:r>
              <a:rPr lang="en-IN" sz="2000" b="0" dirty="0">
                <a:solidFill>
                  <a:srgbClr val="CE9178"/>
                </a:solidFill>
                <a:effectLst/>
                <a:latin typeface="Consolas" panose="020B0609020204030204" pitchFamily="49" charset="0"/>
              </a:rPr>
              <a:t>"</a:t>
            </a:r>
            <a:r>
              <a:rPr lang="en-IN" sz="2000" b="0" dirty="0">
                <a:solidFill>
                  <a:srgbClr val="D4D4D4"/>
                </a:solidFill>
                <a:effectLst/>
                <a:latin typeface="Consolas" panose="020B0609020204030204" pitchFamily="49" charset="0"/>
              </a:rPr>
              <a:t>{</a:t>
            </a:r>
            <a:r>
              <a:rPr lang="en-IN" sz="2000" b="0" dirty="0">
                <a:solidFill>
                  <a:srgbClr val="9CDCFE"/>
                </a:solidFill>
                <a:effectLst/>
                <a:latin typeface="Consolas" panose="020B0609020204030204" pitchFamily="49" charset="0"/>
              </a:rPr>
              <a:t>exact</a:t>
            </a:r>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true</a:t>
            </a:r>
            <a:r>
              <a:rPr lang="en-IN" sz="2000" b="0" dirty="0">
                <a:solidFill>
                  <a:srgbClr val="D4D4D4"/>
                </a:solidFill>
                <a:effectLst/>
                <a:latin typeface="Consolas" panose="020B0609020204030204" pitchFamily="49" charset="0"/>
              </a:rPr>
              <a:t>}</a:t>
            </a:r>
            <a:r>
              <a:rPr lang="en-IN" sz="2000" b="0" dirty="0">
                <a:solidFill>
                  <a:srgbClr val="CE9178"/>
                </a:solidFill>
                <a:effectLst/>
                <a:latin typeface="Consolas" panose="020B0609020204030204" pitchFamily="49" charset="0"/>
              </a:rPr>
              <a:t>"</a:t>
            </a:r>
            <a:r>
              <a:rPr lang="en-IN" sz="2000" b="0" dirty="0">
                <a:solidFill>
                  <a:srgbClr val="808080"/>
                </a:solidFill>
                <a:effectLst/>
                <a:latin typeface="Consolas" panose="020B0609020204030204" pitchFamily="49" charset="0"/>
              </a:rPr>
              <a:t>&gt;</a:t>
            </a:r>
            <a:endParaRPr lang="en-IN" sz="2000" b="0" dirty="0">
              <a:solidFill>
                <a:srgbClr val="D4D4D4"/>
              </a:solidFill>
              <a:effectLst/>
              <a:latin typeface="Consolas" panose="020B0609020204030204" pitchFamily="49" charset="0"/>
            </a:endParaRPr>
          </a:p>
          <a:p>
            <a:pPr marL="0" indent="0">
              <a:buNone/>
            </a:pPr>
            <a:r>
              <a:rPr lang="en-IN" sz="2000" b="0" dirty="0">
                <a:solidFill>
                  <a:srgbClr val="D4D4D4"/>
                </a:solidFill>
                <a:effectLst/>
                <a:latin typeface="Consolas" panose="020B0609020204030204" pitchFamily="49" charset="0"/>
              </a:rPr>
              <a:t>          </a:t>
            </a:r>
            <a:r>
              <a:rPr lang="en-IN" sz="2000" b="0" dirty="0">
                <a:solidFill>
                  <a:srgbClr val="808080"/>
                </a:solidFill>
                <a:effectLst/>
                <a:latin typeface="Consolas" panose="020B0609020204030204" pitchFamily="49" charset="0"/>
              </a:rPr>
              <a:t>&lt;</a:t>
            </a:r>
            <a:r>
              <a:rPr lang="en-IN" sz="2000" b="0" dirty="0">
                <a:solidFill>
                  <a:srgbClr val="569CD6"/>
                </a:solidFill>
                <a:effectLst/>
                <a:latin typeface="Consolas" panose="020B0609020204030204" pitchFamily="49" charset="0"/>
              </a:rPr>
              <a:t>a</a:t>
            </a:r>
            <a:r>
              <a:rPr lang="en-IN" sz="2000" b="0" dirty="0">
                <a:solidFill>
                  <a:srgbClr val="D4D4D4"/>
                </a:solidFill>
                <a:effectLst/>
                <a:latin typeface="Consolas" panose="020B0609020204030204" pitchFamily="49" charset="0"/>
              </a:rPr>
              <a:t> </a:t>
            </a:r>
            <a:r>
              <a:rPr lang="en-IN" sz="2000" b="0" dirty="0">
                <a:solidFill>
                  <a:srgbClr val="9CDCFE"/>
                </a:solidFill>
                <a:effectLst/>
                <a:latin typeface="Consolas" panose="020B0609020204030204" pitchFamily="49" charset="0"/>
              </a:rPr>
              <a:t>routerLink</a:t>
            </a:r>
            <a:r>
              <a:rPr lang="en-IN" sz="2000" b="0" dirty="0">
                <a:solidFill>
                  <a:srgbClr val="D4D4D4"/>
                </a:solidFill>
                <a:effectLst/>
                <a:latin typeface="Consolas" panose="020B0609020204030204" pitchFamily="49" charset="0"/>
              </a:rPr>
              <a:t>=</a:t>
            </a:r>
            <a:r>
              <a:rPr lang="en-IN" sz="2000" b="0" dirty="0">
                <a:solidFill>
                  <a:srgbClr val="CE9178"/>
                </a:solidFill>
                <a:effectLst/>
                <a:latin typeface="Consolas" panose="020B0609020204030204" pitchFamily="49" charset="0"/>
              </a:rPr>
              <a:t>"/"</a:t>
            </a:r>
            <a:r>
              <a:rPr lang="en-IN" sz="2000" b="0" dirty="0">
                <a:solidFill>
                  <a:srgbClr val="808080"/>
                </a:solidFill>
                <a:effectLst/>
                <a:latin typeface="Consolas" panose="020B0609020204030204" pitchFamily="49" charset="0"/>
              </a:rPr>
              <a:t>&gt;</a:t>
            </a:r>
            <a:r>
              <a:rPr lang="en-IN" sz="2000" b="0" dirty="0">
                <a:solidFill>
                  <a:srgbClr val="D4D4D4"/>
                </a:solidFill>
                <a:effectLst/>
                <a:latin typeface="Consolas" panose="020B0609020204030204" pitchFamily="49" charset="0"/>
              </a:rPr>
              <a:t>Home</a:t>
            </a:r>
            <a:r>
              <a:rPr lang="en-IN" sz="2000" b="0" dirty="0">
                <a:solidFill>
                  <a:srgbClr val="808080"/>
                </a:solidFill>
                <a:effectLst/>
                <a:latin typeface="Consolas" panose="020B0609020204030204" pitchFamily="49" charset="0"/>
              </a:rPr>
              <a:t>&lt;/</a:t>
            </a:r>
            <a:r>
              <a:rPr lang="en-IN" sz="2000" b="0" dirty="0">
                <a:solidFill>
                  <a:srgbClr val="569CD6"/>
                </a:solidFill>
                <a:effectLst/>
                <a:latin typeface="Consolas" panose="020B0609020204030204" pitchFamily="49" charset="0"/>
              </a:rPr>
              <a:t>a</a:t>
            </a:r>
            <a:r>
              <a:rPr lang="en-IN" sz="2000" b="0" dirty="0">
                <a:solidFill>
                  <a:srgbClr val="808080"/>
                </a:solidFill>
                <a:effectLst/>
                <a:latin typeface="Consolas" panose="020B0609020204030204" pitchFamily="49" charset="0"/>
              </a:rPr>
              <a:t>&gt;</a:t>
            </a:r>
            <a:endParaRPr lang="en-IN" sz="2000" b="0" dirty="0">
              <a:solidFill>
                <a:srgbClr val="D4D4D4"/>
              </a:solidFill>
              <a:effectLst/>
              <a:latin typeface="Consolas" panose="020B0609020204030204" pitchFamily="49" charset="0"/>
            </a:endParaRPr>
          </a:p>
          <a:p>
            <a:pPr marL="0" indent="0">
              <a:buNone/>
            </a:pPr>
            <a:r>
              <a:rPr lang="en-IN" sz="2000" b="0" dirty="0">
                <a:solidFill>
                  <a:srgbClr val="D4D4D4"/>
                </a:solidFill>
                <a:effectLst/>
                <a:latin typeface="Consolas" panose="020B0609020204030204" pitchFamily="49" charset="0"/>
              </a:rPr>
              <a:t>        </a:t>
            </a:r>
            <a:r>
              <a:rPr lang="en-IN" sz="2000" b="0" dirty="0">
                <a:solidFill>
                  <a:srgbClr val="808080"/>
                </a:solidFill>
                <a:effectLst/>
                <a:latin typeface="Consolas" panose="020B0609020204030204" pitchFamily="49" charset="0"/>
              </a:rPr>
              <a:t>&lt;/</a:t>
            </a:r>
            <a:r>
              <a:rPr lang="en-IN" sz="2000" b="0" dirty="0">
                <a:solidFill>
                  <a:srgbClr val="569CD6"/>
                </a:solidFill>
                <a:effectLst/>
                <a:latin typeface="Consolas" panose="020B0609020204030204" pitchFamily="49" charset="0"/>
              </a:rPr>
              <a:t>li</a:t>
            </a:r>
            <a:r>
              <a:rPr lang="en-IN" sz="2000" b="0" dirty="0">
                <a:solidFill>
                  <a:srgbClr val="808080"/>
                </a:solidFill>
                <a:effectLst/>
                <a:latin typeface="Consolas" panose="020B0609020204030204" pitchFamily="49" charset="0"/>
              </a:rPr>
              <a:t>&gt;</a:t>
            </a:r>
            <a:endParaRPr lang="en-IN" sz="2000" b="0" dirty="0">
              <a:solidFill>
                <a:srgbClr val="D4D4D4"/>
              </a:solidFill>
              <a:effectLst/>
              <a:latin typeface="Consolas" panose="020B0609020204030204" pitchFamily="49" charset="0"/>
            </a:endParaRPr>
          </a:p>
          <a:p>
            <a:pPr marL="0" indent="0">
              <a:buNone/>
            </a:pPr>
            <a:r>
              <a:rPr lang="en-IN" sz="2000" b="0" dirty="0">
                <a:solidFill>
                  <a:srgbClr val="D4D4D4"/>
                </a:solidFill>
                <a:effectLst/>
                <a:latin typeface="Consolas" panose="020B0609020204030204" pitchFamily="49" charset="0"/>
              </a:rPr>
              <a:t>        </a:t>
            </a:r>
            <a:r>
              <a:rPr lang="en-IN" sz="2000" b="0" dirty="0">
                <a:solidFill>
                  <a:srgbClr val="808080"/>
                </a:solidFill>
                <a:effectLst/>
                <a:latin typeface="Consolas" panose="020B0609020204030204" pitchFamily="49" charset="0"/>
              </a:rPr>
              <a:t>&lt;</a:t>
            </a:r>
            <a:r>
              <a:rPr lang="en-IN" sz="2000" b="0" dirty="0">
                <a:solidFill>
                  <a:srgbClr val="569CD6"/>
                </a:solidFill>
                <a:effectLst/>
                <a:latin typeface="Consolas" panose="020B0609020204030204" pitchFamily="49" charset="0"/>
              </a:rPr>
              <a:t>li</a:t>
            </a:r>
            <a:r>
              <a:rPr lang="en-IN" sz="2000" b="0" dirty="0">
                <a:solidFill>
                  <a:srgbClr val="D4D4D4"/>
                </a:solidFill>
                <a:effectLst/>
                <a:latin typeface="Consolas" panose="020B0609020204030204" pitchFamily="49" charset="0"/>
              </a:rPr>
              <a:t> </a:t>
            </a:r>
            <a:r>
              <a:rPr lang="en-IN" sz="2000" b="0" dirty="0">
                <a:solidFill>
                  <a:srgbClr val="9CDCFE"/>
                </a:solidFill>
                <a:effectLst/>
                <a:latin typeface="Consolas" panose="020B0609020204030204" pitchFamily="49" charset="0"/>
              </a:rPr>
              <a:t>role</a:t>
            </a:r>
            <a:r>
              <a:rPr lang="en-IN" sz="2000" b="0" dirty="0">
                <a:solidFill>
                  <a:srgbClr val="D4D4D4"/>
                </a:solidFill>
                <a:effectLst/>
                <a:latin typeface="Consolas" panose="020B0609020204030204" pitchFamily="49" charset="0"/>
              </a:rPr>
              <a:t>=</a:t>
            </a:r>
            <a:r>
              <a:rPr lang="en-IN" sz="2000" b="0" dirty="0">
                <a:solidFill>
                  <a:srgbClr val="CE9178"/>
                </a:solidFill>
                <a:effectLst/>
                <a:latin typeface="Consolas" panose="020B0609020204030204" pitchFamily="49" charset="0"/>
              </a:rPr>
              <a:t>"presentation"</a:t>
            </a:r>
            <a:endParaRPr lang="en-IN" sz="2000" b="0" dirty="0">
              <a:solidFill>
                <a:srgbClr val="D4D4D4"/>
              </a:solidFill>
              <a:effectLst/>
              <a:latin typeface="Consolas" panose="020B0609020204030204" pitchFamily="49" charset="0"/>
            </a:endParaRPr>
          </a:p>
          <a:p>
            <a:pPr marL="0" indent="0">
              <a:buNone/>
            </a:pPr>
            <a:r>
              <a:rPr lang="en-IN" sz="2000" b="0" dirty="0">
                <a:solidFill>
                  <a:srgbClr val="D4D4D4"/>
                </a:solidFill>
                <a:effectLst/>
                <a:latin typeface="Consolas" panose="020B0609020204030204" pitchFamily="49" charset="0"/>
              </a:rPr>
              <a:t>            </a:t>
            </a:r>
            <a:r>
              <a:rPr lang="en-IN" sz="2000" b="0" dirty="0">
                <a:solidFill>
                  <a:srgbClr val="9CDCFE"/>
                </a:solidFill>
                <a:effectLst/>
                <a:latin typeface="Consolas" panose="020B0609020204030204" pitchFamily="49" charset="0"/>
              </a:rPr>
              <a:t>routerLinkActive</a:t>
            </a:r>
            <a:r>
              <a:rPr lang="en-IN" sz="2000" b="0" dirty="0">
                <a:solidFill>
                  <a:srgbClr val="D4D4D4"/>
                </a:solidFill>
                <a:effectLst/>
                <a:latin typeface="Consolas" panose="020B0609020204030204" pitchFamily="49" charset="0"/>
              </a:rPr>
              <a:t>=</a:t>
            </a:r>
            <a:r>
              <a:rPr lang="en-IN" sz="2000" b="0" dirty="0">
                <a:solidFill>
                  <a:srgbClr val="CE9178"/>
                </a:solidFill>
                <a:effectLst/>
                <a:latin typeface="Consolas" panose="020B0609020204030204" pitchFamily="49" charset="0"/>
              </a:rPr>
              <a:t>"active"</a:t>
            </a:r>
            <a:r>
              <a:rPr lang="en-IN" sz="2000" b="0" dirty="0">
                <a:solidFill>
                  <a:srgbClr val="808080"/>
                </a:solidFill>
                <a:effectLst/>
                <a:latin typeface="Consolas" panose="020B0609020204030204" pitchFamily="49" charset="0"/>
              </a:rPr>
              <a:t>&gt;</a:t>
            </a:r>
            <a:endParaRPr lang="en-IN" sz="2000" b="0" dirty="0">
              <a:solidFill>
                <a:srgbClr val="D4D4D4"/>
              </a:solidFill>
              <a:effectLst/>
              <a:latin typeface="Consolas" panose="020B0609020204030204" pitchFamily="49" charset="0"/>
            </a:endParaRPr>
          </a:p>
          <a:p>
            <a:pPr marL="0" indent="0">
              <a:buNone/>
            </a:pPr>
            <a:r>
              <a:rPr lang="en-IN" sz="2000" b="0" dirty="0">
                <a:solidFill>
                  <a:srgbClr val="D4D4D4"/>
                </a:solidFill>
                <a:effectLst/>
                <a:latin typeface="Consolas" panose="020B0609020204030204" pitchFamily="49" charset="0"/>
              </a:rPr>
              <a:t>          </a:t>
            </a:r>
            <a:r>
              <a:rPr lang="en-IN" sz="2000" b="0" dirty="0">
                <a:solidFill>
                  <a:srgbClr val="808080"/>
                </a:solidFill>
                <a:effectLst/>
                <a:latin typeface="Consolas" panose="020B0609020204030204" pitchFamily="49" charset="0"/>
              </a:rPr>
              <a:t>&lt;</a:t>
            </a:r>
            <a:r>
              <a:rPr lang="en-IN" sz="2000" b="0" dirty="0">
                <a:solidFill>
                  <a:srgbClr val="569CD6"/>
                </a:solidFill>
                <a:effectLst/>
                <a:latin typeface="Consolas" panose="020B0609020204030204" pitchFamily="49" charset="0"/>
              </a:rPr>
              <a:t>a</a:t>
            </a:r>
            <a:r>
              <a:rPr lang="en-IN" sz="2000" b="0" dirty="0">
                <a:solidFill>
                  <a:srgbClr val="D4D4D4"/>
                </a:solidFill>
                <a:effectLst/>
                <a:latin typeface="Consolas" panose="020B0609020204030204" pitchFamily="49" charset="0"/>
              </a:rPr>
              <a:t> </a:t>
            </a:r>
            <a:r>
              <a:rPr lang="en-IN" sz="2000" b="0" dirty="0">
                <a:solidFill>
                  <a:srgbClr val="9CDCFE"/>
                </a:solidFill>
                <a:effectLst/>
                <a:latin typeface="Consolas" panose="020B0609020204030204" pitchFamily="49" charset="0"/>
              </a:rPr>
              <a:t>routerLink</a:t>
            </a:r>
            <a:r>
              <a:rPr lang="en-IN" sz="2000" b="0" dirty="0">
                <a:solidFill>
                  <a:srgbClr val="D4D4D4"/>
                </a:solidFill>
                <a:effectLst/>
                <a:latin typeface="Consolas" panose="020B0609020204030204" pitchFamily="49" charset="0"/>
              </a:rPr>
              <a:t>=</a:t>
            </a:r>
            <a:r>
              <a:rPr lang="en-IN" sz="2000" b="0" dirty="0">
                <a:solidFill>
                  <a:srgbClr val="CE9178"/>
                </a:solidFill>
                <a:effectLst/>
                <a:latin typeface="Consolas" panose="020B0609020204030204" pitchFamily="49" charset="0"/>
              </a:rPr>
              <a:t>"servers"</a:t>
            </a:r>
            <a:r>
              <a:rPr lang="en-IN" sz="2000" b="0" dirty="0">
                <a:solidFill>
                  <a:srgbClr val="808080"/>
                </a:solidFill>
                <a:effectLst/>
                <a:latin typeface="Consolas" panose="020B0609020204030204" pitchFamily="49" charset="0"/>
              </a:rPr>
              <a:t>&gt;</a:t>
            </a:r>
            <a:r>
              <a:rPr lang="en-IN" sz="2000" b="0" dirty="0">
                <a:solidFill>
                  <a:srgbClr val="D4D4D4"/>
                </a:solidFill>
                <a:effectLst/>
                <a:latin typeface="Consolas" panose="020B0609020204030204" pitchFamily="49" charset="0"/>
              </a:rPr>
              <a:t>Servers</a:t>
            </a:r>
            <a:r>
              <a:rPr lang="en-IN" sz="2000" b="0" dirty="0">
                <a:solidFill>
                  <a:srgbClr val="808080"/>
                </a:solidFill>
                <a:effectLst/>
                <a:latin typeface="Consolas" panose="020B0609020204030204" pitchFamily="49" charset="0"/>
              </a:rPr>
              <a:t>&lt;/</a:t>
            </a:r>
            <a:r>
              <a:rPr lang="en-IN" sz="2000" b="0" dirty="0">
                <a:solidFill>
                  <a:srgbClr val="569CD6"/>
                </a:solidFill>
                <a:effectLst/>
                <a:latin typeface="Consolas" panose="020B0609020204030204" pitchFamily="49" charset="0"/>
              </a:rPr>
              <a:t>a</a:t>
            </a:r>
            <a:r>
              <a:rPr lang="en-IN" sz="2000" b="0" dirty="0">
                <a:solidFill>
                  <a:srgbClr val="808080"/>
                </a:solidFill>
                <a:effectLst/>
                <a:latin typeface="Consolas" panose="020B0609020204030204" pitchFamily="49" charset="0"/>
              </a:rPr>
              <a:t>&gt;</a:t>
            </a:r>
            <a:endParaRPr lang="en-IN" sz="2000" b="0" dirty="0">
              <a:solidFill>
                <a:srgbClr val="D4D4D4"/>
              </a:solidFill>
              <a:effectLst/>
              <a:latin typeface="Consolas" panose="020B0609020204030204" pitchFamily="49" charset="0"/>
            </a:endParaRPr>
          </a:p>
          <a:p>
            <a:pPr marL="0" indent="0">
              <a:buNone/>
            </a:pPr>
            <a:r>
              <a:rPr lang="en-IN" sz="2000" b="0" dirty="0">
                <a:solidFill>
                  <a:srgbClr val="D4D4D4"/>
                </a:solidFill>
                <a:effectLst/>
                <a:latin typeface="Consolas" panose="020B0609020204030204" pitchFamily="49" charset="0"/>
              </a:rPr>
              <a:t>        </a:t>
            </a:r>
            <a:r>
              <a:rPr lang="en-IN" sz="2000" b="0" dirty="0">
                <a:solidFill>
                  <a:srgbClr val="808080"/>
                </a:solidFill>
                <a:effectLst/>
                <a:latin typeface="Consolas" panose="020B0609020204030204" pitchFamily="49" charset="0"/>
              </a:rPr>
              <a:t>&lt;/</a:t>
            </a:r>
            <a:r>
              <a:rPr lang="en-IN" sz="2000" b="0" dirty="0">
                <a:solidFill>
                  <a:srgbClr val="569CD6"/>
                </a:solidFill>
                <a:effectLst/>
                <a:latin typeface="Consolas" panose="020B0609020204030204" pitchFamily="49" charset="0"/>
              </a:rPr>
              <a:t>li</a:t>
            </a:r>
            <a:r>
              <a:rPr lang="en-IN" sz="2000" b="0" dirty="0">
                <a:solidFill>
                  <a:srgbClr val="808080"/>
                </a:solidFill>
                <a:effectLst/>
                <a:latin typeface="Consolas" panose="020B0609020204030204" pitchFamily="49" charset="0"/>
              </a:rPr>
              <a:t>&gt;</a:t>
            </a:r>
            <a:endParaRPr lang="en-IN" sz="2000" b="0" dirty="0">
              <a:solidFill>
                <a:srgbClr val="D4D4D4"/>
              </a:solidFill>
              <a:effectLst/>
              <a:latin typeface="Consolas" panose="020B0609020204030204" pitchFamily="49" charset="0"/>
            </a:endParaRPr>
          </a:p>
          <a:p>
            <a:pPr marL="0" indent="0">
              <a:buNone/>
            </a:pPr>
            <a:r>
              <a:rPr lang="en-IN" sz="2000" b="0" dirty="0">
                <a:solidFill>
                  <a:srgbClr val="D4D4D4"/>
                </a:solidFill>
                <a:effectLst/>
                <a:latin typeface="Consolas" panose="020B0609020204030204" pitchFamily="49" charset="0"/>
              </a:rPr>
              <a:t>        </a:t>
            </a:r>
            <a:r>
              <a:rPr lang="en-IN" sz="2000" b="0" dirty="0">
                <a:solidFill>
                  <a:srgbClr val="808080"/>
                </a:solidFill>
                <a:effectLst/>
                <a:latin typeface="Consolas" panose="020B0609020204030204" pitchFamily="49" charset="0"/>
              </a:rPr>
              <a:t>&lt;</a:t>
            </a:r>
            <a:r>
              <a:rPr lang="en-IN" sz="2000" b="0" dirty="0">
                <a:solidFill>
                  <a:srgbClr val="569CD6"/>
                </a:solidFill>
                <a:effectLst/>
                <a:latin typeface="Consolas" panose="020B0609020204030204" pitchFamily="49" charset="0"/>
              </a:rPr>
              <a:t>li</a:t>
            </a:r>
            <a:r>
              <a:rPr lang="en-IN" sz="2000" b="0" dirty="0">
                <a:solidFill>
                  <a:srgbClr val="D4D4D4"/>
                </a:solidFill>
                <a:effectLst/>
                <a:latin typeface="Consolas" panose="020B0609020204030204" pitchFamily="49" charset="0"/>
              </a:rPr>
              <a:t> </a:t>
            </a:r>
            <a:r>
              <a:rPr lang="en-IN" sz="2000" b="0" dirty="0">
                <a:solidFill>
                  <a:srgbClr val="9CDCFE"/>
                </a:solidFill>
                <a:effectLst/>
                <a:latin typeface="Consolas" panose="020B0609020204030204" pitchFamily="49" charset="0"/>
              </a:rPr>
              <a:t>role</a:t>
            </a:r>
            <a:r>
              <a:rPr lang="en-IN" sz="2000" b="0" dirty="0">
                <a:solidFill>
                  <a:srgbClr val="D4D4D4"/>
                </a:solidFill>
                <a:effectLst/>
                <a:latin typeface="Consolas" panose="020B0609020204030204" pitchFamily="49" charset="0"/>
              </a:rPr>
              <a:t>=</a:t>
            </a:r>
            <a:r>
              <a:rPr lang="en-IN" sz="2000" b="0" dirty="0">
                <a:solidFill>
                  <a:srgbClr val="CE9178"/>
                </a:solidFill>
                <a:effectLst/>
                <a:latin typeface="Consolas" panose="020B0609020204030204" pitchFamily="49" charset="0"/>
              </a:rPr>
              <a:t>"presentation"</a:t>
            </a:r>
            <a:endParaRPr lang="en-IN" sz="2000" b="0" dirty="0">
              <a:solidFill>
                <a:srgbClr val="D4D4D4"/>
              </a:solidFill>
              <a:effectLst/>
              <a:latin typeface="Consolas" panose="020B0609020204030204" pitchFamily="49" charset="0"/>
            </a:endParaRPr>
          </a:p>
          <a:p>
            <a:pPr marL="0" indent="0">
              <a:buNone/>
            </a:pPr>
            <a:r>
              <a:rPr lang="en-IN" sz="2000" b="0" dirty="0">
                <a:solidFill>
                  <a:srgbClr val="D4D4D4"/>
                </a:solidFill>
                <a:effectLst/>
                <a:latin typeface="Consolas" panose="020B0609020204030204" pitchFamily="49" charset="0"/>
              </a:rPr>
              <a:t>            </a:t>
            </a:r>
            <a:r>
              <a:rPr lang="en-IN" sz="2000" b="0" dirty="0">
                <a:solidFill>
                  <a:srgbClr val="9CDCFE"/>
                </a:solidFill>
                <a:effectLst/>
                <a:latin typeface="Consolas" panose="020B0609020204030204" pitchFamily="49" charset="0"/>
              </a:rPr>
              <a:t>routerLinkActive</a:t>
            </a:r>
            <a:r>
              <a:rPr lang="en-IN" sz="2000" b="0" dirty="0">
                <a:solidFill>
                  <a:srgbClr val="D4D4D4"/>
                </a:solidFill>
                <a:effectLst/>
                <a:latin typeface="Consolas" panose="020B0609020204030204" pitchFamily="49" charset="0"/>
              </a:rPr>
              <a:t>=</a:t>
            </a:r>
            <a:r>
              <a:rPr lang="en-IN" sz="2000" b="0" dirty="0">
                <a:solidFill>
                  <a:srgbClr val="CE9178"/>
                </a:solidFill>
                <a:effectLst/>
                <a:latin typeface="Consolas" panose="020B0609020204030204" pitchFamily="49" charset="0"/>
              </a:rPr>
              <a:t>"active"</a:t>
            </a:r>
            <a:r>
              <a:rPr lang="en-IN" sz="2000" b="0" dirty="0">
                <a:solidFill>
                  <a:srgbClr val="808080"/>
                </a:solidFill>
                <a:effectLst/>
                <a:latin typeface="Consolas" panose="020B0609020204030204" pitchFamily="49" charset="0"/>
              </a:rPr>
              <a:t>&gt;</a:t>
            </a:r>
            <a:endParaRPr lang="en-IN" sz="2000" b="0" dirty="0">
              <a:solidFill>
                <a:srgbClr val="D4D4D4"/>
              </a:solidFill>
              <a:effectLst/>
              <a:latin typeface="Consolas" panose="020B0609020204030204" pitchFamily="49" charset="0"/>
            </a:endParaRPr>
          </a:p>
          <a:p>
            <a:pPr marL="0" indent="0">
              <a:buNone/>
            </a:pPr>
            <a:r>
              <a:rPr lang="en-IN" sz="2000" b="0" dirty="0">
                <a:solidFill>
                  <a:srgbClr val="D4D4D4"/>
                </a:solidFill>
                <a:effectLst/>
                <a:latin typeface="Consolas" panose="020B0609020204030204" pitchFamily="49" charset="0"/>
              </a:rPr>
              <a:t>          </a:t>
            </a:r>
            <a:r>
              <a:rPr lang="en-IN" sz="2000" b="0" dirty="0">
                <a:solidFill>
                  <a:srgbClr val="808080"/>
                </a:solidFill>
                <a:effectLst/>
                <a:latin typeface="Consolas" panose="020B0609020204030204" pitchFamily="49" charset="0"/>
              </a:rPr>
              <a:t>&lt;</a:t>
            </a:r>
            <a:r>
              <a:rPr lang="en-IN" sz="2000" b="0" dirty="0">
                <a:solidFill>
                  <a:srgbClr val="569CD6"/>
                </a:solidFill>
                <a:effectLst/>
                <a:latin typeface="Consolas" panose="020B0609020204030204" pitchFamily="49" charset="0"/>
              </a:rPr>
              <a:t>a</a:t>
            </a:r>
            <a:r>
              <a:rPr lang="en-IN" sz="2000" b="0" dirty="0">
                <a:solidFill>
                  <a:srgbClr val="D4D4D4"/>
                </a:solidFill>
                <a:effectLst/>
                <a:latin typeface="Consolas" panose="020B0609020204030204" pitchFamily="49" charset="0"/>
              </a:rPr>
              <a:t> </a:t>
            </a:r>
            <a:r>
              <a:rPr lang="en-IN" sz="2000" b="0" dirty="0">
                <a:solidFill>
                  <a:srgbClr val="9CDCFE"/>
                </a:solidFill>
                <a:effectLst/>
                <a:latin typeface="Consolas" panose="020B0609020204030204" pitchFamily="49" charset="0"/>
              </a:rPr>
              <a:t>[routerLink]</a:t>
            </a:r>
            <a:r>
              <a:rPr lang="en-IN" sz="2000" b="0" dirty="0">
                <a:solidFill>
                  <a:srgbClr val="D4D4D4"/>
                </a:solidFill>
                <a:effectLst/>
                <a:latin typeface="Consolas" panose="020B0609020204030204" pitchFamily="49" charset="0"/>
              </a:rPr>
              <a:t>=</a:t>
            </a:r>
            <a:r>
              <a:rPr lang="en-IN" sz="2000" b="0" dirty="0">
                <a:solidFill>
                  <a:srgbClr val="CE9178"/>
                </a:solidFill>
                <a:effectLst/>
                <a:latin typeface="Consolas" panose="020B0609020204030204" pitchFamily="49" charset="0"/>
              </a:rPr>
              <a:t>"</a:t>
            </a:r>
            <a:r>
              <a:rPr lang="en-IN" sz="2000" b="0" dirty="0">
                <a:solidFill>
                  <a:srgbClr val="D4D4D4"/>
                </a:solidFill>
                <a:effectLst/>
                <a:latin typeface="Consolas" panose="020B0609020204030204" pitchFamily="49" charset="0"/>
              </a:rPr>
              <a:t>[</a:t>
            </a:r>
            <a:r>
              <a:rPr lang="en-IN" sz="2000" b="0" dirty="0">
                <a:solidFill>
                  <a:srgbClr val="CE9178"/>
                </a:solidFill>
                <a:effectLst/>
                <a:latin typeface="Consolas" panose="020B0609020204030204" pitchFamily="49" charset="0"/>
              </a:rPr>
              <a:t>'users'</a:t>
            </a:r>
            <a:r>
              <a:rPr lang="en-IN" sz="2000" b="0" dirty="0">
                <a:solidFill>
                  <a:srgbClr val="D4D4D4"/>
                </a:solidFill>
                <a:effectLst/>
                <a:latin typeface="Consolas" panose="020B0609020204030204" pitchFamily="49" charset="0"/>
              </a:rPr>
              <a:t>]</a:t>
            </a:r>
            <a:r>
              <a:rPr lang="en-IN" sz="2000" b="0" dirty="0">
                <a:solidFill>
                  <a:srgbClr val="CE9178"/>
                </a:solidFill>
                <a:effectLst/>
                <a:latin typeface="Consolas" panose="020B0609020204030204" pitchFamily="49" charset="0"/>
              </a:rPr>
              <a:t>"</a:t>
            </a:r>
            <a:r>
              <a:rPr lang="en-IN" sz="2000" b="0" dirty="0">
                <a:solidFill>
                  <a:srgbClr val="808080"/>
                </a:solidFill>
                <a:effectLst/>
                <a:latin typeface="Consolas" panose="020B0609020204030204" pitchFamily="49" charset="0"/>
              </a:rPr>
              <a:t>&gt;</a:t>
            </a:r>
            <a:r>
              <a:rPr lang="en-IN" sz="2000" b="0" dirty="0">
                <a:solidFill>
                  <a:srgbClr val="D4D4D4"/>
                </a:solidFill>
                <a:effectLst/>
                <a:latin typeface="Consolas" panose="020B0609020204030204" pitchFamily="49" charset="0"/>
              </a:rPr>
              <a:t>Users</a:t>
            </a:r>
            <a:r>
              <a:rPr lang="en-IN" sz="2000" b="0" dirty="0">
                <a:solidFill>
                  <a:srgbClr val="808080"/>
                </a:solidFill>
                <a:effectLst/>
                <a:latin typeface="Consolas" panose="020B0609020204030204" pitchFamily="49" charset="0"/>
              </a:rPr>
              <a:t>&lt;/</a:t>
            </a:r>
            <a:r>
              <a:rPr lang="en-IN" sz="2000" b="0" dirty="0">
                <a:solidFill>
                  <a:srgbClr val="569CD6"/>
                </a:solidFill>
                <a:effectLst/>
                <a:latin typeface="Consolas" panose="020B0609020204030204" pitchFamily="49" charset="0"/>
              </a:rPr>
              <a:t>a</a:t>
            </a:r>
            <a:r>
              <a:rPr lang="en-IN" sz="2000" b="0" dirty="0">
                <a:solidFill>
                  <a:srgbClr val="808080"/>
                </a:solidFill>
                <a:effectLst/>
                <a:latin typeface="Consolas" panose="020B0609020204030204" pitchFamily="49" charset="0"/>
              </a:rPr>
              <a:t>&gt;</a:t>
            </a:r>
            <a:endParaRPr lang="en-IN" sz="2000" b="0" dirty="0">
              <a:solidFill>
                <a:srgbClr val="D4D4D4"/>
              </a:solidFill>
              <a:effectLst/>
              <a:latin typeface="Consolas" panose="020B0609020204030204" pitchFamily="49" charset="0"/>
            </a:endParaRPr>
          </a:p>
          <a:p>
            <a:pPr marL="0" indent="0">
              <a:buNone/>
            </a:pPr>
            <a:r>
              <a:rPr lang="en-IN" sz="2000" b="0" dirty="0">
                <a:solidFill>
                  <a:srgbClr val="D4D4D4"/>
                </a:solidFill>
                <a:effectLst/>
                <a:latin typeface="Consolas" panose="020B0609020204030204" pitchFamily="49" charset="0"/>
              </a:rPr>
              <a:t>        </a:t>
            </a:r>
            <a:r>
              <a:rPr lang="en-IN" sz="2000" b="0" dirty="0">
                <a:solidFill>
                  <a:srgbClr val="808080"/>
                </a:solidFill>
                <a:effectLst/>
                <a:latin typeface="Consolas" panose="020B0609020204030204" pitchFamily="49" charset="0"/>
              </a:rPr>
              <a:t>&lt;/</a:t>
            </a:r>
            <a:r>
              <a:rPr lang="en-IN" sz="2000" b="0" dirty="0">
                <a:solidFill>
                  <a:srgbClr val="569CD6"/>
                </a:solidFill>
                <a:effectLst/>
                <a:latin typeface="Consolas" panose="020B0609020204030204" pitchFamily="49" charset="0"/>
              </a:rPr>
              <a:t>li</a:t>
            </a:r>
            <a:r>
              <a:rPr lang="en-IN" sz="2000" b="0" dirty="0">
                <a:solidFill>
                  <a:srgbClr val="808080"/>
                </a:solidFill>
                <a:effectLst/>
                <a:latin typeface="Consolas" panose="020B0609020204030204" pitchFamily="49" charset="0"/>
              </a:rPr>
              <a:t>&gt;</a:t>
            </a:r>
            <a:endParaRPr lang="en-IN" sz="2000" b="0" dirty="0">
              <a:solidFill>
                <a:srgbClr val="D4D4D4"/>
              </a:solidFill>
              <a:effectLst/>
              <a:latin typeface="Consolas" panose="020B0609020204030204" pitchFamily="49" charset="0"/>
            </a:endParaRPr>
          </a:p>
          <a:p>
            <a:pPr marL="0" indent="0">
              <a:buNone/>
            </a:pPr>
            <a:r>
              <a:rPr lang="en-IN" sz="2000" b="0" dirty="0">
                <a:solidFill>
                  <a:srgbClr val="D4D4D4"/>
                </a:solidFill>
                <a:effectLst/>
                <a:latin typeface="Consolas" panose="020B0609020204030204" pitchFamily="49" charset="0"/>
              </a:rPr>
              <a:t>      </a:t>
            </a:r>
            <a:r>
              <a:rPr lang="en-IN" sz="2000" b="0" dirty="0">
                <a:solidFill>
                  <a:srgbClr val="808080"/>
                </a:solidFill>
                <a:effectLst/>
                <a:latin typeface="Consolas" panose="020B0609020204030204" pitchFamily="49" charset="0"/>
              </a:rPr>
              <a:t>&lt;/</a:t>
            </a:r>
            <a:r>
              <a:rPr lang="en-IN" sz="2000" b="0" dirty="0">
                <a:solidFill>
                  <a:srgbClr val="569CD6"/>
                </a:solidFill>
                <a:effectLst/>
                <a:latin typeface="Consolas" panose="020B0609020204030204" pitchFamily="49" charset="0"/>
              </a:rPr>
              <a:t>ul</a:t>
            </a:r>
            <a:r>
              <a:rPr lang="en-IN" sz="2000" b="0" dirty="0">
                <a:solidFill>
                  <a:srgbClr val="808080"/>
                </a:solidFill>
                <a:effectLst/>
                <a:latin typeface="Consolas" panose="020B0609020204030204" pitchFamily="49" charset="0"/>
              </a:rPr>
              <a:t>&gt;</a:t>
            </a:r>
            <a:endParaRPr lang="en-IN" sz="2000" b="0" dirty="0">
              <a:solidFill>
                <a:srgbClr val="D4D4D4"/>
              </a:solidFill>
              <a:effectLst/>
              <a:latin typeface="Consolas" panose="020B0609020204030204" pitchFamily="49" charset="0"/>
            </a:endParaRPr>
          </a:p>
          <a:p>
            <a:pPr marL="0" indent="0">
              <a:buNone/>
            </a:pPr>
            <a:endParaRPr lang="en-IN" dirty="0"/>
          </a:p>
        </p:txBody>
      </p:sp>
    </p:spTree>
    <p:extLst>
      <p:ext uri="{BB962C8B-B14F-4D97-AF65-F5344CB8AC3E}">
        <p14:creationId xmlns:p14="http://schemas.microsoft.com/office/powerpoint/2010/main" val="256601084"/>
      </p:ext>
    </p:extLst>
  </p:cSld>
  <p:clrMapOvr>
    <a:masterClrMapping/>
  </p:clrMapOvr>
</p:sld>
</file>

<file path=ppt/theme/theme1.xml><?xml version="1.0" encoding="utf-8"?>
<a:theme xmlns:a="http://schemas.openxmlformats.org/drawingml/2006/main" name="Office Theme">
  <a:themeElements>
    <a:clrScheme name="Custom 1">
      <a:dk1>
        <a:srgbClr val="000000"/>
      </a:dk1>
      <a:lt1>
        <a:srgbClr val="FFFFFF"/>
      </a:lt1>
      <a:dk2>
        <a:srgbClr val="44546A"/>
      </a:dk2>
      <a:lt2>
        <a:srgbClr val="E7E6E6"/>
      </a:lt2>
      <a:accent1>
        <a:srgbClr val="0076BF"/>
      </a:accent1>
      <a:accent2>
        <a:srgbClr val="FF671B"/>
      </a:accent2>
      <a:accent3>
        <a:srgbClr val="98C21F"/>
      </a:accent3>
      <a:accent4>
        <a:srgbClr val="FFCF2B"/>
      </a:accent4>
      <a:accent5>
        <a:srgbClr val="818A8F"/>
      </a:accent5>
      <a:accent6>
        <a:srgbClr val="5E3A96"/>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209297</TotalTime>
  <Words>2070</Words>
  <Application>Microsoft Office PowerPoint</Application>
  <PresentationFormat>On-screen Show (4:3)</PresentationFormat>
  <Paragraphs>286</Paragraphs>
  <Slides>23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Calibri Light</vt:lpstr>
      <vt:lpstr>Consolas</vt:lpstr>
      <vt:lpstr>Heebo</vt:lpstr>
      <vt:lpstr>Nunito</vt:lpstr>
      <vt:lpstr>sf pro text</vt:lpstr>
      <vt:lpstr>Office Theme</vt:lpstr>
      <vt:lpstr>Angular</vt:lpstr>
      <vt:lpstr>Angular  Topics</vt:lpstr>
      <vt:lpstr>Routing</vt:lpstr>
      <vt:lpstr>Client-Side Routing Advantages</vt:lpstr>
      <vt:lpstr>Without Routing…</vt:lpstr>
      <vt:lpstr>Routing Example</vt:lpstr>
      <vt:lpstr>Routing Example</vt:lpstr>
      <vt:lpstr>Registering Routes – Basic Syntax</vt:lpstr>
      <vt:lpstr>Navigating &amp; Loading Routes</vt:lpstr>
      <vt:lpstr> Relative and Absolute Path</vt:lpstr>
      <vt:lpstr>Navigating Programmatically</vt:lpstr>
      <vt:lpstr>Navigating Programmatically</vt:lpstr>
      <vt:lpstr>Using Relative Paths in Programmatic Navigation</vt:lpstr>
      <vt:lpstr>Passing &amp; Fetching Route Parameters</vt:lpstr>
      <vt:lpstr>Route Observables Un-Subscription </vt:lpstr>
      <vt:lpstr>Passing &amp; Retrieving Query Params &amp; Fragments</vt:lpstr>
      <vt:lpstr>Passing &amp; Retrieving Query Params &amp; Fragments</vt:lpstr>
      <vt:lpstr>Setting Up Child or Nested Routes</vt:lpstr>
      <vt:lpstr>Loading Child or Nested Routes</vt:lpstr>
      <vt:lpstr>Preserving/Merging Query Params During Navigation</vt:lpstr>
      <vt:lpstr>Redirection Path Matching &amp; Wild Card Routes</vt:lpstr>
      <vt:lpstr>Outsourcing Route Configuration</vt:lpstr>
      <vt:lpstr>Lazy Loading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namratamarathe81@gmail.com</cp:lastModifiedBy>
  <cp:revision>2329</cp:revision>
  <dcterms:created xsi:type="dcterms:W3CDTF">2016-04-04T15:55:04Z</dcterms:created>
  <dcterms:modified xsi:type="dcterms:W3CDTF">2022-06-16T13:53:51Z</dcterms:modified>
</cp:coreProperties>
</file>