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8"/>
  </p:notesMasterIdLst>
  <p:sldIdLst>
    <p:sldId id="942" r:id="rId2"/>
    <p:sldId id="867" r:id="rId3"/>
    <p:sldId id="943" r:id="rId4"/>
    <p:sldId id="944" r:id="rId5"/>
    <p:sldId id="945" r:id="rId6"/>
    <p:sldId id="946" r:id="rId7"/>
    <p:sldId id="947" r:id="rId8"/>
    <p:sldId id="948" r:id="rId9"/>
    <p:sldId id="949" r:id="rId10"/>
    <p:sldId id="950" r:id="rId11"/>
    <p:sldId id="951" r:id="rId12"/>
    <p:sldId id="952" r:id="rId13"/>
    <p:sldId id="953" r:id="rId14"/>
    <p:sldId id="954" r:id="rId15"/>
    <p:sldId id="956" r:id="rId16"/>
    <p:sldId id="95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R. Marathe" initials="NRM" lastIdx="2" clrIdx="0">
    <p:extLst>
      <p:ext uri="{19B8F6BF-5375-455C-9EA6-DF929625EA0E}">
        <p15:presenceInfo xmlns:p15="http://schemas.microsoft.com/office/powerpoint/2012/main" userId="S-1-5-21-7465074-836838143-1278890560-7847" providerId="AD"/>
      </p:ext>
    </p:extLst>
  </p:cmAuthor>
  <p:cmAuthor id="2" name="namratamarathe81@gmail.com" initials="n" lastIdx="1" clrIdx="1">
    <p:extLst>
      <p:ext uri="{19B8F6BF-5375-455C-9EA6-DF929625EA0E}">
        <p15:presenceInfo xmlns:p15="http://schemas.microsoft.com/office/powerpoint/2012/main" userId="36603a9db7f532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22A7E"/>
    <a:srgbClr val="005A92"/>
    <a:srgbClr val="A5ACAF"/>
    <a:srgbClr val="D2D0E8"/>
    <a:srgbClr val="A3A0C5"/>
    <a:srgbClr val="2F2A72"/>
    <a:srgbClr val="A5A5A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368" autoAdjust="0"/>
  </p:normalViewPr>
  <p:slideViewPr>
    <p:cSldViewPr snapToGrid="0" snapToObjects="1">
      <p:cViewPr varScale="1">
        <p:scale>
          <a:sx n="47" d="100"/>
          <a:sy n="47" d="100"/>
        </p:scale>
        <p:origin x="179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AB67-C1BC-754F-8021-D3D838B731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D475-CFC7-DD44-B301-8D1B459D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https://medium.com/lapis/where-is-your-orderby-pipe-angular-11e617ce2a3d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https://www.angularjswiki.com/angular/angular-date-pipe-formatting-date-times-in-angular-with-examples/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732527" y="0"/>
            <a:ext cx="2782823" cy="7903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48" y="935421"/>
            <a:ext cx="3886200" cy="52551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5422"/>
            <a:ext cx="3886200" cy="525517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70630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053736"/>
            <a:ext cx="7886700" cy="51368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Divider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 baseline="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Thank you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0"/>
            <a:ext cx="7886700" cy="529796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7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972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6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5563"/>
            <a:ext cx="78867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6356350"/>
            <a:ext cx="251505" cy="365124"/>
          </a:xfrm>
          <a:prstGeom prst="rect">
            <a:avLst/>
          </a:prstGeom>
        </p:spPr>
        <p:txBody>
          <a:bodyPr wrap="none" lIns="68577" tIns="34289" rIns="68577" bIns="34289" anchor="ctr" anchorCtr="0">
            <a:noAutofit/>
          </a:bodyPr>
          <a:lstStyle/>
          <a:p>
            <a:pPr algn="l"/>
            <a:fld id="{C3ED549E-E563-AD49-BC5A-067B09C6733F}" type="slidenum">
              <a:rPr lang="en-US" sz="750" smtClean="0">
                <a:solidFill>
                  <a:srgbClr val="A5ACAF"/>
                </a:solidFill>
                <a:latin typeface="+mn-lt"/>
                <a:cs typeface="Avenir Book"/>
              </a:rPr>
              <a:pPr algn="l"/>
              <a:t>‹#›</a:t>
            </a:fld>
            <a:endParaRPr lang="en-US" sz="750" dirty="0">
              <a:solidFill>
                <a:srgbClr val="A5ACAF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6" r:id="rId2"/>
    <p:sldLayoutId id="2147483680" r:id="rId3"/>
    <p:sldLayoutId id="2147483687" r:id="rId4"/>
    <p:sldLayoutId id="2147483688" r:id="rId5"/>
    <p:sldLayoutId id="2147483689" r:id="rId6"/>
    <p:sldLayoutId id="2147483693" r:id="rId7"/>
    <p:sldLayoutId id="2147483679" r:id="rId8"/>
    <p:sldLayoutId id="2147483690" r:id="rId9"/>
    <p:sldLayoutId id="2147483691" r:id="rId10"/>
    <p:sldLayoutId id="2147483692" r:id="rId11"/>
    <p:sldLayoutId id="2147483685" r:id="rId12"/>
    <p:sldLayoutId id="2147483683" r:id="rId13"/>
    <p:sldLayoutId id="2147483673" r:id="rId14"/>
    <p:sldLayoutId id="2147483674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420804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A894-2B55-F692-7F3A-F2054017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Decimal Pipe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788A-5F19-1B93-4221-D8A348D4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used to format decimal values.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Decimal Pipe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Define in component’s .ts file:-</a:t>
            </a:r>
          </a:p>
          <a:p>
            <a:pPr marL="457200" lvl="1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8.7589623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5.43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Output: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F0972-6260-DDBB-5D36-86F7BEBD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26" y="5018304"/>
            <a:ext cx="2028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505D-4896-74E7-C3B9-5900D7D3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Number Pipe With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FE35-B7AC-F476-0F99-D40B2EC0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Formatting values : We can apply string format inside number pattern. </a:t>
            </a:r>
          </a:p>
          <a:p>
            <a:r>
              <a:rPr lang="en-IN" dirty="0"/>
              <a:t>It is based on the below format −</a:t>
            </a:r>
          </a:p>
          <a:p>
            <a:pPr marL="457200" lvl="1" indent="0">
              <a:buNone/>
            </a:pPr>
            <a:r>
              <a:rPr lang="en-IN" dirty="0"/>
              <a:t>number:"{minimum Int Digits before decimal point}.{minimumFractionDigits} - {maximumFractionDigits}“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Decimal Number Pipe with formatting: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Apply formatting:- {{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'3.1'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Apply formatting:- {{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'2.1-4'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500" b="1" i="0" dirty="0">
                <a:solidFill>
                  <a:srgbClr val="000000"/>
                </a:solidFill>
                <a:effectLst/>
              </a:rPr>
              <a:t>{{decimalNum1 | number:’3.1’}}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 means three decimal place and minimum of one fraction but no constraint about maximum fraction limit. It returns the following output</a:t>
            </a:r>
          </a:p>
          <a:p>
            <a:pPr algn="just"/>
            <a:r>
              <a:rPr lang="en-US" sz="1500" b="1" i="0" dirty="0">
                <a:solidFill>
                  <a:srgbClr val="000000"/>
                </a:solidFill>
                <a:effectLst/>
              </a:rPr>
              <a:t>{{decimalNum1 | number:’2.1-4’}}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 means two decimal places and minimum one and maximum of four fractions allowed so it returns the below output −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D011E-F74C-04EF-5ACA-982DD92D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22" y="5797823"/>
            <a:ext cx="2880104" cy="8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3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9DB0-5F29-0DDE-91A0-8AE4FBD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Decimal Percent Pipe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AB65-D8C6-9828-E8E4-69026381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used to format number as percent.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Formatting strings are same as DecimalPipe concept.</a:t>
            </a:r>
          </a:p>
          <a:p>
            <a:pPr marL="457200" lvl="1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Decimal Percent Pipe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decimalNum3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'2.2'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Nunito" pitchFamily="2" charset="0"/>
              </a:rPr>
              <a:t>Define as below in associated component.ts file:-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decimalNum3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0.8178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0FBEC-DADF-75BD-A865-BFCABB25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60" y="5063746"/>
            <a:ext cx="3105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289C-4799-A88C-744D-54D30D39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Json Pipe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F2DD-892C-B79D-A412-161E846E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used to transform a JavaScript object into a JSON string.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 Pipe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Put the following code in .ts file</a:t>
            </a:r>
          </a:p>
          <a:p>
            <a:pPr marL="457200" lvl="1" indent="0">
              <a:buNone/>
            </a:pP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'user1'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15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5E58-5716-45FB-EEE8-354D964B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631"/>
            <a:ext cx="8537903" cy="53780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Creating Custom Pipe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D515-F89C-6C48-356C-9D31E598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have seen already, there is a number of pre-defined Pipes available in Angular 8 but sometimes, we may want to transform values in custom formats. This section explains about creating custom Pipes.</a:t>
            </a:r>
          </a:p>
          <a:p>
            <a:endParaRPr lang="en-US" dirty="0"/>
          </a:p>
          <a:p>
            <a:r>
              <a:rPr lang="en-US" dirty="0"/>
              <a:t>Create a custom Pipe using the below command  −</a:t>
            </a:r>
          </a:p>
          <a:p>
            <a:pPr marL="457200" lvl="1" indent="0">
              <a:buNone/>
            </a:pPr>
            <a:r>
              <a:rPr lang="en-US" dirty="0"/>
              <a:t>ng g pipe custompipe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30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6C67-F2E3-2674-D475-02EBEECB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Custom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191F-4BE6-5239-9A1C-F9B37649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'custompipe'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CustompipePipe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457200" lvl="1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sz="2600" dirty="0"/>
          </a:p>
          <a:p>
            <a:pPr marL="0" lvl="1" indent="0">
              <a:buNone/>
            </a:pPr>
            <a:r>
              <a:rPr lang="en-IN" sz="2600" dirty="0"/>
              <a:t>PipeTransform interface has single method transform with signature as below:-</a:t>
            </a:r>
            <a:br>
              <a:rPr lang="en-IN" sz="2600" dirty="0"/>
            </a:br>
            <a:endParaRPr lang="en-IN" sz="2600" dirty="0"/>
          </a:p>
          <a:p>
            <a:pPr marL="457200" lvl="1" indent="0"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interface PipeTransform {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 transform(value: any, ...args: any[]): any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}</a:t>
            </a:r>
            <a:endParaRPr lang="en-IN" b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65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B131-46C3-EB16-1DD7-5E28242A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Creating Custom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AFF2-9EC1-45F6-F7E4-4FCA56DF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App.component.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html:-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DigitCount Pipe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custompipe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App.component.ts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2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Pipes are referred as filters. 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Nunito" pitchFamily="2" charset="0"/>
              </a:rPr>
              <a:t>It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helps to transform data and manage data within interpolation, denoted by {{ | </a:t>
            </a:r>
            <a:r>
              <a:rPr lang="en-US" b="0" i="0">
                <a:solidFill>
                  <a:srgbClr val="000000"/>
                </a:solidFill>
                <a:effectLst/>
                <a:latin typeface="Nunito" pitchFamily="2" charset="0"/>
              </a:rPr>
              <a:t>}}. 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Nunito" pitchFamily="2" charset="0"/>
              </a:rPr>
              <a:t>It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accepts data, arrays, integers and strings as inputs which are separated by ‘|’ symbol.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9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6570-D7CB-4C16-23DF-E2A77060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4926-CF9A-7624-6958-864849ED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Today's date :- {{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Today's date :- {{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short date :- {{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shortDate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Full date :- {{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fullDate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Formatted date:- {{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/dd/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Hours and minutes:- {{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h:mm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Date object is converted into easily readable format by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DatePipe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  <a:cs typeface="Heebo" pitchFamily="2" charset="-79"/>
              </a:rPr>
              <a:t>Parameters in Date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We can add parameter in pipe using : character.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We can show short, full or formatted dates using this parameter.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28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0DD4-5CFD-2A57-8E5B-2687CBAC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Pipe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CCC4D-695D-2DAC-9D29-F475B25F2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755900"/>
            <a:ext cx="5943600" cy="1571625"/>
          </a:xfrm>
        </p:spPr>
      </p:pic>
    </p:spTree>
    <p:extLst>
      <p:ext uri="{BB962C8B-B14F-4D97-AF65-F5344CB8AC3E}">
        <p14:creationId xmlns:p14="http://schemas.microsoft.com/office/powerpoint/2010/main" val="129890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B24E-3E45-7E19-D056-9575D0E1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Chained pipes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CAE6-5FFC-7074-0520-3213B66D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combine multiple pipes together. This will be useful when a scenario associates with more than one pipe that has to be applied for data transformation.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 Chaining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 with uppercase :- {{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fullDate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 with lowercase :- {{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presentDate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'medium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In the above example, if you want to show the date with uppercase letters, then we can apply both Date and Uppercase pipes together.</a:t>
            </a:r>
          </a:p>
          <a:p>
            <a:endParaRPr lang="en-US" dirty="0"/>
          </a:p>
          <a:p>
            <a:r>
              <a:rPr lang="en-US" dirty="0"/>
              <a:t>You could see the below response on your screen −</a:t>
            </a:r>
          </a:p>
          <a:p>
            <a:endParaRPr lang="en-US" dirty="0"/>
          </a:p>
          <a:p>
            <a:r>
              <a:rPr lang="en-US" dirty="0"/>
              <a:t>Date with uppercase :- MONDAY, JUNE 15, 2020 Date with lowercase :- </a:t>
            </a:r>
            <a:r>
              <a:rPr lang="en-US" dirty="0" err="1"/>
              <a:t>jun</a:t>
            </a:r>
            <a:r>
              <a:rPr lang="en-US" dirty="0"/>
              <a:t> 15, 2020, 12:00:00 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61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CB0C-1FA1-9323-779C-CAD73D2A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Built-in Pipes: Async Pipe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0C30-515F-F11A-0413-A8E7B3CC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Angular 8 supports the following built-in pipes. We will discuss one by one in brief.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AsyncPipe</a:t>
            </a:r>
            <a:r>
              <a:rPr lang="en-US" dirty="0"/>
              <a:t>:-</a:t>
            </a:r>
          </a:p>
          <a:p>
            <a:r>
              <a:rPr lang="en-US" dirty="0"/>
              <a:t>If data comes in the form of observables, then Async pipe subscribes to an observable and returns the transmitted values.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});</a:t>
            </a:r>
          </a:p>
          <a:p>
            <a:r>
              <a:rPr lang="en-US" dirty="0"/>
              <a:t>Main advantage is that, we don’t need to call subscribe on our </a:t>
            </a:r>
            <a:r>
              <a:rPr lang="en-US" dirty="0" err="1"/>
              <a:t>timeChange</a:t>
            </a:r>
            <a:r>
              <a:rPr lang="en-US" dirty="0"/>
              <a:t> and don’t worry about unsubscribe, if the component is removed.</a:t>
            </a:r>
          </a:p>
          <a:p>
            <a:endParaRPr lang="en-US" dirty="0"/>
          </a:p>
          <a:p>
            <a:r>
              <a:rPr lang="en-US" dirty="0"/>
              <a:t>Add the below code inside your **.component.html.</a:t>
            </a:r>
          </a:p>
          <a:p>
            <a:pPr marL="457200" lvl="1" indent="0">
              <a:buNone/>
            </a:pP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Seconds changing in Time: {{ 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timeChange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</a:p>
          <a:p>
            <a:pPr marL="457200" lvl="1" indent="0">
              <a:buNone/>
            </a:pP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E77F-115B-A268-72AE-E8136A66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Built-in Pipers: Currency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749F-F426-69A9-D5AA-986B606D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92630"/>
            <a:ext cx="7886700" cy="5297960"/>
          </a:xfrm>
        </p:spPr>
        <p:txBody>
          <a:bodyPr/>
          <a:lstStyle/>
          <a:p>
            <a:pPr marL="457200" lvl="1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Currency Pipe: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'EUR'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'INR'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Define price in **.component.ts file</a:t>
            </a:r>
          </a:p>
          <a:p>
            <a:pPr marL="457200" lvl="1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 visible on screen:</a:t>
            </a:r>
          </a:p>
          <a:p>
            <a:pPr marL="457200" lvl="1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DE089C-0156-4A3D-D442-B7D644EE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75" y="3978338"/>
            <a:ext cx="2266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1994-AFBC-A8BD-D057-193741F1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Slice Pipe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FAEB-DF03-3320-88AE-CCE31652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pipe is used to return a slice of an array. It takes index as an argument.</a:t>
            </a:r>
          </a:p>
          <a:p>
            <a:pPr marL="457200" lvl="1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Slice Pipe: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 index:- {{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:2}}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 and end index:- {{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:1:4}}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Negative index:- {{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:-2}}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Negative start and end index:- {{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:-4:-2}}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uiltin-pipes.component.ts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BuiltinPipesComponent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"Pomegranate"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06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851-58DA-9704-AF25-6478F0AF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 Pipe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CCF85-84F4-CC1F-C88D-B9B08CEF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5" y="2451100"/>
            <a:ext cx="3714750" cy="2181225"/>
          </a:xfrm>
        </p:spPr>
      </p:pic>
    </p:spTree>
    <p:extLst>
      <p:ext uri="{BB962C8B-B14F-4D97-AF65-F5344CB8AC3E}">
        <p14:creationId xmlns:p14="http://schemas.microsoft.com/office/powerpoint/2010/main" val="212720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6BF"/>
      </a:accent1>
      <a:accent2>
        <a:srgbClr val="FF671B"/>
      </a:accent2>
      <a:accent3>
        <a:srgbClr val="98C21F"/>
      </a:accent3>
      <a:accent4>
        <a:srgbClr val="FFCF2B"/>
      </a:accent4>
      <a:accent5>
        <a:srgbClr val="818A8F"/>
      </a:accent5>
      <a:accent6>
        <a:srgbClr val="5E3A9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209452</TotalTime>
  <Words>1211</Words>
  <Application>Microsoft Office PowerPoint</Application>
  <PresentationFormat>On-screen Show (4:3)</PresentationFormat>
  <Paragraphs>155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Heebo</vt:lpstr>
      <vt:lpstr>Nunito</vt:lpstr>
      <vt:lpstr>Office Theme</vt:lpstr>
      <vt:lpstr>Pipes</vt:lpstr>
      <vt:lpstr>Angular Pipes</vt:lpstr>
      <vt:lpstr>Date Pipe</vt:lpstr>
      <vt:lpstr>Date Pipe</vt:lpstr>
      <vt:lpstr> Chained pipes </vt:lpstr>
      <vt:lpstr> Built-in Pipes: Async Pipe </vt:lpstr>
      <vt:lpstr>Built-in Pipers: Currency Pipe</vt:lpstr>
      <vt:lpstr> Slice Pipe </vt:lpstr>
      <vt:lpstr>Slice Pipe</vt:lpstr>
      <vt:lpstr> Decimal Pipe </vt:lpstr>
      <vt:lpstr>Decimal Number Pipe With Formatting</vt:lpstr>
      <vt:lpstr> Decimal Percent Pipe </vt:lpstr>
      <vt:lpstr> Json Pipe </vt:lpstr>
      <vt:lpstr> Creating Custom Pipe </vt:lpstr>
      <vt:lpstr>Creating Custom Pipe</vt:lpstr>
      <vt:lpstr>Creating Custom 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namratamarathe81@gmail.com</cp:lastModifiedBy>
  <cp:revision>2383</cp:revision>
  <dcterms:created xsi:type="dcterms:W3CDTF">2016-04-04T15:55:04Z</dcterms:created>
  <dcterms:modified xsi:type="dcterms:W3CDTF">2022-06-29T12:59:25Z</dcterms:modified>
</cp:coreProperties>
</file>