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60" r:id="rId5"/>
    <p:sldId id="272" r:id="rId6"/>
    <p:sldId id="273" r:id="rId7"/>
    <p:sldId id="276" r:id="rId8"/>
    <p:sldId id="278" r:id="rId9"/>
    <p:sldId id="280" r:id="rId10"/>
    <p:sldId id="281" r:id="rId11"/>
    <p:sldId id="275" r:id="rId12"/>
    <p:sldId id="277" r:id="rId13"/>
    <p:sldId id="282" r:id="rId14"/>
    <p:sldId id="283" r:id="rId15"/>
    <p:sldId id="294" r:id="rId16"/>
    <p:sldId id="285" r:id="rId17"/>
    <p:sldId id="287" r:id="rId18"/>
    <p:sldId id="288" r:id="rId19"/>
    <p:sldId id="289" r:id="rId20"/>
    <p:sldId id="290" r:id="rId21"/>
    <p:sldId id="291" r:id="rId22"/>
    <p:sldId id="293" r:id="rId23"/>
    <p:sldId id="268" r:id="rId24"/>
    <p:sldId id="267" r:id="rId25"/>
    <p:sldId id="270" r:id="rId26"/>
    <p:sldId id="296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20" autoAdjust="0"/>
    <p:restoredTop sz="94545" autoAdjust="0"/>
  </p:normalViewPr>
  <p:slideViewPr>
    <p:cSldViewPr snapToGrid="0"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as knaane" userId="c8dbaa372d3f101e" providerId="LiveId" clId="{3104B4EF-64B0-4F7B-9B5B-32B564D3042C}"/>
    <pc:docChg chg="custSel addSld modSld">
      <pc:chgData name="feras knaane" userId="c8dbaa372d3f101e" providerId="LiveId" clId="{3104B4EF-64B0-4F7B-9B5B-32B564D3042C}" dt="2023-02-23T09:26:25.784" v="558" actId="14100"/>
      <pc:docMkLst>
        <pc:docMk/>
      </pc:docMkLst>
      <pc:sldChg chg="addSp modSp mod">
        <pc:chgData name="feras knaane" userId="c8dbaa372d3f101e" providerId="LiveId" clId="{3104B4EF-64B0-4F7B-9B5B-32B564D3042C}" dt="2023-02-23T09:26:25.784" v="558" actId="14100"/>
        <pc:sldMkLst>
          <pc:docMk/>
          <pc:sldMk cId="667791344" sldId="270"/>
        </pc:sldMkLst>
        <pc:spChg chg="add">
          <ac:chgData name="feras knaane" userId="c8dbaa372d3f101e" providerId="LiveId" clId="{3104B4EF-64B0-4F7B-9B5B-32B564D3042C}" dt="2023-02-23T09:25:38.541" v="546"/>
          <ac:spMkLst>
            <pc:docMk/>
            <pc:sldMk cId="667791344" sldId="270"/>
            <ac:spMk id="3" creationId="{AD9CC3F0-0A55-E379-A34D-AA07082D6D99}"/>
          </ac:spMkLst>
        </pc:spChg>
        <pc:spChg chg="mod">
          <ac:chgData name="feras knaane" userId="c8dbaa372d3f101e" providerId="LiveId" clId="{3104B4EF-64B0-4F7B-9B5B-32B564D3042C}" dt="2023-02-23T09:26:21.030" v="556" actId="1076"/>
          <ac:spMkLst>
            <pc:docMk/>
            <pc:sldMk cId="667791344" sldId="270"/>
            <ac:spMk id="25" creationId="{AF95B09D-EF15-21FA-C794-7C0D1486C2B0}"/>
          </ac:spMkLst>
        </pc:spChg>
        <pc:spChg chg="mod">
          <ac:chgData name="feras knaane" userId="c8dbaa372d3f101e" providerId="LiveId" clId="{3104B4EF-64B0-4F7B-9B5B-32B564D3042C}" dt="2023-02-23T09:26:04.631" v="551" actId="1076"/>
          <ac:spMkLst>
            <pc:docMk/>
            <pc:sldMk cId="667791344" sldId="270"/>
            <ac:spMk id="37" creationId="{DBA631A9-70E7-0751-83B9-BCE70F7BB7EA}"/>
          </ac:spMkLst>
        </pc:spChg>
        <pc:picChg chg="add mod">
          <ac:chgData name="feras knaane" userId="c8dbaa372d3f101e" providerId="LiveId" clId="{3104B4EF-64B0-4F7B-9B5B-32B564D3042C}" dt="2023-02-23T09:26:25.784" v="558" actId="14100"/>
          <ac:picMkLst>
            <pc:docMk/>
            <pc:sldMk cId="667791344" sldId="270"/>
            <ac:picMk id="5" creationId="{264AC02C-C6C8-A331-8B81-CB98594984B1}"/>
          </ac:picMkLst>
        </pc:picChg>
      </pc:sldChg>
      <pc:sldChg chg="modSp">
        <pc:chgData name="feras knaane" userId="c8dbaa372d3f101e" providerId="LiveId" clId="{3104B4EF-64B0-4F7B-9B5B-32B564D3042C}" dt="2023-02-23T09:03:34.328" v="492" actId="20577"/>
        <pc:sldMkLst>
          <pc:docMk/>
          <pc:sldMk cId="3174541504" sldId="273"/>
        </pc:sldMkLst>
        <pc:graphicFrameChg chg="mod">
          <ac:chgData name="feras knaane" userId="c8dbaa372d3f101e" providerId="LiveId" clId="{3104B4EF-64B0-4F7B-9B5B-32B564D3042C}" dt="2023-02-23T09:03:34.328" v="492" actId="20577"/>
          <ac:graphicFrameMkLst>
            <pc:docMk/>
            <pc:sldMk cId="3174541504" sldId="273"/>
            <ac:graphicFrameMk id="5" creationId="{9C39C482-9E2E-33F9-9B9F-4B88E71E39E2}"/>
          </ac:graphicFrameMkLst>
        </pc:graphicFrameChg>
      </pc:sldChg>
      <pc:sldChg chg="addSp delSp modSp mod modNotesTx">
        <pc:chgData name="feras knaane" userId="c8dbaa372d3f101e" providerId="LiveId" clId="{3104B4EF-64B0-4F7B-9B5B-32B564D3042C}" dt="2023-02-23T08:10:50.333" v="9" actId="1076"/>
        <pc:sldMkLst>
          <pc:docMk/>
          <pc:sldMk cId="2011217111" sldId="275"/>
        </pc:sldMkLst>
        <pc:spChg chg="del mod">
          <ac:chgData name="feras knaane" userId="c8dbaa372d3f101e" providerId="LiveId" clId="{3104B4EF-64B0-4F7B-9B5B-32B564D3042C}" dt="2023-02-23T08:10:27.416" v="3"/>
          <ac:spMkLst>
            <pc:docMk/>
            <pc:sldMk cId="2011217111" sldId="275"/>
            <ac:spMk id="3" creationId="{1839BD36-BD4D-B8CF-32A3-8E9001D28D56}"/>
          </ac:spMkLst>
        </pc:spChg>
        <pc:spChg chg="add mod">
          <ac:chgData name="feras knaane" userId="c8dbaa372d3f101e" providerId="LiveId" clId="{3104B4EF-64B0-4F7B-9B5B-32B564D3042C}" dt="2023-02-23T08:10:50.333" v="9" actId="1076"/>
          <ac:spMkLst>
            <pc:docMk/>
            <pc:sldMk cId="2011217111" sldId="275"/>
            <ac:spMk id="8" creationId="{8E82E8DB-BE56-1CCE-92FC-C94319243558}"/>
          </ac:spMkLst>
        </pc:spChg>
        <pc:spChg chg="mod">
          <ac:chgData name="feras knaane" userId="c8dbaa372d3f101e" providerId="LiveId" clId="{3104B4EF-64B0-4F7B-9B5B-32B564D3042C}" dt="2023-02-23T08:10:23.261" v="0" actId="20577"/>
          <ac:spMkLst>
            <pc:docMk/>
            <pc:sldMk cId="2011217111" sldId="275"/>
            <ac:spMk id="49" creationId="{E1EA25D9-8F01-1F7F-58E1-1F31FBDE0AD4}"/>
          </ac:spMkLst>
        </pc:spChg>
      </pc:sldChg>
      <pc:sldChg chg="modSp mod">
        <pc:chgData name="feras knaane" userId="c8dbaa372d3f101e" providerId="LiveId" clId="{3104B4EF-64B0-4F7B-9B5B-32B564D3042C}" dt="2023-02-23T09:04:15.020" v="498" actId="2711"/>
        <pc:sldMkLst>
          <pc:docMk/>
          <pc:sldMk cId="4118369881" sldId="276"/>
        </pc:sldMkLst>
        <pc:spChg chg="mod">
          <ac:chgData name="feras knaane" userId="c8dbaa372d3f101e" providerId="LiveId" clId="{3104B4EF-64B0-4F7B-9B5B-32B564D3042C}" dt="2023-02-23T09:04:15.020" v="498" actId="2711"/>
          <ac:spMkLst>
            <pc:docMk/>
            <pc:sldMk cId="4118369881" sldId="276"/>
            <ac:spMk id="3" creationId="{57D51DCB-A4C2-2351-594A-DA804B1CFBD6}"/>
          </ac:spMkLst>
        </pc:spChg>
      </pc:sldChg>
      <pc:sldChg chg="modSp mod">
        <pc:chgData name="feras knaane" userId="c8dbaa372d3f101e" providerId="LiveId" clId="{3104B4EF-64B0-4F7B-9B5B-32B564D3042C}" dt="2023-02-23T09:07:56.429" v="544" actId="20577"/>
        <pc:sldMkLst>
          <pc:docMk/>
          <pc:sldMk cId="1791241612" sldId="281"/>
        </pc:sldMkLst>
        <pc:spChg chg="mod">
          <ac:chgData name="feras knaane" userId="c8dbaa372d3f101e" providerId="LiveId" clId="{3104B4EF-64B0-4F7B-9B5B-32B564D3042C}" dt="2023-02-23T09:07:56.429" v="544" actId="20577"/>
          <ac:spMkLst>
            <pc:docMk/>
            <pc:sldMk cId="1791241612" sldId="281"/>
            <ac:spMk id="3" creationId="{ABB2D6FC-5150-63D7-8882-CAB7C0454208}"/>
          </ac:spMkLst>
        </pc:spChg>
      </pc:sldChg>
      <pc:sldChg chg="modSp mod">
        <pc:chgData name="feras knaane" userId="c8dbaa372d3f101e" providerId="LiveId" clId="{3104B4EF-64B0-4F7B-9B5B-32B564D3042C}" dt="2023-02-23T08:15:41.863" v="27" actId="20577"/>
        <pc:sldMkLst>
          <pc:docMk/>
          <pc:sldMk cId="2007701013" sldId="283"/>
        </pc:sldMkLst>
        <pc:spChg chg="mod">
          <ac:chgData name="feras knaane" userId="c8dbaa372d3f101e" providerId="LiveId" clId="{3104B4EF-64B0-4F7B-9B5B-32B564D3042C}" dt="2023-02-23T08:15:41.863" v="27" actId="20577"/>
          <ac:spMkLst>
            <pc:docMk/>
            <pc:sldMk cId="2007701013" sldId="283"/>
            <ac:spMk id="8" creationId="{98C18516-3B9B-CB53-6994-074A53E3095A}"/>
          </ac:spMkLst>
        </pc:spChg>
      </pc:sldChg>
      <pc:sldChg chg="addSp delSp modSp mod">
        <pc:chgData name="feras knaane" userId="c8dbaa372d3f101e" providerId="LiveId" clId="{3104B4EF-64B0-4F7B-9B5B-32B564D3042C}" dt="2023-02-23T08:24:58.020" v="259" actId="1076"/>
        <pc:sldMkLst>
          <pc:docMk/>
          <pc:sldMk cId="282506243" sldId="289"/>
        </pc:sldMkLst>
        <pc:picChg chg="del">
          <ac:chgData name="feras knaane" userId="c8dbaa372d3f101e" providerId="LiveId" clId="{3104B4EF-64B0-4F7B-9B5B-32B564D3042C}" dt="2023-02-23T08:24:55.051" v="257" actId="478"/>
          <ac:picMkLst>
            <pc:docMk/>
            <pc:sldMk cId="282506243" sldId="289"/>
            <ac:picMk id="5" creationId="{13DB7B90-9AF5-3CCF-FEDB-D6153CC68C86}"/>
          </ac:picMkLst>
        </pc:picChg>
        <pc:picChg chg="add mod">
          <ac:chgData name="feras knaane" userId="c8dbaa372d3f101e" providerId="LiveId" clId="{3104B4EF-64B0-4F7B-9B5B-32B564D3042C}" dt="2023-02-23T08:24:58.020" v="259" actId="1076"/>
          <ac:picMkLst>
            <pc:docMk/>
            <pc:sldMk cId="282506243" sldId="289"/>
            <ac:picMk id="6" creationId="{8CA65B13-E278-F39F-F762-61B0273E819E}"/>
          </ac:picMkLst>
        </pc:picChg>
      </pc:sldChg>
      <pc:sldChg chg="modSp mod">
        <pc:chgData name="feras knaane" userId="c8dbaa372d3f101e" providerId="LiveId" clId="{3104B4EF-64B0-4F7B-9B5B-32B564D3042C}" dt="2023-02-23T08:25:25.861" v="260" actId="20577"/>
        <pc:sldMkLst>
          <pc:docMk/>
          <pc:sldMk cId="560304741" sldId="290"/>
        </pc:sldMkLst>
        <pc:spChg chg="mod">
          <ac:chgData name="feras knaane" userId="c8dbaa372d3f101e" providerId="LiveId" clId="{3104B4EF-64B0-4F7B-9B5B-32B564D3042C}" dt="2023-02-23T08:25:25.861" v="260" actId="20577"/>
          <ac:spMkLst>
            <pc:docMk/>
            <pc:sldMk cId="560304741" sldId="290"/>
            <ac:spMk id="3" creationId="{96CFE758-9425-6B55-288F-FDAB97285E1F}"/>
          </ac:spMkLst>
        </pc:spChg>
      </pc:sldChg>
      <pc:sldChg chg="modSp mod">
        <pc:chgData name="feras knaane" userId="c8dbaa372d3f101e" providerId="LiveId" clId="{3104B4EF-64B0-4F7B-9B5B-32B564D3042C}" dt="2023-02-23T08:44:25.451" v="489" actId="20577"/>
        <pc:sldMkLst>
          <pc:docMk/>
          <pc:sldMk cId="4223312455" sldId="293"/>
        </pc:sldMkLst>
        <pc:spChg chg="mod">
          <ac:chgData name="feras knaane" userId="c8dbaa372d3f101e" providerId="LiveId" clId="{3104B4EF-64B0-4F7B-9B5B-32B564D3042C}" dt="2023-02-23T08:44:25.451" v="489" actId="20577"/>
          <ac:spMkLst>
            <pc:docMk/>
            <pc:sldMk cId="4223312455" sldId="293"/>
            <ac:spMk id="3" creationId="{1B2F324F-2CEE-5644-2EA4-6B84D25C5896}"/>
          </ac:spMkLst>
        </pc:spChg>
      </pc:sldChg>
      <pc:sldChg chg="addSp delSp modSp mod">
        <pc:chgData name="feras knaane" userId="c8dbaa372d3f101e" providerId="LiveId" clId="{3104B4EF-64B0-4F7B-9B5B-32B564D3042C}" dt="2023-02-23T09:13:24.662" v="545" actId="20577"/>
        <pc:sldMkLst>
          <pc:docMk/>
          <pc:sldMk cId="2226600300" sldId="294"/>
        </pc:sldMkLst>
        <pc:spChg chg="add del mod">
          <ac:chgData name="feras knaane" userId="c8dbaa372d3f101e" providerId="LiveId" clId="{3104B4EF-64B0-4F7B-9B5B-32B564D3042C}" dt="2023-02-23T08:17:27.787" v="29"/>
          <ac:spMkLst>
            <pc:docMk/>
            <pc:sldMk cId="2226600300" sldId="294"/>
            <ac:spMk id="4" creationId="{C2D5E677-FE48-C6BB-C702-D5655F58CB58}"/>
          </ac:spMkLst>
        </pc:spChg>
        <pc:spChg chg="add mod">
          <ac:chgData name="feras knaane" userId="c8dbaa372d3f101e" providerId="LiveId" clId="{3104B4EF-64B0-4F7B-9B5B-32B564D3042C}" dt="2023-02-23T09:13:24.662" v="545" actId="20577"/>
          <ac:spMkLst>
            <pc:docMk/>
            <pc:sldMk cId="2226600300" sldId="294"/>
            <ac:spMk id="9" creationId="{97E85950-94C2-495F-A53A-9F0A5DCB3F12}"/>
          </ac:spMkLst>
        </pc:spChg>
        <pc:picChg chg="del">
          <ac:chgData name="feras knaane" userId="c8dbaa372d3f101e" providerId="LiveId" clId="{3104B4EF-64B0-4F7B-9B5B-32B564D3042C}" dt="2023-02-23T08:15:59.907" v="28" actId="478"/>
          <ac:picMkLst>
            <pc:docMk/>
            <pc:sldMk cId="2226600300" sldId="294"/>
            <ac:picMk id="5" creationId="{92AC2349-D225-F620-87F1-D766A579D273}"/>
          </ac:picMkLst>
        </pc:picChg>
        <pc:picChg chg="add del mod">
          <ac:chgData name="feras knaane" userId="c8dbaa372d3f101e" providerId="LiveId" clId="{3104B4EF-64B0-4F7B-9B5B-32B564D3042C}" dt="2023-02-23T08:18:17.013" v="35" actId="478"/>
          <ac:picMkLst>
            <pc:docMk/>
            <pc:sldMk cId="2226600300" sldId="294"/>
            <ac:picMk id="6" creationId="{86B807B5-26CC-5B1E-9C0D-2B29F2BE328E}"/>
          </ac:picMkLst>
        </pc:picChg>
        <pc:picChg chg="add mod">
          <ac:chgData name="feras knaane" userId="c8dbaa372d3f101e" providerId="LiveId" clId="{3104B4EF-64B0-4F7B-9B5B-32B564D3042C}" dt="2023-02-23T08:18:33.197" v="40" actId="1076"/>
          <ac:picMkLst>
            <pc:docMk/>
            <pc:sldMk cId="2226600300" sldId="294"/>
            <ac:picMk id="7" creationId="{3A478B3E-6378-B275-7951-8524CB9CDAA4}"/>
          </ac:picMkLst>
        </pc:picChg>
      </pc:sldChg>
      <pc:sldChg chg="modSp new mod">
        <pc:chgData name="feras knaane" userId="c8dbaa372d3f101e" providerId="LiveId" clId="{3104B4EF-64B0-4F7B-9B5B-32B564D3042C}" dt="2023-02-23T08:40:23.823" v="417" actId="20577"/>
        <pc:sldMkLst>
          <pc:docMk/>
          <pc:sldMk cId="745357583" sldId="296"/>
        </pc:sldMkLst>
        <pc:spChg chg="mod">
          <ac:chgData name="feras knaane" userId="c8dbaa372d3f101e" providerId="LiveId" clId="{3104B4EF-64B0-4F7B-9B5B-32B564D3042C}" dt="2023-02-23T08:29:31.294" v="298" actId="20577"/>
          <ac:spMkLst>
            <pc:docMk/>
            <pc:sldMk cId="745357583" sldId="296"/>
            <ac:spMk id="2" creationId="{06A23B93-CD30-F133-549A-3B3A0E67DE2E}"/>
          </ac:spMkLst>
        </pc:spChg>
        <pc:spChg chg="mod">
          <ac:chgData name="feras knaane" userId="c8dbaa372d3f101e" providerId="LiveId" clId="{3104B4EF-64B0-4F7B-9B5B-32B564D3042C}" dt="2023-02-23T08:40:23.823" v="417" actId="20577"/>
          <ac:spMkLst>
            <pc:docMk/>
            <pc:sldMk cId="745357583" sldId="296"/>
            <ac:spMk id="3" creationId="{CB26F8DD-9FC7-739B-64BE-C804915F67D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A93AF-6CE2-4045-AB49-F6AA1C9B0D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3298CD-C04F-47DE-A7A9-1AD7FD63EE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Timeserving (use your free time with something).</a:t>
          </a:r>
        </a:p>
      </dgm:t>
    </dgm:pt>
    <dgm:pt modelId="{F09803DD-7DC0-4209-9088-308A72BE5454}" type="parTrans" cxnId="{B1D36B90-8776-4016-9E89-8A860A2934C0}">
      <dgm:prSet/>
      <dgm:spPr/>
      <dgm:t>
        <a:bodyPr/>
        <a:lstStyle/>
        <a:p>
          <a:endParaRPr lang="en-US"/>
        </a:p>
      </dgm:t>
    </dgm:pt>
    <dgm:pt modelId="{E23A5E42-CE11-448D-8706-6E655EF6EFD9}" type="sibTrans" cxnId="{B1D36B90-8776-4016-9E89-8A860A2934C0}">
      <dgm:prSet/>
      <dgm:spPr/>
      <dgm:t>
        <a:bodyPr/>
        <a:lstStyle/>
        <a:p>
          <a:endParaRPr lang="en-US"/>
        </a:p>
      </dgm:t>
    </dgm:pt>
    <dgm:pt modelId="{7EFEA85C-B0F6-400C-BBC2-3BBFD88E38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Help people and do good to the community .</a:t>
          </a:r>
        </a:p>
      </dgm:t>
    </dgm:pt>
    <dgm:pt modelId="{8AA0DAB2-1AE0-4F4B-8C31-573D9F8C294D}" type="parTrans" cxnId="{E109BFF8-D158-4FD0-94EC-02F64102DECF}">
      <dgm:prSet/>
      <dgm:spPr/>
      <dgm:t>
        <a:bodyPr/>
        <a:lstStyle/>
        <a:p>
          <a:endParaRPr lang="en-US"/>
        </a:p>
      </dgm:t>
    </dgm:pt>
    <dgm:pt modelId="{9AD3EFAF-10F6-4102-91BB-972216DFCC94}" type="sibTrans" cxnId="{E109BFF8-D158-4FD0-94EC-02F64102DECF}">
      <dgm:prSet/>
      <dgm:spPr/>
      <dgm:t>
        <a:bodyPr/>
        <a:lstStyle/>
        <a:p>
          <a:endParaRPr lang="en-US"/>
        </a:p>
      </dgm:t>
    </dgm:pt>
    <dgm:pt modelId="{0E16C97C-1397-44D8-9E90-AE4B2DEDF8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Make it easy to find a specific volunteering activity .</a:t>
          </a:r>
        </a:p>
      </dgm:t>
    </dgm:pt>
    <dgm:pt modelId="{27FF221C-F3B3-4B24-A419-3C1C51394E3D}" type="parTrans" cxnId="{15F578D9-BB7B-4BB8-98AD-D94F3379728F}">
      <dgm:prSet/>
      <dgm:spPr/>
      <dgm:t>
        <a:bodyPr/>
        <a:lstStyle/>
        <a:p>
          <a:endParaRPr lang="en-US"/>
        </a:p>
      </dgm:t>
    </dgm:pt>
    <dgm:pt modelId="{9F6CB66C-384B-4FF9-B0C7-08C8816BAE99}" type="sibTrans" cxnId="{15F578D9-BB7B-4BB8-98AD-D94F3379728F}">
      <dgm:prSet/>
      <dgm:spPr/>
      <dgm:t>
        <a:bodyPr/>
        <a:lstStyle/>
        <a:p>
          <a:endParaRPr lang="en-US"/>
        </a:p>
      </dgm:t>
    </dgm:pt>
    <dgm:pt modelId="{BEEB00F3-FAE6-4A4B-9D52-2202CA8975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Make it easier to find volunteers for your activity .</a:t>
          </a:r>
        </a:p>
      </dgm:t>
    </dgm:pt>
    <dgm:pt modelId="{40518C40-FD4C-44BC-9215-10515EB51E0A}" type="parTrans" cxnId="{36833F24-39FA-4AB4-965E-4DD2AE06588A}">
      <dgm:prSet/>
      <dgm:spPr/>
      <dgm:t>
        <a:bodyPr/>
        <a:lstStyle/>
        <a:p>
          <a:endParaRPr lang="en-US"/>
        </a:p>
      </dgm:t>
    </dgm:pt>
    <dgm:pt modelId="{741E6353-246C-42A5-B26B-457BC7D21024}" type="sibTrans" cxnId="{36833F24-39FA-4AB4-965E-4DD2AE06588A}">
      <dgm:prSet/>
      <dgm:spPr/>
      <dgm:t>
        <a:bodyPr/>
        <a:lstStyle/>
        <a:p>
          <a:endParaRPr lang="en-US"/>
        </a:p>
      </dgm:t>
    </dgm:pt>
    <dgm:pt modelId="{CA56E184-AD48-4B38-A16D-99D733B26B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Encourage people to volunteer in their time.</a:t>
          </a:r>
        </a:p>
      </dgm:t>
    </dgm:pt>
    <dgm:pt modelId="{14C0DFDC-1063-41A1-9A3B-A494330D90D1}" type="parTrans" cxnId="{270808F7-1D8B-4EE0-9403-6FC1AF0993F8}">
      <dgm:prSet/>
      <dgm:spPr/>
      <dgm:t>
        <a:bodyPr/>
        <a:lstStyle/>
        <a:p>
          <a:endParaRPr lang="en-US"/>
        </a:p>
      </dgm:t>
    </dgm:pt>
    <dgm:pt modelId="{E90F364E-1AFC-48DD-A1F2-23ECC3E3D4E5}" type="sibTrans" cxnId="{270808F7-1D8B-4EE0-9403-6FC1AF0993F8}">
      <dgm:prSet/>
      <dgm:spPr/>
      <dgm:t>
        <a:bodyPr/>
        <a:lstStyle/>
        <a:p>
          <a:endParaRPr lang="en-US"/>
        </a:p>
      </dgm:t>
    </dgm:pt>
    <dgm:pt modelId="{F35464B6-3F61-4C21-93E8-2A16BE3FCA14}" type="pres">
      <dgm:prSet presAssocID="{EBAA93AF-6CE2-4045-AB49-F6AA1C9B0DF7}" presName="root" presStyleCnt="0">
        <dgm:presLayoutVars>
          <dgm:dir/>
          <dgm:resizeHandles val="exact"/>
        </dgm:presLayoutVars>
      </dgm:prSet>
      <dgm:spPr/>
    </dgm:pt>
    <dgm:pt modelId="{50365F40-3D17-4CF7-A04C-A2836C095311}" type="pres">
      <dgm:prSet presAssocID="{093298CD-C04F-47DE-A7A9-1AD7FD63EEAB}" presName="compNode" presStyleCnt="0"/>
      <dgm:spPr/>
    </dgm:pt>
    <dgm:pt modelId="{2D066569-106E-465D-A17B-50F52DBE8B8E}" type="pres">
      <dgm:prSet presAssocID="{093298CD-C04F-47DE-A7A9-1AD7FD63EEA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AB02412-CA4F-41EC-A1B8-C59CB61188B9}" type="pres">
      <dgm:prSet presAssocID="{093298CD-C04F-47DE-A7A9-1AD7FD63EE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בוך"/>
        </a:ext>
      </dgm:extLst>
    </dgm:pt>
    <dgm:pt modelId="{239C5A91-969F-4635-8F94-951F41654428}" type="pres">
      <dgm:prSet presAssocID="{093298CD-C04F-47DE-A7A9-1AD7FD63EEAB}" presName="spaceRect" presStyleCnt="0"/>
      <dgm:spPr/>
    </dgm:pt>
    <dgm:pt modelId="{8EFF207D-916F-4E6A-B47B-6FBE38F73AB4}" type="pres">
      <dgm:prSet presAssocID="{093298CD-C04F-47DE-A7A9-1AD7FD63EEAB}" presName="textRect" presStyleLbl="revTx" presStyleIdx="0" presStyleCnt="5">
        <dgm:presLayoutVars>
          <dgm:chMax val="1"/>
          <dgm:chPref val="1"/>
        </dgm:presLayoutVars>
      </dgm:prSet>
      <dgm:spPr/>
    </dgm:pt>
    <dgm:pt modelId="{CCF19A60-C9C7-49C7-BFC7-8468A2345B23}" type="pres">
      <dgm:prSet presAssocID="{E23A5E42-CE11-448D-8706-6E655EF6EFD9}" presName="sibTrans" presStyleCnt="0"/>
      <dgm:spPr/>
    </dgm:pt>
    <dgm:pt modelId="{8D51DE6B-FAA0-4DA3-B690-AD8DBD88D51C}" type="pres">
      <dgm:prSet presAssocID="{7EFEA85C-B0F6-400C-BBC2-3BBFD88E38A9}" presName="compNode" presStyleCnt="0"/>
      <dgm:spPr/>
    </dgm:pt>
    <dgm:pt modelId="{43D3B4A1-4B5A-488D-B498-1FD8ABE611C2}" type="pres">
      <dgm:prSet presAssocID="{7EFEA85C-B0F6-400C-BBC2-3BBFD88E38A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55FEBFD-F569-4ADB-BCBA-085F8225985E}" type="pres">
      <dgm:prSet presAssocID="{7EFEA85C-B0F6-400C-BBC2-3BBFD88E38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קבוצת גברים"/>
        </a:ext>
      </dgm:extLst>
    </dgm:pt>
    <dgm:pt modelId="{4D973404-A703-4D2C-B11F-B86ED8EB1B4A}" type="pres">
      <dgm:prSet presAssocID="{7EFEA85C-B0F6-400C-BBC2-3BBFD88E38A9}" presName="spaceRect" presStyleCnt="0"/>
      <dgm:spPr/>
    </dgm:pt>
    <dgm:pt modelId="{7C39968C-FAE1-4D4E-9F02-85B6EDF42F21}" type="pres">
      <dgm:prSet presAssocID="{7EFEA85C-B0F6-400C-BBC2-3BBFD88E38A9}" presName="textRect" presStyleLbl="revTx" presStyleIdx="1" presStyleCnt="5">
        <dgm:presLayoutVars>
          <dgm:chMax val="1"/>
          <dgm:chPref val="1"/>
        </dgm:presLayoutVars>
      </dgm:prSet>
      <dgm:spPr/>
    </dgm:pt>
    <dgm:pt modelId="{0F14AB7F-EC3E-4C3A-AE70-61926331EBED}" type="pres">
      <dgm:prSet presAssocID="{9AD3EFAF-10F6-4102-91BB-972216DFCC94}" presName="sibTrans" presStyleCnt="0"/>
      <dgm:spPr/>
    </dgm:pt>
    <dgm:pt modelId="{165B734C-EB04-49F6-94D9-E3E1CAB34573}" type="pres">
      <dgm:prSet presAssocID="{0E16C97C-1397-44D8-9E90-AE4B2DEDF8BD}" presName="compNode" presStyleCnt="0"/>
      <dgm:spPr/>
    </dgm:pt>
    <dgm:pt modelId="{EAF0875B-5E74-4301-9703-207C8CD00D24}" type="pres">
      <dgm:prSet presAssocID="{0E16C97C-1397-44D8-9E90-AE4B2DEDF8B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48F3807-1BFF-4028-A8D6-923A622E43B8}" type="pres">
      <dgm:prSet presAssocID="{0E16C97C-1397-44D8-9E90-AE4B2DEDF8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7232EF2-FD3B-4279-A90D-AFFFBEBB9E0A}" type="pres">
      <dgm:prSet presAssocID="{0E16C97C-1397-44D8-9E90-AE4B2DEDF8BD}" presName="spaceRect" presStyleCnt="0"/>
      <dgm:spPr/>
    </dgm:pt>
    <dgm:pt modelId="{65D37B38-4821-4E2B-A247-AFD386F7FF1F}" type="pres">
      <dgm:prSet presAssocID="{0E16C97C-1397-44D8-9E90-AE4B2DEDF8BD}" presName="textRect" presStyleLbl="revTx" presStyleIdx="2" presStyleCnt="5">
        <dgm:presLayoutVars>
          <dgm:chMax val="1"/>
          <dgm:chPref val="1"/>
        </dgm:presLayoutVars>
      </dgm:prSet>
      <dgm:spPr/>
    </dgm:pt>
    <dgm:pt modelId="{126D1A51-0393-449E-90DC-D259F478197D}" type="pres">
      <dgm:prSet presAssocID="{9F6CB66C-384B-4FF9-B0C7-08C8816BAE99}" presName="sibTrans" presStyleCnt="0"/>
      <dgm:spPr/>
    </dgm:pt>
    <dgm:pt modelId="{79BF4479-40A6-4201-A2C4-497B6DBCCEC9}" type="pres">
      <dgm:prSet presAssocID="{BEEB00F3-FAE6-4A4B-9D52-2202CA897564}" presName="compNode" presStyleCnt="0"/>
      <dgm:spPr/>
    </dgm:pt>
    <dgm:pt modelId="{CE8ABDAB-2A9E-4DCD-8B27-B11426815737}" type="pres">
      <dgm:prSet presAssocID="{BEEB00F3-FAE6-4A4B-9D52-2202CA89756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59A933C-B7E1-4D07-9B6E-8E5056399EA8}" type="pres">
      <dgm:prSet presAssocID="{BEEB00F3-FAE6-4A4B-9D52-2202CA8975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B117021-21BB-41F0-B15A-0E3D6B200A69}" type="pres">
      <dgm:prSet presAssocID="{BEEB00F3-FAE6-4A4B-9D52-2202CA897564}" presName="spaceRect" presStyleCnt="0"/>
      <dgm:spPr/>
    </dgm:pt>
    <dgm:pt modelId="{4E476BAB-5C2D-4FF9-A27E-1883FE8FE446}" type="pres">
      <dgm:prSet presAssocID="{BEEB00F3-FAE6-4A4B-9D52-2202CA897564}" presName="textRect" presStyleLbl="revTx" presStyleIdx="3" presStyleCnt="5">
        <dgm:presLayoutVars>
          <dgm:chMax val="1"/>
          <dgm:chPref val="1"/>
        </dgm:presLayoutVars>
      </dgm:prSet>
      <dgm:spPr/>
    </dgm:pt>
    <dgm:pt modelId="{817BB8D2-9F30-4269-93DC-282875345BDC}" type="pres">
      <dgm:prSet presAssocID="{741E6353-246C-42A5-B26B-457BC7D21024}" presName="sibTrans" presStyleCnt="0"/>
      <dgm:spPr/>
    </dgm:pt>
    <dgm:pt modelId="{09BDFF0C-E76F-4989-B438-F349EA0A6A05}" type="pres">
      <dgm:prSet presAssocID="{CA56E184-AD48-4B38-A16D-99D733B26BC4}" presName="compNode" presStyleCnt="0"/>
      <dgm:spPr/>
    </dgm:pt>
    <dgm:pt modelId="{4A2FD299-66B9-4BAD-8BCE-BC716688FDE3}" type="pres">
      <dgm:prSet presAssocID="{CA56E184-AD48-4B38-A16D-99D733B26BC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A3BCE7E-5DE9-4584-8D0F-FFEEFBABEBE1}" type="pres">
      <dgm:prSet presAssocID="{CA56E184-AD48-4B38-A16D-99D733B26B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DADBAD7-F755-4C88-AF34-D9F6F053393D}" type="pres">
      <dgm:prSet presAssocID="{CA56E184-AD48-4B38-A16D-99D733B26BC4}" presName="spaceRect" presStyleCnt="0"/>
      <dgm:spPr/>
    </dgm:pt>
    <dgm:pt modelId="{26A87010-7316-4619-B113-CB977AA2200F}" type="pres">
      <dgm:prSet presAssocID="{CA56E184-AD48-4B38-A16D-99D733B26B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569717-8D75-4257-B011-EB0403AA8760}" type="presOf" srcId="{CA56E184-AD48-4B38-A16D-99D733B26BC4}" destId="{26A87010-7316-4619-B113-CB977AA2200F}" srcOrd="0" destOrd="0" presId="urn:microsoft.com/office/officeart/2018/5/layout/IconLeafLabelList"/>
    <dgm:cxn modelId="{36833F24-39FA-4AB4-965E-4DD2AE06588A}" srcId="{EBAA93AF-6CE2-4045-AB49-F6AA1C9B0DF7}" destId="{BEEB00F3-FAE6-4A4B-9D52-2202CA897564}" srcOrd="3" destOrd="0" parTransId="{40518C40-FD4C-44BC-9215-10515EB51E0A}" sibTransId="{741E6353-246C-42A5-B26B-457BC7D21024}"/>
    <dgm:cxn modelId="{5971C543-4799-439F-B699-82C9FB36CAE1}" type="presOf" srcId="{7EFEA85C-B0F6-400C-BBC2-3BBFD88E38A9}" destId="{7C39968C-FAE1-4D4E-9F02-85B6EDF42F21}" srcOrd="0" destOrd="0" presId="urn:microsoft.com/office/officeart/2018/5/layout/IconLeafLabelList"/>
    <dgm:cxn modelId="{66C7D96C-D447-49B1-AD90-C087351AA76C}" type="presOf" srcId="{0E16C97C-1397-44D8-9E90-AE4B2DEDF8BD}" destId="{65D37B38-4821-4E2B-A247-AFD386F7FF1F}" srcOrd="0" destOrd="0" presId="urn:microsoft.com/office/officeart/2018/5/layout/IconLeafLabelList"/>
    <dgm:cxn modelId="{B1D36B90-8776-4016-9E89-8A860A2934C0}" srcId="{EBAA93AF-6CE2-4045-AB49-F6AA1C9B0DF7}" destId="{093298CD-C04F-47DE-A7A9-1AD7FD63EEAB}" srcOrd="0" destOrd="0" parTransId="{F09803DD-7DC0-4209-9088-308A72BE5454}" sibTransId="{E23A5E42-CE11-448D-8706-6E655EF6EFD9}"/>
    <dgm:cxn modelId="{029C63A2-A445-45AE-8BC6-8D5A0BC00506}" type="presOf" srcId="{EBAA93AF-6CE2-4045-AB49-F6AA1C9B0DF7}" destId="{F35464B6-3F61-4C21-93E8-2A16BE3FCA14}" srcOrd="0" destOrd="0" presId="urn:microsoft.com/office/officeart/2018/5/layout/IconLeafLabelList"/>
    <dgm:cxn modelId="{B1B7F1AF-E9FE-4F39-A424-4D7894CDCF63}" type="presOf" srcId="{BEEB00F3-FAE6-4A4B-9D52-2202CA897564}" destId="{4E476BAB-5C2D-4FF9-A27E-1883FE8FE446}" srcOrd="0" destOrd="0" presId="urn:microsoft.com/office/officeart/2018/5/layout/IconLeafLabelList"/>
    <dgm:cxn modelId="{15F578D9-BB7B-4BB8-98AD-D94F3379728F}" srcId="{EBAA93AF-6CE2-4045-AB49-F6AA1C9B0DF7}" destId="{0E16C97C-1397-44D8-9E90-AE4B2DEDF8BD}" srcOrd="2" destOrd="0" parTransId="{27FF221C-F3B3-4B24-A419-3C1C51394E3D}" sibTransId="{9F6CB66C-384B-4FF9-B0C7-08C8816BAE99}"/>
    <dgm:cxn modelId="{3816ABDE-4190-4A18-B84C-07D82709807A}" type="presOf" srcId="{093298CD-C04F-47DE-A7A9-1AD7FD63EEAB}" destId="{8EFF207D-916F-4E6A-B47B-6FBE38F73AB4}" srcOrd="0" destOrd="0" presId="urn:microsoft.com/office/officeart/2018/5/layout/IconLeafLabelList"/>
    <dgm:cxn modelId="{270808F7-1D8B-4EE0-9403-6FC1AF0993F8}" srcId="{EBAA93AF-6CE2-4045-AB49-F6AA1C9B0DF7}" destId="{CA56E184-AD48-4B38-A16D-99D733B26BC4}" srcOrd="4" destOrd="0" parTransId="{14C0DFDC-1063-41A1-9A3B-A494330D90D1}" sibTransId="{E90F364E-1AFC-48DD-A1F2-23ECC3E3D4E5}"/>
    <dgm:cxn modelId="{E109BFF8-D158-4FD0-94EC-02F64102DECF}" srcId="{EBAA93AF-6CE2-4045-AB49-F6AA1C9B0DF7}" destId="{7EFEA85C-B0F6-400C-BBC2-3BBFD88E38A9}" srcOrd="1" destOrd="0" parTransId="{8AA0DAB2-1AE0-4F4B-8C31-573D9F8C294D}" sibTransId="{9AD3EFAF-10F6-4102-91BB-972216DFCC94}"/>
    <dgm:cxn modelId="{6AE5E62D-B67F-4865-BD4E-6ACD5E1284B1}" type="presParOf" srcId="{F35464B6-3F61-4C21-93E8-2A16BE3FCA14}" destId="{50365F40-3D17-4CF7-A04C-A2836C095311}" srcOrd="0" destOrd="0" presId="urn:microsoft.com/office/officeart/2018/5/layout/IconLeafLabelList"/>
    <dgm:cxn modelId="{96F69E83-D98C-49A6-9C6C-7DBE15F66FA3}" type="presParOf" srcId="{50365F40-3D17-4CF7-A04C-A2836C095311}" destId="{2D066569-106E-465D-A17B-50F52DBE8B8E}" srcOrd="0" destOrd="0" presId="urn:microsoft.com/office/officeart/2018/5/layout/IconLeafLabelList"/>
    <dgm:cxn modelId="{9DD19524-1474-4362-80F8-49A4B2E847C8}" type="presParOf" srcId="{50365F40-3D17-4CF7-A04C-A2836C095311}" destId="{5AB02412-CA4F-41EC-A1B8-C59CB61188B9}" srcOrd="1" destOrd="0" presId="urn:microsoft.com/office/officeart/2018/5/layout/IconLeafLabelList"/>
    <dgm:cxn modelId="{8465ECEE-89DF-49CA-90CE-E9990EB0D6AB}" type="presParOf" srcId="{50365F40-3D17-4CF7-A04C-A2836C095311}" destId="{239C5A91-969F-4635-8F94-951F41654428}" srcOrd="2" destOrd="0" presId="urn:microsoft.com/office/officeart/2018/5/layout/IconLeafLabelList"/>
    <dgm:cxn modelId="{46C15182-98D7-4086-B79D-301E39E3D416}" type="presParOf" srcId="{50365F40-3D17-4CF7-A04C-A2836C095311}" destId="{8EFF207D-916F-4E6A-B47B-6FBE38F73AB4}" srcOrd="3" destOrd="0" presId="urn:microsoft.com/office/officeart/2018/5/layout/IconLeafLabelList"/>
    <dgm:cxn modelId="{7E8C1D23-80E0-48B5-810A-26D12625B08E}" type="presParOf" srcId="{F35464B6-3F61-4C21-93E8-2A16BE3FCA14}" destId="{CCF19A60-C9C7-49C7-BFC7-8468A2345B23}" srcOrd="1" destOrd="0" presId="urn:microsoft.com/office/officeart/2018/5/layout/IconLeafLabelList"/>
    <dgm:cxn modelId="{C420A68B-7E94-42B8-9ECD-033ABC433135}" type="presParOf" srcId="{F35464B6-3F61-4C21-93E8-2A16BE3FCA14}" destId="{8D51DE6B-FAA0-4DA3-B690-AD8DBD88D51C}" srcOrd="2" destOrd="0" presId="urn:microsoft.com/office/officeart/2018/5/layout/IconLeafLabelList"/>
    <dgm:cxn modelId="{0817A913-32F3-43D1-B1C1-84B023CF4B46}" type="presParOf" srcId="{8D51DE6B-FAA0-4DA3-B690-AD8DBD88D51C}" destId="{43D3B4A1-4B5A-488D-B498-1FD8ABE611C2}" srcOrd="0" destOrd="0" presId="urn:microsoft.com/office/officeart/2018/5/layout/IconLeafLabelList"/>
    <dgm:cxn modelId="{735E9ABD-F51D-42FF-95A2-5A1C926544E5}" type="presParOf" srcId="{8D51DE6B-FAA0-4DA3-B690-AD8DBD88D51C}" destId="{C55FEBFD-F569-4ADB-BCBA-085F8225985E}" srcOrd="1" destOrd="0" presId="urn:microsoft.com/office/officeart/2018/5/layout/IconLeafLabelList"/>
    <dgm:cxn modelId="{8568E536-6709-48F8-B38A-826D88DB64A8}" type="presParOf" srcId="{8D51DE6B-FAA0-4DA3-B690-AD8DBD88D51C}" destId="{4D973404-A703-4D2C-B11F-B86ED8EB1B4A}" srcOrd="2" destOrd="0" presId="urn:microsoft.com/office/officeart/2018/5/layout/IconLeafLabelList"/>
    <dgm:cxn modelId="{368F38A3-FC2F-476C-A388-4453C42612F4}" type="presParOf" srcId="{8D51DE6B-FAA0-4DA3-B690-AD8DBD88D51C}" destId="{7C39968C-FAE1-4D4E-9F02-85B6EDF42F21}" srcOrd="3" destOrd="0" presId="urn:microsoft.com/office/officeart/2018/5/layout/IconLeafLabelList"/>
    <dgm:cxn modelId="{EF9618F5-143C-4043-AE3A-6822F0A6ECA5}" type="presParOf" srcId="{F35464B6-3F61-4C21-93E8-2A16BE3FCA14}" destId="{0F14AB7F-EC3E-4C3A-AE70-61926331EBED}" srcOrd="3" destOrd="0" presId="urn:microsoft.com/office/officeart/2018/5/layout/IconLeafLabelList"/>
    <dgm:cxn modelId="{93B19733-1F77-4D58-8182-5C286B4C5FE7}" type="presParOf" srcId="{F35464B6-3F61-4C21-93E8-2A16BE3FCA14}" destId="{165B734C-EB04-49F6-94D9-E3E1CAB34573}" srcOrd="4" destOrd="0" presId="urn:microsoft.com/office/officeart/2018/5/layout/IconLeafLabelList"/>
    <dgm:cxn modelId="{530051DD-9330-4785-AB39-066ACDB12861}" type="presParOf" srcId="{165B734C-EB04-49F6-94D9-E3E1CAB34573}" destId="{EAF0875B-5E74-4301-9703-207C8CD00D24}" srcOrd="0" destOrd="0" presId="urn:microsoft.com/office/officeart/2018/5/layout/IconLeafLabelList"/>
    <dgm:cxn modelId="{CE594D5A-EA96-4E1C-B21A-C997CC1A5728}" type="presParOf" srcId="{165B734C-EB04-49F6-94D9-E3E1CAB34573}" destId="{248F3807-1BFF-4028-A8D6-923A622E43B8}" srcOrd="1" destOrd="0" presId="urn:microsoft.com/office/officeart/2018/5/layout/IconLeafLabelList"/>
    <dgm:cxn modelId="{D45162BE-D508-43CA-B913-DB4E8E085A60}" type="presParOf" srcId="{165B734C-EB04-49F6-94D9-E3E1CAB34573}" destId="{C7232EF2-FD3B-4279-A90D-AFFFBEBB9E0A}" srcOrd="2" destOrd="0" presId="urn:microsoft.com/office/officeart/2018/5/layout/IconLeafLabelList"/>
    <dgm:cxn modelId="{0FC085B2-3FBA-437F-810E-41595E06D621}" type="presParOf" srcId="{165B734C-EB04-49F6-94D9-E3E1CAB34573}" destId="{65D37B38-4821-4E2B-A247-AFD386F7FF1F}" srcOrd="3" destOrd="0" presId="urn:microsoft.com/office/officeart/2018/5/layout/IconLeafLabelList"/>
    <dgm:cxn modelId="{D5C5174D-1EC4-42E7-8E93-6FCB94526387}" type="presParOf" srcId="{F35464B6-3F61-4C21-93E8-2A16BE3FCA14}" destId="{126D1A51-0393-449E-90DC-D259F478197D}" srcOrd="5" destOrd="0" presId="urn:microsoft.com/office/officeart/2018/5/layout/IconLeafLabelList"/>
    <dgm:cxn modelId="{60BB6183-F25A-4BA1-A0C1-1348C1292B17}" type="presParOf" srcId="{F35464B6-3F61-4C21-93E8-2A16BE3FCA14}" destId="{79BF4479-40A6-4201-A2C4-497B6DBCCEC9}" srcOrd="6" destOrd="0" presId="urn:microsoft.com/office/officeart/2018/5/layout/IconLeafLabelList"/>
    <dgm:cxn modelId="{9A8D5E6B-4537-48A7-A1F4-5926EB52E09F}" type="presParOf" srcId="{79BF4479-40A6-4201-A2C4-497B6DBCCEC9}" destId="{CE8ABDAB-2A9E-4DCD-8B27-B11426815737}" srcOrd="0" destOrd="0" presId="urn:microsoft.com/office/officeart/2018/5/layout/IconLeafLabelList"/>
    <dgm:cxn modelId="{24C49592-4362-4BCA-A642-066F791AC882}" type="presParOf" srcId="{79BF4479-40A6-4201-A2C4-497B6DBCCEC9}" destId="{859A933C-B7E1-4D07-9B6E-8E5056399EA8}" srcOrd="1" destOrd="0" presId="urn:microsoft.com/office/officeart/2018/5/layout/IconLeafLabelList"/>
    <dgm:cxn modelId="{EA34E437-6D18-4055-AEC8-D2C59DE5D728}" type="presParOf" srcId="{79BF4479-40A6-4201-A2C4-497B6DBCCEC9}" destId="{9B117021-21BB-41F0-B15A-0E3D6B200A69}" srcOrd="2" destOrd="0" presId="urn:microsoft.com/office/officeart/2018/5/layout/IconLeafLabelList"/>
    <dgm:cxn modelId="{148A1390-775C-46DC-9691-C5AE3ACFCD6D}" type="presParOf" srcId="{79BF4479-40A6-4201-A2C4-497B6DBCCEC9}" destId="{4E476BAB-5C2D-4FF9-A27E-1883FE8FE446}" srcOrd="3" destOrd="0" presId="urn:microsoft.com/office/officeart/2018/5/layout/IconLeafLabelList"/>
    <dgm:cxn modelId="{BFAB2191-F738-40EB-A3D8-7061AB7E4CDD}" type="presParOf" srcId="{F35464B6-3F61-4C21-93E8-2A16BE3FCA14}" destId="{817BB8D2-9F30-4269-93DC-282875345BDC}" srcOrd="7" destOrd="0" presId="urn:microsoft.com/office/officeart/2018/5/layout/IconLeafLabelList"/>
    <dgm:cxn modelId="{64108AFF-829A-4CD0-80C6-648DDC1B7417}" type="presParOf" srcId="{F35464B6-3F61-4C21-93E8-2A16BE3FCA14}" destId="{09BDFF0C-E76F-4989-B438-F349EA0A6A05}" srcOrd="8" destOrd="0" presId="urn:microsoft.com/office/officeart/2018/5/layout/IconLeafLabelList"/>
    <dgm:cxn modelId="{2F152775-0A0F-43FA-B2C4-BDA78118FEFC}" type="presParOf" srcId="{09BDFF0C-E76F-4989-B438-F349EA0A6A05}" destId="{4A2FD299-66B9-4BAD-8BCE-BC716688FDE3}" srcOrd="0" destOrd="0" presId="urn:microsoft.com/office/officeart/2018/5/layout/IconLeafLabelList"/>
    <dgm:cxn modelId="{BBA3723D-D995-4555-8E32-1D933C9123ED}" type="presParOf" srcId="{09BDFF0C-E76F-4989-B438-F349EA0A6A05}" destId="{8A3BCE7E-5DE9-4584-8D0F-FFEEFBABEBE1}" srcOrd="1" destOrd="0" presId="urn:microsoft.com/office/officeart/2018/5/layout/IconLeafLabelList"/>
    <dgm:cxn modelId="{D24747AD-41A5-4478-8544-9F9327A2A756}" type="presParOf" srcId="{09BDFF0C-E76F-4989-B438-F349EA0A6A05}" destId="{4DADBAD7-F755-4C88-AF34-D9F6F053393D}" srcOrd="2" destOrd="0" presId="urn:microsoft.com/office/officeart/2018/5/layout/IconLeafLabelList"/>
    <dgm:cxn modelId="{A5DEFC48-C316-484F-A8D5-4124E9010DA4}" type="presParOf" srcId="{09BDFF0C-E76F-4989-B438-F349EA0A6A05}" destId="{26A87010-7316-4619-B113-CB977AA220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751AF-F389-41F8-9B8D-3BFF3266F39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F05227-1CD5-438E-9591-DC1A03EC9D6F}">
      <dgm:prSet custT="1"/>
      <dgm:spPr/>
      <dgm:t>
        <a:bodyPr/>
        <a:lstStyle/>
        <a:p>
          <a:r>
            <a:rPr lang="en-US" sz="1400"/>
            <a:t>Sign up</a:t>
          </a:r>
        </a:p>
      </dgm:t>
    </dgm:pt>
    <dgm:pt modelId="{1D7FDDD3-A962-4BA8-A721-3B44786A27F9}" type="parTrans" cxnId="{B71BABB8-6D9A-4462-A51F-6A09E6C98AAB}">
      <dgm:prSet/>
      <dgm:spPr/>
      <dgm:t>
        <a:bodyPr/>
        <a:lstStyle/>
        <a:p>
          <a:endParaRPr lang="en-US" sz="2000"/>
        </a:p>
      </dgm:t>
    </dgm:pt>
    <dgm:pt modelId="{3C385835-2064-4764-9F07-EB7D1E45ABBA}" type="sibTrans" cxnId="{B71BABB8-6D9A-4462-A51F-6A09E6C98AAB}">
      <dgm:prSet/>
      <dgm:spPr/>
      <dgm:t>
        <a:bodyPr/>
        <a:lstStyle/>
        <a:p>
          <a:endParaRPr lang="en-US" sz="2400"/>
        </a:p>
      </dgm:t>
    </dgm:pt>
    <dgm:pt modelId="{FD443CF2-0944-4B64-A01B-C79CDA1444AA}">
      <dgm:prSet custT="1"/>
      <dgm:spPr/>
      <dgm:t>
        <a:bodyPr/>
        <a:lstStyle/>
        <a:p>
          <a:r>
            <a:rPr lang="en-US" sz="1400" dirty="0"/>
            <a:t>Sign up for the application using google account or personal email.</a:t>
          </a:r>
        </a:p>
      </dgm:t>
    </dgm:pt>
    <dgm:pt modelId="{2EBC3058-0CC9-41F6-AE28-B6559B8C4E1F}" type="parTrans" cxnId="{6AE2D88C-CBE1-47EF-8914-F07ADF103315}">
      <dgm:prSet/>
      <dgm:spPr/>
      <dgm:t>
        <a:bodyPr/>
        <a:lstStyle/>
        <a:p>
          <a:endParaRPr lang="en-US" sz="2000"/>
        </a:p>
      </dgm:t>
    </dgm:pt>
    <dgm:pt modelId="{47370E63-B2F6-4183-8E32-358754415148}" type="sibTrans" cxnId="{6AE2D88C-CBE1-47EF-8914-F07ADF103315}">
      <dgm:prSet/>
      <dgm:spPr/>
      <dgm:t>
        <a:bodyPr/>
        <a:lstStyle/>
        <a:p>
          <a:endParaRPr lang="en-US" sz="2400"/>
        </a:p>
      </dgm:t>
    </dgm:pt>
    <dgm:pt modelId="{4E807DC9-31F2-4C19-948B-4D991113A50D}">
      <dgm:prSet custT="1"/>
      <dgm:spPr/>
      <dgm:t>
        <a:bodyPr/>
        <a:lstStyle/>
        <a:p>
          <a:r>
            <a:rPr lang="en-US" sz="1400"/>
            <a:t>Log in and off</a:t>
          </a:r>
        </a:p>
      </dgm:t>
    </dgm:pt>
    <dgm:pt modelId="{2D5D6553-866D-4CAF-BE68-5FDF75FD44BB}" type="parTrans" cxnId="{6A993688-7208-42FB-BF38-788F29AAAEFC}">
      <dgm:prSet/>
      <dgm:spPr/>
      <dgm:t>
        <a:bodyPr/>
        <a:lstStyle/>
        <a:p>
          <a:endParaRPr lang="en-US" sz="2000"/>
        </a:p>
      </dgm:t>
    </dgm:pt>
    <dgm:pt modelId="{9861D7CC-94C5-4B21-B3C0-68134BF2DD74}" type="sibTrans" cxnId="{6A993688-7208-42FB-BF38-788F29AAAEFC}">
      <dgm:prSet/>
      <dgm:spPr/>
      <dgm:t>
        <a:bodyPr/>
        <a:lstStyle/>
        <a:p>
          <a:endParaRPr lang="en-US" sz="2400"/>
        </a:p>
      </dgm:t>
    </dgm:pt>
    <dgm:pt modelId="{EFF22CD8-6776-4A7B-9F8E-BEF1DBCDEF16}">
      <dgm:prSet custT="1"/>
      <dgm:spPr/>
      <dgm:t>
        <a:bodyPr/>
        <a:lstStyle/>
        <a:p>
          <a:r>
            <a:rPr lang="en-US" sz="1400" dirty="0"/>
            <a:t>Log in and off from the application .</a:t>
          </a:r>
        </a:p>
      </dgm:t>
    </dgm:pt>
    <dgm:pt modelId="{45A17C78-CE4B-43D2-82C3-34F6003D462C}" type="parTrans" cxnId="{7D873643-D6C3-42A4-BB76-E49BC1CEFD84}">
      <dgm:prSet/>
      <dgm:spPr/>
      <dgm:t>
        <a:bodyPr/>
        <a:lstStyle/>
        <a:p>
          <a:endParaRPr lang="en-US" sz="2000"/>
        </a:p>
      </dgm:t>
    </dgm:pt>
    <dgm:pt modelId="{B045554F-CBD1-42F4-80EC-DFC5678A6377}" type="sibTrans" cxnId="{7D873643-D6C3-42A4-BB76-E49BC1CEFD84}">
      <dgm:prSet/>
      <dgm:spPr/>
      <dgm:t>
        <a:bodyPr/>
        <a:lstStyle/>
        <a:p>
          <a:endParaRPr lang="en-US" sz="2400"/>
        </a:p>
      </dgm:t>
    </dgm:pt>
    <dgm:pt modelId="{776D0485-3F1F-4136-8D88-6007ED2D090E}">
      <dgm:prSet custT="1"/>
      <dgm:spPr/>
      <dgm:t>
        <a:bodyPr/>
        <a:lstStyle/>
        <a:p>
          <a:r>
            <a:rPr lang="en-US" sz="1400" dirty="0"/>
            <a:t>Join , Add and edit </a:t>
          </a:r>
        </a:p>
      </dgm:t>
    </dgm:pt>
    <dgm:pt modelId="{8EC95864-0441-4048-BFF9-7188A8748D98}" type="parTrans" cxnId="{37406BD1-F16D-4E18-B715-629E46399F1A}">
      <dgm:prSet/>
      <dgm:spPr/>
      <dgm:t>
        <a:bodyPr/>
        <a:lstStyle/>
        <a:p>
          <a:endParaRPr lang="en-US" sz="2000"/>
        </a:p>
      </dgm:t>
    </dgm:pt>
    <dgm:pt modelId="{A62D7198-B98E-48CB-9294-DF9FD0B73A56}" type="sibTrans" cxnId="{37406BD1-F16D-4E18-B715-629E46399F1A}">
      <dgm:prSet/>
      <dgm:spPr/>
      <dgm:t>
        <a:bodyPr/>
        <a:lstStyle/>
        <a:p>
          <a:endParaRPr lang="en-US" sz="2400"/>
        </a:p>
      </dgm:t>
    </dgm:pt>
    <dgm:pt modelId="{8D3939C3-8A41-4F13-B12F-40626895748C}">
      <dgm:prSet custT="1"/>
      <dgm:spPr/>
      <dgm:t>
        <a:bodyPr/>
        <a:lstStyle/>
        <a:p>
          <a:r>
            <a:rPr lang="en-US" sz="1400" dirty="0"/>
            <a:t>Users can join and existing activity .</a:t>
          </a:r>
        </a:p>
      </dgm:t>
    </dgm:pt>
    <dgm:pt modelId="{0E43177D-1837-4A42-A36F-95E4D9258BF5}" type="parTrans" cxnId="{906F747C-A12D-4E90-AAA5-B5C31D4F3CBA}">
      <dgm:prSet/>
      <dgm:spPr/>
      <dgm:t>
        <a:bodyPr/>
        <a:lstStyle/>
        <a:p>
          <a:endParaRPr lang="en-US" sz="2000"/>
        </a:p>
      </dgm:t>
    </dgm:pt>
    <dgm:pt modelId="{FD80A176-9F68-470B-AA76-7E87FE4A7E9A}" type="sibTrans" cxnId="{906F747C-A12D-4E90-AAA5-B5C31D4F3CBA}">
      <dgm:prSet/>
      <dgm:spPr/>
      <dgm:t>
        <a:bodyPr/>
        <a:lstStyle/>
        <a:p>
          <a:endParaRPr lang="en-US" sz="2400"/>
        </a:p>
      </dgm:t>
    </dgm:pt>
    <dgm:pt modelId="{C291FD23-71E2-45FB-BAB9-A0992A93E7A3}">
      <dgm:prSet custT="1"/>
      <dgm:spPr/>
      <dgm:t>
        <a:bodyPr/>
        <a:lstStyle/>
        <a:p>
          <a:r>
            <a:rPr lang="en-US" sz="1400" dirty="0"/>
            <a:t>Browse &amp; search &amp; sort </a:t>
          </a:r>
        </a:p>
      </dgm:t>
    </dgm:pt>
    <dgm:pt modelId="{79C49FE1-E5A5-4B1A-ACF8-17D8D32CA92C}" type="parTrans" cxnId="{772AF856-EB1A-4F85-A8F8-51F104F6B1F5}">
      <dgm:prSet/>
      <dgm:spPr/>
      <dgm:t>
        <a:bodyPr/>
        <a:lstStyle/>
        <a:p>
          <a:endParaRPr lang="en-US" sz="2000"/>
        </a:p>
      </dgm:t>
    </dgm:pt>
    <dgm:pt modelId="{6255FAD0-AA87-4F38-9BE1-C67A76F5E955}" type="sibTrans" cxnId="{772AF856-EB1A-4F85-A8F8-51F104F6B1F5}">
      <dgm:prSet/>
      <dgm:spPr/>
      <dgm:t>
        <a:bodyPr/>
        <a:lstStyle/>
        <a:p>
          <a:endParaRPr lang="en-US" sz="2400"/>
        </a:p>
      </dgm:t>
    </dgm:pt>
    <dgm:pt modelId="{0354721C-7328-42C4-844F-070196478947}">
      <dgm:prSet custT="1"/>
      <dgm:spPr/>
      <dgm:t>
        <a:bodyPr/>
        <a:lstStyle/>
        <a:p>
          <a:r>
            <a:rPr lang="en-US" sz="1400" dirty="0"/>
            <a:t>Users can find volunteering activity depending on their:</a:t>
          </a:r>
        </a:p>
        <a:p>
          <a:r>
            <a:rPr lang="en-US" sz="1400" dirty="0"/>
            <a:t> location, Age, Gender, Expected time/effort or Category </a:t>
          </a:r>
        </a:p>
      </dgm:t>
    </dgm:pt>
    <dgm:pt modelId="{3250B6EA-72E1-4FCB-94E4-F59AD2D6A2E8}" type="parTrans" cxnId="{8D910FB0-2962-46B8-B657-1608F3224358}">
      <dgm:prSet/>
      <dgm:spPr/>
      <dgm:t>
        <a:bodyPr/>
        <a:lstStyle/>
        <a:p>
          <a:endParaRPr lang="en-US" sz="2000"/>
        </a:p>
      </dgm:t>
    </dgm:pt>
    <dgm:pt modelId="{E4349C8A-E8C8-4780-8A0D-5B67718D1E19}" type="sibTrans" cxnId="{8D910FB0-2962-46B8-B657-1608F3224358}">
      <dgm:prSet/>
      <dgm:spPr/>
      <dgm:t>
        <a:bodyPr/>
        <a:lstStyle/>
        <a:p>
          <a:endParaRPr lang="en-US" sz="2400"/>
        </a:p>
      </dgm:t>
    </dgm:pt>
    <dgm:pt modelId="{E779EE36-1EF3-4A65-9D2B-26816AAC4700}">
      <dgm:prSet custT="1"/>
      <dgm:spPr/>
      <dgm:t>
        <a:bodyPr/>
        <a:lstStyle/>
        <a:p>
          <a:r>
            <a:rPr lang="en-US" sz="1400" dirty="0"/>
            <a:t>Notifications</a:t>
          </a:r>
        </a:p>
      </dgm:t>
    </dgm:pt>
    <dgm:pt modelId="{BF2A9ABF-E096-4A7E-AB85-C1E72FE9C489}" type="parTrans" cxnId="{11F50E62-9524-4BC5-B9E1-3651CB275A84}">
      <dgm:prSet/>
      <dgm:spPr/>
      <dgm:t>
        <a:bodyPr/>
        <a:lstStyle/>
        <a:p>
          <a:endParaRPr lang="en-US"/>
        </a:p>
      </dgm:t>
    </dgm:pt>
    <dgm:pt modelId="{A46EE054-4D78-46B6-8709-732117B47F56}" type="sibTrans" cxnId="{11F50E62-9524-4BC5-B9E1-3651CB275A84}">
      <dgm:prSet/>
      <dgm:spPr/>
      <dgm:t>
        <a:bodyPr/>
        <a:lstStyle/>
        <a:p>
          <a:endParaRPr lang="en-US"/>
        </a:p>
      </dgm:t>
    </dgm:pt>
    <dgm:pt modelId="{AAEFA250-7ADB-4614-9549-96DB2209705F}">
      <dgm:prSet custT="1"/>
      <dgm:spPr/>
      <dgm:t>
        <a:bodyPr/>
        <a:lstStyle/>
        <a:p>
          <a:r>
            <a:rPr lang="en-US" sz="1400"/>
            <a:t>Receive and view notifications for changed activity status</a:t>
          </a:r>
          <a:endParaRPr lang="en-US" sz="1400" dirty="0"/>
        </a:p>
      </dgm:t>
    </dgm:pt>
    <dgm:pt modelId="{5465C356-8C4A-4FEC-A975-665EFB38E71C}" type="parTrans" cxnId="{E9922070-DA89-44BB-B4FA-4DFBFC463E65}">
      <dgm:prSet/>
      <dgm:spPr/>
      <dgm:t>
        <a:bodyPr/>
        <a:lstStyle/>
        <a:p>
          <a:endParaRPr lang="en-US"/>
        </a:p>
      </dgm:t>
    </dgm:pt>
    <dgm:pt modelId="{36D3803F-C1CA-4FF9-B31C-1C6AAD31C8F4}" type="sibTrans" cxnId="{E9922070-DA89-44BB-B4FA-4DFBFC463E65}">
      <dgm:prSet/>
      <dgm:spPr/>
      <dgm:t>
        <a:bodyPr/>
        <a:lstStyle/>
        <a:p>
          <a:endParaRPr lang="en-US"/>
        </a:p>
      </dgm:t>
    </dgm:pt>
    <dgm:pt modelId="{BAB53619-6AE4-42FD-AF5E-063385BE0701}">
      <dgm:prSet custT="1"/>
      <dgm:spPr/>
      <dgm:t>
        <a:bodyPr/>
        <a:lstStyle/>
        <a:p>
          <a:r>
            <a:rPr lang="en-US" sz="1400" dirty="0"/>
            <a:t>User can  add and edit volunteering activities requests.</a:t>
          </a:r>
        </a:p>
      </dgm:t>
    </dgm:pt>
    <dgm:pt modelId="{85402286-8C25-4E97-83E0-6BF8EACF89A2}" type="parTrans" cxnId="{228A392B-3D4F-43C3-A431-94A4F091FBCC}">
      <dgm:prSet/>
      <dgm:spPr/>
      <dgm:t>
        <a:bodyPr/>
        <a:lstStyle/>
        <a:p>
          <a:endParaRPr lang="en-US"/>
        </a:p>
      </dgm:t>
    </dgm:pt>
    <dgm:pt modelId="{B668B738-2046-47F3-A33D-671A2F25ABBE}" type="sibTrans" cxnId="{228A392B-3D4F-43C3-A431-94A4F091FBCC}">
      <dgm:prSet/>
      <dgm:spPr/>
      <dgm:t>
        <a:bodyPr/>
        <a:lstStyle/>
        <a:p>
          <a:endParaRPr lang="en-US"/>
        </a:p>
      </dgm:t>
    </dgm:pt>
    <dgm:pt modelId="{3CE8084E-362A-4F2D-8976-6D97E744355D}" type="pres">
      <dgm:prSet presAssocID="{3F0751AF-F389-41F8-9B8D-3BFF3266F395}" presName="linear" presStyleCnt="0">
        <dgm:presLayoutVars>
          <dgm:dir/>
          <dgm:animLvl val="lvl"/>
          <dgm:resizeHandles val="exact"/>
        </dgm:presLayoutVars>
      </dgm:prSet>
      <dgm:spPr/>
    </dgm:pt>
    <dgm:pt modelId="{D2D9A62C-D57B-4AE7-901B-0D7404F761A4}" type="pres">
      <dgm:prSet presAssocID="{78F05227-1CD5-438E-9591-DC1A03EC9D6F}" presName="parentLin" presStyleCnt="0"/>
      <dgm:spPr/>
    </dgm:pt>
    <dgm:pt modelId="{FBF4D6C4-F589-4DCD-8395-00D8888B68BF}" type="pres">
      <dgm:prSet presAssocID="{78F05227-1CD5-438E-9591-DC1A03EC9D6F}" presName="parentLeftMargin" presStyleLbl="node1" presStyleIdx="0" presStyleCnt="5"/>
      <dgm:spPr/>
    </dgm:pt>
    <dgm:pt modelId="{7F55F741-93A7-4D93-A640-6EC767A33974}" type="pres">
      <dgm:prSet presAssocID="{78F05227-1CD5-438E-9591-DC1A03EC9D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780D24-05FF-47EA-ADAB-0FAA82321C67}" type="pres">
      <dgm:prSet presAssocID="{78F05227-1CD5-438E-9591-DC1A03EC9D6F}" presName="negativeSpace" presStyleCnt="0"/>
      <dgm:spPr/>
    </dgm:pt>
    <dgm:pt modelId="{F2AFA4E5-680E-4B3D-8884-9D32374D2635}" type="pres">
      <dgm:prSet presAssocID="{78F05227-1CD5-438E-9591-DC1A03EC9D6F}" presName="childText" presStyleLbl="conFgAcc1" presStyleIdx="0" presStyleCnt="5">
        <dgm:presLayoutVars>
          <dgm:bulletEnabled val="1"/>
        </dgm:presLayoutVars>
      </dgm:prSet>
      <dgm:spPr/>
    </dgm:pt>
    <dgm:pt modelId="{9B73F744-27FE-40AA-BAEC-CBDBF707E1FE}" type="pres">
      <dgm:prSet presAssocID="{3C385835-2064-4764-9F07-EB7D1E45ABBA}" presName="spaceBetweenRectangles" presStyleCnt="0"/>
      <dgm:spPr/>
    </dgm:pt>
    <dgm:pt modelId="{3590FCF1-1DAB-4E5C-AC46-31F32A447921}" type="pres">
      <dgm:prSet presAssocID="{4E807DC9-31F2-4C19-948B-4D991113A50D}" presName="parentLin" presStyleCnt="0"/>
      <dgm:spPr/>
    </dgm:pt>
    <dgm:pt modelId="{781065AD-944F-46DE-91B3-C7AB218CB894}" type="pres">
      <dgm:prSet presAssocID="{4E807DC9-31F2-4C19-948B-4D991113A50D}" presName="parentLeftMargin" presStyleLbl="node1" presStyleIdx="0" presStyleCnt="5"/>
      <dgm:spPr/>
    </dgm:pt>
    <dgm:pt modelId="{D6208E55-3AB1-4CB2-883A-63D476E13B9B}" type="pres">
      <dgm:prSet presAssocID="{4E807DC9-31F2-4C19-948B-4D991113A5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1B3502-5659-44AC-BBDC-3C6A997FC848}" type="pres">
      <dgm:prSet presAssocID="{4E807DC9-31F2-4C19-948B-4D991113A50D}" presName="negativeSpace" presStyleCnt="0"/>
      <dgm:spPr/>
    </dgm:pt>
    <dgm:pt modelId="{B5778F9D-9052-4C68-88C0-BE39701410AD}" type="pres">
      <dgm:prSet presAssocID="{4E807DC9-31F2-4C19-948B-4D991113A50D}" presName="childText" presStyleLbl="conFgAcc1" presStyleIdx="1" presStyleCnt="5">
        <dgm:presLayoutVars>
          <dgm:bulletEnabled val="1"/>
        </dgm:presLayoutVars>
      </dgm:prSet>
      <dgm:spPr/>
    </dgm:pt>
    <dgm:pt modelId="{4EFC63FD-0B62-471C-B0A4-A416A1321578}" type="pres">
      <dgm:prSet presAssocID="{9861D7CC-94C5-4B21-B3C0-68134BF2DD74}" presName="spaceBetweenRectangles" presStyleCnt="0"/>
      <dgm:spPr/>
    </dgm:pt>
    <dgm:pt modelId="{27B7B3B6-3068-4404-BCEA-2411D47DDD5B}" type="pres">
      <dgm:prSet presAssocID="{776D0485-3F1F-4136-8D88-6007ED2D090E}" presName="parentLin" presStyleCnt="0"/>
      <dgm:spPr/>
    </dgm:pt>
    <dgm:pt modelId="{41DD46D5-D7F2-439C-8360-DE5B3489604C}" type="pres">
      <dgm:prSet presAssocID="{776D0485-3F1F-4136-8D88-6007ED2D090E}" presName="parentLeftMargin" presStyleLbl="node1" presStyleIdx="1" presStyleCnt="5"/>
      <dgm:spPr/>
    </dgm:pt>
    <dgm:pt modelId="{6C3060CE-A1A0-4DEA-AD34-CEAE7825BB83}" type="pres">
      <dgm:prSet presAssocID="{776D0485-3F1F-4136-8D88-6007ED2D090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445E52-0C50-47AF-A5BF-B7D611B2E49F}" type="pres">
      <dgm:prSet presAssocID="{776D0485-3F1F-4136-8D88-6007ED2D090E}" presName="negativeSpace" presStyleCnt="0"/>
      <dgm:spPr/>
    </dgm:pt>
    <dgm:pt modelId="{D51FDB19-2614-4AF2-8559-F27AD822BCBD}" type="pres">
      <dgm:prSet presAssocID="{776D0485-3F1F-4136-8D88-6007ED2D090E}" presName="childText" presStyleLbl="conFgAcc1" presStyleIdx="2" presStyleCnt="5">
        <dgm:presLayoutVars>
          <dgm:bulletEnabled val="1"/>
        </dgm:presLayoutVars>
      </dgm:prSet>
      <dgm:spPr/>
    </dgm:pt>
    <dgm:pt modelId="{C5191B6D-711C-445B-A60B-B1F3BCE4FE42}" type="pres">
      <dgm:prSet presAssocID="{A62D7198-B98E-48CB-9294-DF9FD0B73A56}" presName="spaceBetweenRectangles" presStyleCnt="0"/>
      <dgm:spPr/>
    </dgm:pt>
    <dgm:pt modelId="{769A638D-7AFE-4096-B36B-721B7D997D03}" type="pres">
      <dgm:prSet presAssocID="{C291FD23-71E2-45FB-BAB9-A0992A93E7A3}" presName="parentLin" presStyleCnt="0"/>
      <dgm:spPr/>
    </dgm:pt>
    <dgm:pt modelId="{26C71231-DF61-4B01-80C6-DC8321141511}" type="pres">
      <dgm:prSet presAssocID="{C291FD23-71E2-45FB-BAB9-A0992A93E7A3}" presName="parentLeftMargin" presStyleLbl="node1" presStyleIdx="2" presStyleCnt="5"/>
      <dgm:spPr/>
    </dgm:pt>
    <dgm:pt modelId="{161FE657-5B46-4F37-B26F-51D50DEF6370}" type="pres">
      <dgm:prSet presAssocID="{C291FD23-71E2-45FB-BAB9-A0992A93E7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4E9071-D2DB-4F2C-A961-6F3CAA94DB1B}" type="pres">
      <dgm:prSet presAssocID="{C291FD23-71E2-45FB-BAB9-A0992A93E7A3}" presName="negativeSpace" presStyleCnt="0"/>
      <dgm:spPr/>
    </dgm:pt>
    <dgm:pt modelId="{CF291655-398C-442E-B540-E8A314B81B42}" type="pres">
      <dgm:prSet presAssocID="{C291FD23-71E2-45FB-BAB9-A0992A93E7A3}" presName="childText" presStyleLbl="conFgAcc1" presStyleIdx="3" presStyleCnt="5">
        <dgm:presLayoutVars>
          <dgm:bulletEnabled val="1"/>
        </dgm:presLayoutVars>
      </dgm:prSet>
      <dgm:spPr/>
    </dgm:pt>
    <dgm:pt modelId="{864B7F49-18A8-4FD7-AAB5-AAF95D36883B}" type="pres">
      <dgm:prSet presAssocID="{6255FAD0-AA87-4F38-9BE1-C67A76F5E955}" presName="spaceBetweenRectangles" presStyleCnt="0"/>
      <dgm:spPr/>
    </dgm:pt>
    <dgm:pt modelId="{E12F7B5E-74F7-4532-B906-7B83D885AA94}" type="pres">
      <dgm:prSet presAssocID="{E779EE36-1EF3-4A65-9D2B-26816AAC4700}" presName="parentLin" presStyleCnt="0"/>
      <dgm:spPr/>
    </dgm:pt>
    <dgm:pt modelId="{6353D817-3833-431A-ACB5-27735E0F446C}" type="pres">
      <dgm:prSet presAssocID="{E779EE36-1EF3-4A65-9D2B-26816AAC4700}" presName="parentLeftMargin" presStyleLbl="node1" presStyleIdx="3" presStyleCnt="5"/>
      <dgm:spPr/>
    </dgm:pt>
    <dgm:pt modelId="{E88BFB2A-A377-471B-942A-D203639C149F}" type="pres">
      <dgm:prSet presAssocID="{E779EE36-1EF3-4A65-9D2B-26816AAC470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88A754A-00B1-43FF-8562-BE1D7DD58A64}" type="pres">
      <dgm:prSet presAssocID="{E779EE36-1EF3-4A65-9D2B-26816AAC4700}" presName="negativeSpace" presStyleCnt="0"/>
      <dgm:spPr/>
    </dgm:pt>
    <dgm:pt modelId="{E4A1F323-B883-45AE-AE6B-A0CBC621EFBD}" type="pres">
      <dgm:prSet presAssocID="{E779EE36-1EF3-4A65-9D2B-26816AAC47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B5DB00-05E4-43D9-85C9-FEA97D5BA208}" type="presOf" srcId="{78F05227-1CD5-438E-9591-DC1A03EC9D6F}" destId="{7F55F741-93A7-4D93-A640-6EC767A33974}" srcOrd="1" destOrd="0" presId="urn:microsoft.com/office/officeart/2005/8/layout/list1"/>
    <dgm:cxn modelId="{E85BD60C-952D-4B4B-9525-3C8233956D92}" type="presOf" srcId="{4E807DC9-31F2-4C19-948B-4D991113A50D}" destId="{D6208E55-3AB1-4CB2-883A-63D476E13B9B}" srcOrd="1" destOrd="0" presId="urn:microsoft.com/office/officeart/2005/8/layout/list1"/>
    <dgm:cxn modelId="{4BBFEB17-8611-4006-B9DD-2427DD5B7832}" type="presOf" srcId="{C291FD23-71E2-45FB-BAB9-A0992A93E7A3}" destId="{161FE657-5B46-4F37-B26F-51D50DEF6370}" srcOrd="1" destOrd="0" presId="urn:microsoft.com/office/officeart/2005/8/layout/list1"/>
    <dgm:cxn modelId="{D5EAF721-E04A-4562-8061-9B9EB733B86C}" type="presOf" srcId="{C291FD23-71E2-45FB-BAB9-A0992A93E7A3}" destId="{26C71231-DF61-4B01-80C6-DC8321141511}" srcOrd="0" destOrd="0" presId="urn:microsoft.com/office/officeart/2005/8/layout/list1"/>
    <dgm:cxn modelId="{228A392B-3D4F-43C3-A431-94A4F091FBCC}" srcId="{776D0485-3F1F-4136-8D88-6007ED2D090E}" destId="{BAB53619-6AE4-42FD-AF5E-063385BE0701}" srcOrd="1" destOrd="0" parTransId="{85402286-8C25-4E97-83E0-6BF8EACF89A2}" sibTransId="{B668B738-2046-47F3-A33D-671A2F25ABBE}"/>
    <dgm:cxn modelId="{11F50E62-9524-4BC5-B9E1-3651CB275A84}" srcId="{3F0751AF-F389-41F8-9B8D-3BFF3266F395}" destId="{E779EE36-1EF3-4A65-9D2B-26816AAC4700}" srcOrd="4" destOrd="0" parTransId="{BF2A9ABF-E096-4A7E-AB85-C1E72FE9C489}" sibTransId="{A46EE054-4D78-46B6-8709-732117B47F56}"/>
    <dgm:cxn modelId="{7D873643-D6C3-42A4-BB76-E49BC1CEFD84}" srcId="{4E807DC9-31F2-4C19-948B-4D991113A50D}" destId="{EFF22CD8-6776-4A7B-9F8E-BEF1DBCDEF16}" srcOrd="0" destOrd="0" parTransId="{45A17C78-CE4B-43D2-82C3-34F6003D462C}" sibTransId="{B045554F-CBD1-42F4-80EC-DFC5678A6377}"/>
    <dgm:cxn modelId="{7E157266-33F0-48D4-89D6-52801FBA75E4}" type="presOf" srcId="{BAB53619-6AE4-42FD-AF5E-063385BE0701}" destId="{D51FDB19-2614-4AF2-8559-F27AD822BCBD}" srcOrd="0" destOrd="1" presId="urn:microsoft.com/office/officeart/2005/8/layout/list1"/>
    <dgm:cxn modelId="{51F6386B-3D9D-4419-8225-339547967FB7}" type="presOf" srcId="{0354721C-7328-42C4-844F-070196478947}" destId="{CF291655-398C-442E-B540-E8A314B81B42}" srcOrd="0" destOrd="0" presId="urn:microsoft.com/office/officeart/2005/8/layout/list1"/>
    <dgm:cxn modelId="{3028AF6C-7D37-42AD-8FA0-E7449B3A3A1A}" type="presOf" srcId="{3F0751AF-F389-41F8-9B8D-3BFF3266F395}" destId="{3CE8084E-362A-4F2D-8976-6D97E744355D}" srcOrd="0" destOrd="0" presId="urn:microsoft.com/office/officeart/2005/8/layout/list1"/>
    <dgm:cxn modelId="{5568AA6E-7C18-4486-89EA-29CF204023C4}" type="presOf" srcId="{4E807DC9-31F2-4C19-948B-4D991113A50D}" destId="{781065AD-944F-46DE-91B3-C7AB218CB894}" srcOrd="0" destOrd="0" presId="urn:microsoft.com/office/officeart/2005/8/layout/list1"/>
    <dgm:cxn modelId="{E9922070-DA89-44BB-B4FA-4DFBFC463E65}" srcId="{E779EE36-1EF3-4A65-9D2B-26816AAC4700}" destId="{AAEFA250-7ADB-4614-9549-96DB2209705F}" srcOrd="0" destOrd="0" parTransId="{5465C356-8C4A-4FEC-A975-665EFB38E71C}" sibTransId="{36D3803F-C1CA-4FF9-B31C-1C6AAD31C8F4}"/>
    <dgm:cxn modelId="{31A0E070-465B-4223-8683-0F89E35171A4}" type="presOf" srcId="{776D0485-3F1F-4136-8D88-6007ED2D090E}" destId="{6C3060CE-A1A0-4DEA-AD34-CEAE7825BB83}" srcOrd="1" destOrd="0" presId="urn:microsoft.com/office/officeart/2005/8/layout/list1"/>
    <dgm:cxn modelId="{772AF856-EB1A-4F85-A8F8-51F104F6B1F5}" srcId="{3F0751AF-F389-41F8-9B8D-3BFF3266F395}" destId="{C291FD23-71E2-45FB-BAB9-A0992A93E7A3}" srcOrd="3" destOrd="0" parTransId="{79C49FE1-E5A5-4B1A-ACF8-17D8D32CA92C}" sibTransId="{6255FAD0-AA87-4F38-9BE1-C67A76F5E955}"/>
    <dgm:cxn modelId="{D5697577-49D8-4F94-8A11-8B30546AF385}" type="presOf" srcId="{78F05227-1CD5-438E-9591-DC1A03EC9D6F}" destId="{FBF4D6C4-F589-4DCD-8395-00D8888B68BF}" srcOrd="0" destOrd="0" presId="urn:microsoft.com/office/officeart/2005/8/layout/list1"/>
    <dgm:cxn modelId="{906F747C-A12D-4E90-AAA5-B5C31D4F3CBA}" srcId="{776D0485-3F1F-4136-8D88-6007ED2D090E}" destId="{8D3939C3-8A41-4F13-B12F-40626895748C}" srcOrd="0" destOrd="0" parTransId="{0E43177D-1837-4A42-A36F-95E4D9258BF5}" sibTransId="{FD80A176-9F68-470B-AA76-7E87FE4A7E9A}"/>
    <dgm:cxn modelId="{6A993688-7208-42FB-BF38-788F29AAAEFC}" srcId="{3F0751AF-F389-41F8-9B8D-3BFF3266F395}" destId="{4E807DC9-31F2-4C19-948B-4D991113A50D}" srcOrd="1" destOrd="0" parTransId="{2D5D6553-866D-4CAF-BE68-5FDF75FD44BB}" sibTransId="{9861D7CC-94C5-4B21-B3C0-68134BF2DD74}"/>
    <dgm:cxn modelId="{6AE2D88C-CBE1-47EF-8914-F07ADF103315}" srcId="{78F05227-1CD5-438E-9591-DC1A03EC9D6F}" destId="{FD443CF2-0944-4B64-A01B-C79CDA1444AA}" srcOrd="0" destOrd="0" parTransId="{2EBC3058-0CC9-41F6-AE28-B6559B8C4E1F}" sibTransId="{47370E63-B2F6-4183-8E32-358754415148}"/>
    <dgm:cxn modelId="{4FAC4A99-FF45-4964-9D9E-18DC669A9198}" type="presOf" srcId="{776D0485-3F1F-4136-8D88-6007ED2D090E}" destId="{41DD46D5-D7F2-439C-8360-DE5B3489604C}" srcOrd="0" destOrd="0" presId="urn:microsoft.com/office/officeart/2005/8/layout/list1"/>
    <dgm:cxn modelId="{8D910FB0-2962-46B8-B657-1608F3224358}" srcId="{C291FD23-71E2-45FB-BAB9-A0992A93E7A3}" destId="{0354721C-7328-42C4-844F-070196478947}" srcOrd="0" destOrd="0" parTransId="{3250B6EA-72E1-4FCB-94E4-F59AD2D6A2E8}" sibTransId="{E4349C8A-E8C8-4780-8A0D-5B67718D1E19}"/>
    <dgm:cxn modelId="{BB0C12B5-77B1-4D0A-9527-4ACFC662E2C9}" type="presOf" srcId="{FD443CF2-0944-4B64-A01B-C79CDA1444AA}" destId="{F2AFA4E5-680E-4B3D-8884-9D32374D2635}" srcOrd="0" destOrd="0" presId="urn:microsoft.com/office/officeart/2005/8/layout/list1"/>
    <dgm:cxn modelId="{B71BABB8-6D9A-4462-A51F-6A09E6C98AAB}" srcId="{3F0751AF-F389-41F8-9B8D-3BFF3266F395}" destId="{78F05227-1CD5-438E-9591-DC1A03EC9D6F}" srcOrd="0" destOrd="0" parTransId="{1D7FDDD3-A962-4BA8-A721-3B44786A27F9}" sibTransId="{3C385835-2064-4764-9F07-EB7D1E45ABBA}"/>
    <dgm:cxn modelId="{C2796DC7-0E6A-45BB-9A8C-C4C96CE13043}" type="presOf" srcId="{8D3939C3-8A41-4F13-B12F-40626895748C}" destId="{D51FDB19-2614-4AF2-8559-F27AD822BCBD}" srcOrd="0" destOrd="0" presId="urn:microsoft.com/office/officeart/2005/8/layout/list1"/>
    <dgm:cxn modelId="{37406BD1-F16D-4E18-B715-629E46399F1A}" srcId="{3F0751AF-F389-41F8-9B8D-3BFF3266F395}" destId="{776D0485-3F1F-4136-8D88-6007ED2D090E}" srcOrd="2" destOrd="0" parTransId="{8EC95864-0441-4048-BFF9-7188A8748D98}" sibTransId="{A62D7198-B98E-48CB-9294-DF9FD0B73A56}"/>
    <dgm:cxn modelId="{1AEAC9DC-27CA-48B3-B2E8-BD5EBCBD92E6}" type="presOf" srcId="{E779EE36-1EF3-4A65-9D2B-26816AAC4700}" destId="{E88BFB2A-A377-471B-942A-D203639C149F}" srcOrd="1" destOrd="0" presId="urn:microsoft.com/office/officeart/2005/8/layout/list1"/>
    <dgm:cxn modelId="{5D4936E9-EA36-4ED5-AE8A-30E4E7A7418E}" type="presOf" srcId="{AAEFA250-7ADB-4614-9549-96DB2209705F}" destId="{E4A1F323-B883-45AE-AE6B-A0CBC621EFBD}" srcOrd="0" destOrd="0" presId="urn:microsoft.com/office/officeart/2005/8/layout/list1"/>
    <dgm:cxn modelId="{C6A706F5-98E3-4FC9-90EE-2C6BE3F83132}" type="presOf" srcId="{EFF22CD8-6776-4A7B-9F8E-BEF1DBCDEF16}" destId="{B5778F9D-9052-4C68-88C0-BE39701410AD}" srcOrd="0" destOrd="0" presId="urn:microsoft.com/office/officeart/2005/8/layout/list1"/>
    <dgm:cxn modelId="{1797F6F9-DEC9-4690-9CD9-D50C1A5407B1}" type="presOf" srcId="{E779EE36-1EF3-4A65-9D2B-26816AAC4700}" destId="{6353D817-3833-431A-ACB5-27735E0F446C}" srcOrd="0" destOrd="0" presId="urn:microsoft.com/office/officeart/2005/8/layout/list1"/>
    <dgm:cxn modelId="{926A52D0-D733-401B-9F91-4CE99A6E3CF9}" type="presParOf" srcId="{3CE8084E-362A-4F2D-8976-6D97E744355D}" destId="{D2D9A62C-D57B-4AE7-901B-0D7404F761A4}" srcOrd="0" destOrd="0" presId="urn:microsoft.com/office/officeart/2005/8/layout/list1"/>
    <dgm:cxn modelId="{05B99C4A-C2C0-4034-9832-C774F60502B2}" type="presParOf" srcId="{D2D9A62C-D57B-4AE7-901B-0D7404F761A4}" destId="{FBF4D6C4-F589-4DCD-8395-00D8888B68BF}" srcOrd="0" destOrd="0" presId="urn:microsoft.com/office/officeart/2005/8/layout/list1"/>
    <dgm:cxn modelId="{C77B26E6-EAE1-4BF1-B3B5-06EDCDC896CB}" type="presParOf" srcId="{D2D9A62C-D57B-4AE7-901B-0D7404F761A4}" destId="{7F55F741-93A7-4D93-A640-6EC767A33974}" srcOrd="1" destOrd="0" presId="urn:microsoft.com/office/officeart/2005/8/layout/list1"/>
    <dgm:cxn modelId="{6888C823-C3A8-4AA8-BA56-9C08F051CC2A}" type="presParOf" srcId="{3CE8084E-362A-4F2D-8976-6D97E744355D}" destId="{46780D24-05FF-47EA-ADAB-0FAA82321C67}" srcOrd="1" destOrd="0" presId="urn:microsoft.com/office/officeart/2005/8/layout/list1"/>
    <dgm:cxn modelId="{CC904DE6-21B4-45BC-A05B-03179698B54C}" type="presParOf" srcId="{3CE8084E-362A-4F2D-8976-6D97E744355D}" destId="{F2AFA4E5-680E-4B3D-8884-9D32374D2635}" srcOrd="2" destOrd="0" presId="urn:microsoft.com/office/officeart/2005/8/layout/list1"/>
    <dgm:cxn modelId="{534E3ABE-BACA-46D7-9289-FDCDEFA92202}" type="presParOf" srcId="{3CE8084E-362A-4F2D-8976-6D97E744355D}" destId="{9B73F744-27FE-40AA-BAEC-CBDBF707E1FE}" srcOrd="3" destOrd="0" presId="urn:microsoft.com/office/officeart/2005/8/layout/list1"/>
    <dgm:cxn modelId="{58EC6D1C-22A5-405E-9FE3-03332D6EC99E}" type="presParOf" srcId="{3CE8084E-362A-4F2D-8976-6D97E744355D}" destId="{3590FCF1-1DAB-4E5C-AC46-31F32A447921}" srcOrd="4" destOrd="0" presId="urn:microsoft.com/office/officeart/2005/8/layout/list1"/>
    <dgm:cxn modelId="{7CA5D3F6-8090-4BDE-8E2B-7DB015D022A1}" type="presParOf" srcId="{3590FCF1-1DAB-4E5C-AC46-31F32A447921}" destId="{781065AD-944F-46DE-91B3-C7AB218CB894}" srcOrd="0" destOrd="0" presId="urn:microsoft.com/office/officeart/2005/8/layout/list1"/>
    <dgm:cxn modelId="{CCC4DD93-2FD7-4E4F-8F16-4923F39FC0C5}" type="presParOf" srcId="{3590FCF1-1DAB-4E5C-AC46-31F32A447921}" destId="{D6208E55-3AB1-4CB2-883A-63D476E13B9B}" srcOrd="1" destOrd="0" presId="urn:microsoft.com/office/officeart/2005/8/layout/list1"/>
    <dgm:cxn modelId="{1ADFB0E9-E347-40D5-BC1E-09F4A57ADF2D}" type="presParOf" srcId="{3CE8084E-362A-4F2D-8976-6D97E744355D}" destId="{221B3502-5659-44AC-BBDC-3C6A997FC848}" srcOrd="5" destOrd="0" presId="urn:microsoft.com/office/officeart/2005/8/layout/list1"/>
    <dgm:cxn modelId="{0F52643E-643C-47D4-AFD3-DE326C071CD1}" type="presParOf" srcId="{3CE8084E-362A-4F2D-8976-6D97E744355D}" destId="{B5778F9D-9052-4C68-88C0-BE39701410AD}" srcOrd="6" destOrd="0" presId="urn:microsoft.com/office/officeart/2005/8/layout/list1"/>
    <dgm:cxn modelId="{581662C6-698D-4020-8A38-EAB12F38F9D7}" type="presParOf" srcId="{3CE8084E-362A-4F2D-8976-6D97E744355D}" destId="{4EFC63FD-0B62-471C-B0A4-A416A1321578}" srcOrd="7" destOrd="0" presId="urn:microsoft.com/office/officeart/2005/8/layout/list1"/>
    <dgm:cxn modelId="{91443001-9779-4A8F-A4E3-A76BE5EE17A2}" type="presParOf" srcId="{3CE8084E-362A-4F2D-8976-6D97E744355D}" destId="{27B7B3B6-3068-4404-BCEA-2411D47DDD5B}" srcOrd="8" destOrd="0" presId="urn:microsoft.com/office/officeart/2005/8/layout/list1"/>
    <dgm:cxn modelId="{3F22B7CB-C834-4575-87A7-0AA86409D237}" type="presParOf" srcId="{27B7B3B6-3068-4404-BCEA-2411D47DDD5B}" destId="{41DD46D5-D7F2-439C-8360-DE5B3489604C}" srcOrd="0" destOrd="0" presId="urn:microsoft.com/office/officeart/2005/8/layout/list1"/>
    <dgm:cxn modelId="{15DC931A-8FC9-4492-A3E8-1165A047D706}" type="presParOf" srcId="{27B7B3B6-3068-4404-BCEA-2411D47DDD5B}" destId="{6C3060CE-A1A0-4DEA-AD34-CEAE7825BB83}" srcOrd="1" destOrd="0" presId="urn:microsoft.com/office/officeart/2005/8/layout/list1"/>
    <dgm:cxn modelId="{5FA213DD-F94C-45A6-9A8E-E071153A6912}" type="presParOf" srcId="{3CE8084E-362A-4F2D-8976-6D97E744355D}" destId="{F6445E52-0C50-47AF-A5BF-B7D611B2E49F}" srcOrd="9" destOrd="0" presId="urn:microsoft.com/office/officeart/2005/8/layout/list1"/>
    <dgm:cxn modelId="{58BEA1E0-724D-47A5-ADEE-DB411B104A78}" type="presParOf" srcId="{3CE8084E-362A-4F2D-8976-6D97E744355D}" destId="{D51FDB19-2614-4AF2-8559-F27AD822BCBD}" srcOrd="10" destOrd="0" presId="urn:microsoft.com/office/officeart/2005/8/layout/list1"/>
    <dgm:cxn modelId="{509FDC3A-1A39-4FA9-83B5-DD266623DCAF}" type="presParOf" srcId="{3CE8084E-362A-4F2D-8976-6D97E744355D}" destId="{C5191B6D-711C-445B-A60B-B1F3BCE4FE42}" srcOrd="11" destOrd="0" presId="urn:microsoft.com/office/officeart/2005/8/layout/list1"/>
    <dgm:cxn modelId="{5CB59495-F133-45C1-9798-57F95CCFBBAE}" type="presParOf" srcId="{3CE8084E-362A-4F2D-8976-6D97E744355D}" destId="{769A638D-7AFE-4096-B36B-721B7D997D03}" srcOrd="12" destOrd="0" presId="urn:microsoft.com/office/officeart/2005/8/layout/list1"/>
    <dgm:cxn modelId="{2D030CD7-0EC9-47D1-9326-737038947F3E}" type="presParOf" srcId="{769A638D-7AFE-4096-B36B-721B7D997D03}" destId="{26C71231-DF61-4B01-80C6-DC8321141511}" srcOrd="0" destOrd="0" presId="urn:microsoft.com/office/officeart/2005/8/layout/list1"/>
    <dgm:cxn modelId="{82CDE164-861F-4978-9C73-260085367407}" type="presParOf" srcId="{769A638D-7AFE-4096-B36B-721B7D997D03}" destId="{161FE657-5B46-4F37-B26F-51D50DEF6370}" srcOrd="1" destOrd="0" presId="urn:microsoft.com/office/officeart/2005/8/layout/list1"/>
    <dgm:cxn modelId="{6A5CAA77-D984-4AD8-B0AC-93A1D4BB90A7}" type="presParOf" srcId="{3CE8084E-362A-4F2D-8976-6D97E744355D}" destId="{A14E9071-D2DB-4F2C-A961-6F3CAA94DB1B}" srcOrd="13" destOrd="0" presId="urn:microsoft.com/office/officeart/2005/8/layout/list1"/>
    <dgm:cxn modelId="{1D873102-AEEE-4B2F-A23C-FF94DEC4248B}" type="presParOf" srcId="{3CE8084E-362A-4F2D-8976-6D97E744355D}" destId="{CF291655-398C-442E-B540-E8A314B81B42}" srcOrd="14" destOrd="0" presId="urn:microsoft.com/office/officeart/2005/8/layout/list1"/>
    <dgm:cxn modelId="{B1E53C0D-A7EE-48FE-9193-974C89639DBE}" type="presParOf" srcId="{3CE8084E-362A-4F2D-8976-6D97E744355D}" destId="{864B7F49-18A8-4FD7-AAB5-AAF95D36883B}" srcOrd="15" destOrd="0" presId="urn:microsoft.com/office/officeart/2005/8/layout/list1"/>
    <dgm:cxn modelId="{50B304DF-5299-4BA8-AD83-E959DA90550A}" type="presParOf" srcId="{3CE8084E-362A-4F2D-8976-6D97E744355D}" destId="{E12F7B5E-74F7-4532-B906-7B83D885AA94}" srcOrd="16" destOrd="0" presId="urn:microsoft.com/office/officeart/2005/8/layout/list1"/>
    <dgm:cxn modelId="{06777754-8223-463A-8C6F-7951303C62E7}" type="presParOf" srcId="{E12F7B5E-74F7-4532-B906-7B83D885AA94}" destId="{6353D817-3833-431A-ACB5-27735E0F446C}" srcOrd="0" destOrd="0" presId="urn:microsoft.com/office/officeart/2005/8/layout/list1"/>
    <dgm:cxn modelId="{FA9DB8CD-84BA-4D03-B9CC-FE173A2DAD4C}" type="presParOf" srcId="{E12F7B5E-74F7-4532-B906-7B83D885AA94}" destId="{E88BFB2A-A377-471B-942A-D203639C149F}" srcOrd="1" destOrd="0" presId="urn:microsoft.com/office/officeart/2005/8/layout/list1"/>
    <dgm:cxn modelId="{86FF2A8A-58AF-4623-A196-2816E59E3340}" type="presParOf" srcId="{3CE8084E-362A-4F2D-8976-6D97E744355D}" destId="{888A754A-00B1-43FF-8562-BE1D7DD58A64}" srcOrd="17" destOrd="0" presId="urn:microsoft.com/office/officeart/2005/8/layout/list1"/>
    <dgm:cxn modelId="{4C221A58-AC0F-4C98-98EA-E92F95B9D6F6}" type="presParOf" srcId="{3CE8084E-362A-4F2D-8976-6D97E744355D}" destId="{E4A1F323-B883-45AE-AE6B-A0CBC621EFB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542087-858D-4F44-A663-32A1D46CC0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9DC574-C1AB-47C8-86A2-B01356B544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Kotlin as programing language.</a:t>
          </a:r>
        </a:p>
      </dgm:t>
    </dgm:pt>
    <dgm:pt modelId="{BEF1C765-2DBA-4257-BAC7-B66DB0C33FE1}" type="parTrans" cxnId="{08E42D8E-63EA-4FB2-9293-95B5538B2C57}">
      <dgm:prSet/>
      <dgm:spPr/>
      <dgm:t>
        <a:bodyPr/>
        <a:lstStyle/>
        <a:p>
          <a:endParaRPr lang="en-US"/>
        </a:p>
      </dgm:t>
    </dgm:pt>
    <dgm:pt modelId="{F37A1CF0-06EE-4F04-9B77-7862E6743A72}" type="sibTrans" cxnId="{08E42D8E-63EA-4FB2-9293-95B5538B2C57}">
      <dgm:prSet/>
      <dgm:spPr/>
      <dgm:t>
        <a:bodyPr/>
        <a:lstStyle/>
        <a:p>
          <a:endParaRPr lang="en-US"/>
        </a:p>
      </dgm:t>
    </dgm:pt>
    <dgm:pt modelId="{366B960C-DC90-4BB4-A5F7-0D7A96D703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 Android Studio software to edit and build the application.</a:t>
          </a:r>
        </a:p>
      </dgm:t>
    </dgm:pt>
    <dgm:pt modelId="{47FAE060-EAC3-4068-901F-974A1A00618C}" type="parTrans" cxnId="{9190D78A-F328-4724-8C72-634F70F11330}">
      <dgm:prSet/>
      <dgm:spPr/>
      <dgm:t>
        <a:bodyPr/>
        <a:lstStyle/>
        <a:p>
          <a:endParaRPr lang="en-US"/>
        </a:p>
      </dgm:t>
    </dgm:pt>
    <dgm:pt modelId="{05F94DFA-8215-4E5B-9B5A-230054B50241}" type="sibTrans" cxnId="{9190D78A-F328-4724-8C72-634F70F11330}">
      <dgm:prSet/>
      <dgm:spPr/>
      <dgm:t>
        <a:bodyPr/>
        <a:lstStyle/>
        <a:p>
          <a:endParaRPr lang="en-US"/>
        </a:p>
      </dgm:t>
    </dgm:pt>
    <dgm:pt modelId="{2463DC02-4430-4841-9535-4140C79C5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build our user data base using FireBase(firestore,storage,auth).</a:t>
          </a:r>
        </a:p>
      </dgm:t>
    </dgm:pt>
    <dgm:pt modelId="{C8CAB1E7-6986-4768-902B-0745B790CBC4}" type="parTrans" cxnId="{5E27B207-F884-4E98-A7BE-3FF73236ADE4}">
      <dgm:prSet/>
      <dgm:spPr/>
      <dgm:t>
        <a:bodyPr/>
        <a:lstStyle/>
        <a:p>
          <a:endParaRPr lang="en-US"/>
        </a:p>
      </dgm:t>
    </dgm:pt>
    <dgm:pt modelId="{13D92A16-B2EB-4A6F-A45B-D01A6A7E17DF}" type="sibTrans" cxnId="{5E27B207-F884-4E98-A7BE-3FF73236ADE4}">
      <dgm:prSet/>
      <dgm:spPr/>
      <dgm:t>
        <a:bodyPr/>
        <a:lstStyle/>
        <a:p>
          <a:endParaRPr lang="en-US"/>
        </a:p>
      </dgm:t>
    </dgm:pt>
    <dgm:pt modelId="{E7341F24-593A-4A9B-80FA-9AA3AB16B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used Google maps for location </a:t>
          </a:r>
        </a:p>
      </dgm:t>
    </dgm:pt>
    <dgm:pt modelId="{17D98CD0-F32F-4341-9097-436FEE8BF17E}" type="parTrans" cxnId="{1FD90B45-71F3-44A1-A193-D3B2F2BC1214}">
      <dgm:prSet/>
      <dgm:spPr/>
      <dgm:t>
        <a:bodyPr/>
        <a:lstStyle/>
        <a:p>
          <a:endParaRPr lang="en-US"/>
        </a:p>
      </dgm:t>
    </dgm:pt>
    <dgm:pt modelId="{E3B11CBB-92FA-4C1B-8B2A-0AA6ED97134F}" type="sibTrans" cxnId="{1FD90B45-71F3-44A1-A193-D3B2F2BC1214}">
      <dgm:prSet/>
      <dgm:spPr/>
      <dgm:t>
        <a:bodyPr/>
        <a:lstStyle/>
        <a:p>
          <a:endParaRPr lang="en-US"/>
        </a:p>
      </dgm:t>
    </dgm:pt>
    <dgm:pt modelId="{81EFD5BB-CFA2-4E40-BD5C-86F58F99B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used Google auth library to authenticate google accounts</a:t>
          </a:r>
        </a:p>
      </dgm:t>
    </dgm:pt>
    <dgm:pt modelId="{B42D0E32-B050-4297-B4C7-B0644B1FA669}" type="parTrans" cxnId="{501B139A-0A90-4827-B0C4-86D2A50B8D8A}">
      <dgm:prSet/>
      <dgm:spPr/>
      <dgm:t>
        <a:bodyPr/>
        <a:lstStyle/>
        <a:p>
          <a:endParaRPr lang="en-US"/>
        </a:p>
      </dgm:t>
    </dgm:pt>
    <dgm:pt modelId="{9DB246B1-31EC-4B27-92D5-3861755D4368}" type="sibTrans" cxnId="{501B139A-0A90-4827-B0C4-86D2A50B8D8A}">
      <dgm:prSet/>
      <dgm:spPr/>
      <dgm:t>
        <a:bodyPr/>
        <a:lstStyle/>
        <a:p>
          <a:endParaRPr lang="en-US"/>
        </a:p>
      </dgm:t>
    </dgm:pt>
    <dgm:pt modelId="{36BE1CB0-65FF-4270-A138-3A04552D9C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Glide, espresso and Picasso for images  </a:t>
          </a:r>
        </a:p>
      </dgm:t>
    </dgm:pt>
    <dgm:pt modelId="{8F6A1B02-C34C-4B84-8D51-E174D49886AD}" type="parTrans" cxnId="{9DDFAFCF-001B-4D09-B239-EDEEDEE58B1A}">
      <dgm:prSet/>
      <dgm:spPr/>
      <dgm:t>
        <a:bodyPr/>
        <a:lstStyle/>
        <a:p>
          <a:endParaRPr lang="en-US"/>
        </a:p>
      </dgm:t>
    </dgm:pt>
    <dgm:pt modelId="{D771CF93-04C7-47AD-A764-088628C9BB1D}" type="sibTrans" cxnId="{9DDFAFCF-001B-4D09-B239-EDEEDEE58B1A}">
      <dgm:prSet/>
      <dgm:spPr/>
      <dgm:t>
        <a:bodyPr/>
        <a:lstStyle/>
        <a:p>
          <a:endParaRPr lang="en-US"/>
        </a:p>
      </dgm:t>
    </dgm:pt>
    <dgm:pt modelId="{F44D5019-D049-4B36-8E67-14939911A9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Android libraries: core, app compat, material, constraint layout, lifecycle and navigation to enable standard layout and in app actions manipulations.</a:t>
          </a:r>
        </a:p>
      </dgm:t>
    </dgm:pt>
    <dgm:pt modelId="{2F94ED10-0DDC-49CD-AB93-7033F1C50D5F}" type="parTrans" cxnId="{C8014CA0-AD07-437C-BD20-3DC94C1ACDA3}">
      <dgm:prSet/>
      <dgm:spPr/>
      <dgm:t>
        <a:bodyPr/>
        <a:lstStyle/>
        <a:p>
          <a:endParaRPr lang="en-US"/>
        </a:p>
      </dgm:t>
    </dgm:pt>
    <dgm:pt modelId="{942053DB-C7F5-422A-AA74-34615430CB01}" type="sibTrans" cxnId="{C8014CA0-AD07-437C-BD20-3DC94C1ACDA3}">
      <dgm:prSet/>
      <dgm:spPr/>
      <dgm:t>
        <a:bodyPr/>
        <a:lstStyle/>
        <a:p>
          <a:endParaRPr lang="en-US"/>
        </a:p>
      </dgm:t>
    </dgm:pt>
    <dgm:pt modelId="{108FE57C-E877-4697-9463-CF61252ED5BA}" type="pres">
      <dgm:prSet presAssocID="{83542087-858D-4F44-A663-32A1D46CC022}" presName="root" presStyleCnt="0">
        <dgm:presLayoutVars>
          <dgm:dir/>
          <dgm:resizeHandles val="exact"/>
        </dgm:presLayoutVars>
      </dgm:prSet>
      <dgm:spPr/>
    </dgm:pt>
    <dgm:pt modelId="{D0642093-610D-47DF-8E0E-7AAE97D58E2B}" type="pres">
      <dgm:prSet presAssocID="{309DC574-C1AB-47C8-86A2-B01356B544BC}" presName="compNode" presStyleCnt="0"/>
      <dgm:spPr/>
    </dgm:pt>
    <dgm:pt modelId="{A7A41880-9064-476F-BB2E-621114433E1C}" type="pres">
      <dgm:prSet presAssocID="{309DC574-C1AB-47C8-86A2-B01356B544BC}" presName="bgRect" presStyleLbl="bgShp" presStyleIdx="0" presStyleCnt="7"/>
      <dgm:spPr/>
    </dgm:pt>
    <dgm:pt modelId="{B118AA78-D13C-4C22-87E8-028E1302AC78}" type="pres">
      <dgm:prSet presAssocID="{309DC574-C1AB-47C8-86A2-B01356B544B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6425C2-7197-4AEC-8C47-30CF4FD45072}" type="pres">
      <dgm:prSet presAssocID="{309DC574-C1AB-47C8-86A2-B01356B544BC}" presName="spaceRect" presStyleCnt="0"/>
      <dgm:spPr/>
    </dgm:pt>
    <dgm:pt modelId="{754E1449-5D4A-4766-847B-6DD76496A59D}" type="pres">
      <dgm:prSet presAssocID="{309DC574-C1AB-47C8-86A2-B01356B544BC}" presName="parTx" presStyleLbl="revTx" presStyleIdx="0" presStyleCnt="7">
        <dgm:presLayoutVars>
          <dgm:chMax val="0"/>
          <dgm:chPref val="0"/>
        </dgm:presLayoutVars>
      </dgm:prSet>
      <dgm:spPr/>
    </dgm:pt>
    <dgm:pt modelId="{9F664C2B-8449-4C57-B400-B88699C43309}" type="pres">
      <dgm:prSet presAssocID="{F37A1CF0-06EE-4F04-9B77-7862E6743A72}" presName="sibTrans" presStyleCnt="0"/>
      <dgm:spPr/>
    </dgm:pt>
    <dgm:pt modelId="{CE7DC0C7-D5A8-45E1-9F9C-9A5355C8F7B5}" type="pres">
      <dgm:prSet presAssocID="{366B960C-DC90-4BB4-A5F7-0D7A96D70338}" presName="compNode" presStyleCnt="0"/>
      <dgm:spPr/>
    </dgm:pt>
    <dgm:pt modelId="{5CAE62D9-3D73-462B-9BEA-C7A0784124A2}" type="pres">
      <dgm:prSet presAssocID="{366B960C-DC90-4BB4-A5F7-0D7A96D70338}" presName="bgRect" presStyleLbl="bgShp" presStyleIdx="1" presStyleCnt="7"/>
      <dgm:spPr/>
    </dgm:pt>
    <dgm:pt modelId="{4398D576-22EA-4DAB-969F-32E5AC17CFE1}" type="pres">
      <dgm:prSet presAssocID="{366B960C-DC90-4BB4-A5F7-0D7A96D7033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690D591-659D-4332-A4FC-A4476D2FFF14}" type="pres">
      <dgm:prSet presAssocID="{366B960C-DC90-4BB4-A5F7-0D7A96D70338}" presName="spaceRect" presStyleCnt="0"/>
      <dgm:spPr/>
    </dgm:pt>
    <dgm:pt modelId="{B7A48D41-D448-4F8F-82CF-C1AF17623836}" type="pres">
      <dgm:prSet presAssocID="{366B960C-DC90-4BB4-A5F7-0D7A96D70338}" presName="parTx" presStyleLbl="revTx" presStyleIdx="1" presStyleCnt="7">
        <dgm:presLayoutVars>
          <dgm:chMax val="0"/>
          <dgm:chPref val="0"/>
        </dgm:presLayoutVars>
      </dgm:prSet>
      <dgm:spPr/>
    </dgm:pt>
    <dgm:pt modelId="{3BE4F84A-96CB-40E7-B521-D3B7F8908508}" type="pres">
      <dgm:prSet presAssocID="{05F94DFA-8215-4E5B-9B5A-230054B50241}" presName="sibTrans" presStyleCnt="0"/>
      <dgm:spPr/>
    </dgm:pt>
    <dgm:pt modelId="{7A17D25F-F166-4AA5-A5F9-966772D6A2BD}" type="pres">
      <dgm:prSet presAssocID="{2463DC02-4430-4841-9535-4140C79C525D}" presName="compNode" presStyleCnt="0"/>
      <dgm:spPr/>
    </dgm:pt>
    <dgm:pt modelId="{260EBDB2-135A-4514-88A6-20D08EDB03AA}" type="pres">
      <dgm:prSet presAssocID="{2463DC02-4430-4841-9535-4140C79C525D}" presName="bgRect" presStyleLbl="bgShp" presStyleIdx="2" presStyleCnt="7"/>
      <dgm:spPr/>
    </dgm:pt>
    <dgm:pt modelId="{71352221-2288-4B21-B991-2894FFBABE83}" type="pres">
      <dgm:prSet presAssocID="{2463DC02-4430-4841-9535-4140C79C525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DABB170-0D77-4B63-8F19-8EE5F7ABFCA1}" type="pres">
      <dgm:prSet presAssocID="{2463DC02-4430-4841-9535-4140C79C525D}" presName="spaceRect" presStyleCnt="0"/>
      <dgm:spPr/>
    </dgm:pt>
    <dgm:pt modelId="{BFBA8A0F-56B8-4941-839F-C32F011CDF08}" type="pres">
      <dgm:prSet presAssocID="{2463DC02-4430-4841-9535-4140C79C525D}" presName="parTx" presStyleLbl="revTx" presStyleIdx="2" presStyleCnt="7">
        <dgm:presLayoutVars>
          <dgm:chMax val="0"/>
          <dgm:chPref val="0"/>
        </dgm:presLayoutVars>
      </dgm:prSet>
      <dgm:spPr/>
    </dgm:pt>
    <dgm:pt modelId="{83083BA3-346A-464D-96C9-7C27987DE9B4}" type="pres">
      <dgm:prSet presAssocID="{13D92A16-B2EB-4A6F-A45B-D01A6A7E17DF}" presName="sibTrans" presStyleCnt="0"/>
      <dgm:spPr/>
    </dgm:pt>
    <dgm:pt modelId="{D8507967-53F6-42FD-B967-89B01F2F2605}" type="pres">
      <dgm:prSet presAssocID="{E7341F24-593A-4A9B-80FA-9AA3AB16B57C}" presName="compNode" presStyleCnt="0"/>
      <dgm:spPr/>
    </dgm:pt>
    <dgm:pt modelId="{32E00B24-004C-4513-86BF-F2C8427B2985}" type="pres">
      <dgm:prSet presAssocID="{E7341F24-593A-4A9B-80FA-9AA3AB16B57C}" presName="bgRect" presStyleLbl="bgShp" presStyleIdx="3" presStyleCnt="7"/>
      <dgm:spPr/>
    </dgm:pt>
    <dgm:pt modelId="{482FE3DA-71FE-476C-BCD0-647E931512D5}" type="pres">
      <dgm:prSet presAssocID="{E7341F24-593A-4A9B-80FA-9AA3AB16B57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5079C6E-9984-4A12-B197-843B2A81E8DE}" type="pres">
      <dgm:prSet presAssocID="{E7341F24-593A-4A9B-80FA-9AA3AB16B57C}" presName="spaceRect" presStyleCnt="0"/>
      <dgm:spPr/>
    </dgm:pt>
    <dgm:pt modelId="{EFF89466-A4A1-479F-A0CD-C0AC0F0DCFA7}" type="pres">
      <dgm:prSet presAssocID="{E7341F24-593A-4A9B-80FA-9AA3AB16B57C}" presName="parTx" presStyleLbl="revTx" presStyleIdx="3" presStyleCnt="7">
        <dgm:presLayoutVars>
          <dgm:chMax val="0"/>
          <dgm:chPref val="0"/>
        </dgm:presLayoutVars>
      </dgm:prSet>
      <dgm:spPr/>
    </dgm:pt>
    <dgm:pt modelId="{08FD5E9A-7345-4C3C-AF5F-24C1F6782039}" type="pres">
      <dgm:prSet presAssocID="{E3B11CBB-92FA-4C1B-8B2A-0AA6ED97134F}" presName="sibTrans" presStyleCnt="0"/>
      <dgm:spPr/>
    </dgm:pt>
    <dgm:pt modelId="{EF7C2023-9989-4CAA-8187-4A2F7AE227CF}" type="pres">
      <dgm:prSet presAssocID="{81EFD5BB-CFA2-4E40-BD5C-86F58F99B5C4}" presName="compNode" presStyleCnt="0"/>
      <dgm:spPr/>
    </dgm:pt>
    <dgm:pt modelId="{9899D54B-5553-43C6-8332-EFEA04CBA247}" type="pres">
      <dgm:prSet presAssocID="{81EFD5BB-CFA2-4E40-BD5C-86F58F99B5C4}" presName="bgRect" presStyleLbl="bgShp" presStyleIdx="4" presStyleCnt="7"/>
      <dgm:spPr/>
    </dgm:pt>
    <dgm:pt modelId="{61765C8C-81C8-4D6D-94C7-10CE7793E702}" type="pres">
      <dgm:prSet presAssocID="{81EFD5BB-CFA2-4E40-BD5C-86F58F99B5C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AEDD49F-B129-409D-802D-EE4F2084EFB5}" type="pres">
      <dgm:prSet presAssocID="{81EFD5BB-CFA2-4E40-BD5C-86F58F99B5C4}" presName="spaceRect" presStyleCnt="0"/>
      <dgm:spPr/>
    </dgm:pt>
    <dgm:pt modelId="{46E940E6-AA7A-4AD1-A726-ECF5826E28B0}" type="pres">
      <dgm:prSet presAssocID="{81EFD5BB-CFA2-4E40-BD5C-86F58F99B5C4}" presName="parTx" presStyleLbl="revTx" presStyleIdx="4" presStyleCnt="7">
        <dgm:presLayoutVars>
          <dgm:chMax val="0"/>
          <dgm:chPref val="0"/>
        </dgm:presLayoutVars>
      </dgm:prSet>
      <dgm:spPr/>
    </dgm:pt>
    <dgm:pt modelId="{3659E7B7-2DAB-4F50-9633-5C13F1A40BDF}" type="pres">
      <dgm:prSet presAssocID="{9DB246B1-31EC-4B27-92D5-3861755D4368}" presName="sibTrans" presStyleCnt="0"/>
      <dgm:spPr/>
    </dgm:pt>
    <dgm:pt modelId="{82F69175-7F37-4E1F-B19E-5D68D4DCF853}" type="pres">
      <dgm:prSet presAssocID="{36BE1CB0-65FF-4270-A138-3A04552D9C22}" presName="compNode" presStyleCnt="0"/>
      <dgm:spPr/>
    </dgm:pt>
    <dgm:pt modelId="{B6083120-8B4F-4750-87B6-316E0C41FEDC}" type="pres">
      <dgm:prSet presAssocID="{36BE1CB0-65FF-4270-A138-3A04552D9C22}" presName="bgRect" presStyleLbl="bgShp" presStyleIdx="5" presStyleCnt="7"/>
      <dgm:spPr/>
    </dgm:pt>
    <dgm:pt modelId="{87FDF8D8-EF07-47A8-8885-8A3ED2843B49}" type="pres">
      <dgm:prSet presAssocID="{36BE1CB0-65FF-4270-A138-3A04552D9C2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C6982CB3-E38C-494B-A561-4DC1D86D4F1F}" type="pres">
      <dgm:prSet presAssocID="{36BE1CB0-65FF-4270-A138-3A04552D9C22}" presName="spaceRect" presStyleCnt="0"/>
      <dgm:spPr/>
    </dgm:pt>
    <dgm:pt modelId="{B695611F-E01D-4A52-B298-17CC540421C2}" type="pres">
      <dgm:prSet presAssocID="{36BE1CB0-65FF-4270-A138-3A04552D9C22}" presName="parTx" presStyleLbl="revTx" presStyleIdx="5" presStyleCnt="7">
        <dgm:presLayoutVars>
          <dgm:chMax val="0"/>
          <dgm:chPref val="0"/>
        </dgm:presLayoutVars>
      </dgm:prSet>
      <dgm:spPr/>
    </dgm:pt>
    <dgm:pt modelId="{D81574D9-A018-4DB1-8119-A8D11273A174}" type="pres">
      <dgm:prSet presAssocID="{D771CF93-04C7-47AD-A764-088628C9BB1D}" presName="sibTrans" presStyleCnt="0"/>
      <dgm:spPr/>
    </dgm:pt>
    <dgm:pt modelId="{C535637D-B671-4233-B3D6-834A4C027F74}" type="pres">
      <dgm:prSet presAssocID="{F44D5019-D049-4B36-8E67-14939911A9F0}" presName="compNode" presStyleCnt="0"/>
      <dgm:spPr/>
    </dgm:pt>
    <dgm:pt modelId="{E8D12F20-8391-4C87-83C5-445E5C889042}" type="pres">
      <dgm:prSet presAssocID="{F44D5019-D049-4B36-8E67-14939911A9F0}" presName="bgRect" presStyleLbl="bgShp" presStyleIdx="6" presStyleCnt="7"/>
      <dgm:spPr/>
    </dgm:pt>
    <dgm:pt modelId="{F0B4AA1E-3D0E-4E46-941B-6A9DB265A024}" type="pres">
      <dgm:prSet presAssocID="{F44D5019-D049-4B36-8E67-14939911A9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0577BEC-30E9-4C49-9368-89CC255DC32F}" type="pres">
      <dgm:prSet presAssocID="{F44D5019-D049-4B36-8E67-14939911A9F0}" presName="spaceRect" presStyleCnt="0"/>
      <dgm:spPr/>
    </dgm:pt>
    <dgm:pt modelId="{A9E6F963-EBD2-4E24-B050-09C2162B6E91}" type="pres">
      <dgm:prSet presAssocID="{F44D5019-D049-4B36-8E67-14939911A9F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E27B207-F884-4E98-A7BE-3FF73236ADE4}" srcId="{83542087-858D-4F44-A663-32A1D46CC022}" destId="{2463DC02-4430-4841-9535-4140C79C525D}" srcOrd="2" destOrd="0" parTransId="{C8CAB1E7-6986-4768-902B-0745B790CBC4}" sibTransId="{13D92A16-B2EB-4A6F-A45B-D01A6A7E17DF}"/>
    <dgm:cxn modelId="{F47DB612-9B22-4C04-8C62-0CCEB1A21E90}" type="presOf" srcId="{83542087-858D-4F44-A663-32A1D46CC022}" destId="{108FE57C-E877-4697-9463-CF61252ED5BA}" srcOrd="0" destOrd="0" presId="urn:microsoft.com/office/officeart/2018/2/layout/IconVerticalSolidList"/>
    <dgm:cxn modelId="{02A8661C-6958-4DEE-A10C-66687C0B2905}" type="presOf" srcId="{F44D5019-D049-4B36-8E67-14939911A9F0}" destId="{A9E6F963-EBD2-4E24-B050-09C2162B6E91}" srcOrd="0" destOrd="0" presId="urn:microsoft.com/office/officeart/2018/2/layout/IconVerticalSolidList"/>
    <dgm:cxn modelId="{1FD90B45-71F3-44A1-A193-D3B2F2BC1214}" srcId="{83542087-858D-4F44-A663-32A1D46CC022}" destId="{E7341F24-593A-4A9B-80FA-9AA3AB16B57C}" srcOrd="3" destOrd="0" parTransId="{17D98CD0-F32F-4341-9097-436FEE8BF17E}" sibTransId="{E3B11CBB-92FA-4C1B-8B2A-0AA6ED97134F}"/>
    <dgm:cxn modelId="{71C4FD71-1AC7-4940-A366-EFEDB965EF68}" type="presOf" srcId="{81EFD5BB-CFA2-4E40-BD5C-86F58F99B5C4}" destId="{46E940E6-AA7A-4AD1-A726-ECF5826E28B0}" srcOrd="0" destOrd="0" presId="urn:microsoft.com/office/officeart/2018/2/layout/IconVerticalSolidList"/>
    <dgm:cxn modelId="{A276B458-A4A9-40E7-A3E5-49AD9EF65D8A}" type="presOf" srcId="{36BE1CB0-65FF-4270-A138-3A04552D9C22}" destId="{B695611F-E01D-4A52-B298-17CC540421C2}" srcOrd="0" destOrd="0" presId="urn:microsoft.com/office/officeart/2018/2/layout/IconVerticalSolidList"/>
    <dgm:cxn modelId="{9190D78A-F328-4724-8C72-634F70F11330}" srcId="{83542087-858D-4F44-A663-32A1D46CC022}" destId="{366B960C-DC90-4BB4-A5F7-0D7A96D70338}" srcOrd="1" destOrd="0" parTransId="{47FAE060-EAC3-4068-901F-974A1A00618C}" sibTransId="{05F94DFA-8215-4E5B-9B5A-230054B50241}"/>
    <dgm:cxn modelId="{08E42D8E-63EA-4FB2-9293-95B5538B2C57}" srcId="{83542087-858D-4F44-A663-32A1D46CC022}" destId="{309DC574-C1AB-47C8-86A2-B01356B544BC}" srcOrd="0" destOrd="0" parTransId="{BEF1C765-2DBA-4257-BAC7-B66DB0C33FE1}" sibTransId="{F37A1CF0-06EE-4F04-9B77-7862E6743A72}"/>
    <dgm:cxn modelId="{501B139A-0A90-4827-B0C4-86D2A50B8D8A}" srcId="{83542087-858D-4F44-A663-32A1D46CC022}" destId="{81EFD5BB-CFA2-4E40-BD5C-86F58F99B5C4}" srcOrd="4" destOrd="0" parTransId="{B42D0E32-B050-4297-B4C7-B0644B1FA669}" sibTransId="{9DB246B1-31EC-4B27-92D5-3861755D4368}"/>
    <dgm:cxn modelId="{E996E39C-0F81-4863-B60D-090D994AF6E0}" type="presOf" srcId="{366B960C-DC90-4BB4-A5F7-0D7A96D70338}" destId="{B7A48D41-D448-4F8F-82CF-C1AF17623836}" srcOrd="0" destOrd="0" presId="urn:microsoft.com/office/officeart/2018/2/layout/IconVerticalSolidList"/>
    <dgm:cxn modelId="{C8014CA0-AD07-437C-BD20-3DC94C1ACDA3}" srcId="{83542087-858D-4F44-A663-32A1D46CC022}" destId="{F44D5019-D049-4B36-8E67-14939911A9F0}" srcOrd="6" destOrd="0" parTransId="{2F94ED10-0DDC-49CD-AB93-7033F1C50D5F}" sibTransId="{942053DB-C7F5-422A-AA74-34615430CB01}"/>
    <dgm:cxn modelId="{6A7200BC-CCBA-4A46-B451-E01C5BDB13C0}" type="presOf" srcId="{309DC574-C1AB-47C8-86A2-B01356B544BC}" destId="{754E1449-5D4A-4766-847B-6DD76496A59D}" srcOrd="0" destOrd="0" presId="urn:microsoft.com/office/officeart/2018/2/layout/IconVerticalSolidList"/>
    <dgm:cxn modelId="{9DDFAFCF-001B-4D09-B239-EDEEDEE58B1A}" srcId="{83542087-858D-4F44-A663-32A1D46CC022}" destId="{36BE1CB0-65FF-4270-A138-3A04552D9C22}" srcOrd="5" destOrd="0" parTransId="{8F6A1B02-C34C-4B84-8D51-E174D49886AD}" sibTransId="{D771CF93-04C7-47AD-A764-088628C9BB1D}"/>
    <dgm:cxn modelId="{194A80EA-EE4F-4808-9F12-3FBDE3AB6089}" type="presOf" srcId="{E7341F24-593A-4A9B-80FA-9AA3AB16B57C}" destId="{EFF89466-A4A1-479F-A0CD-C0AC0F0DCFA7}" srcOrd="0" destOrd="0" presId="urn:microsoft.com/office/officeart/2018/2/layout/IconVerticalSolidList"/>
    <dgm:cxn modelId="{F65C3FEB-A584-49D1-A158-4A7A820D2C1D}" type="presOf" srcId="{2463DC02-4430-4841-9535-4140C79C525D}" destId="{BFBA8A0F-56B8-4941-839F-C32F011CDF08}" srcOrd="0" destOrd="0" presId="urn:microsoft.com/office/officeart/2018/2/layout/IconVerticalSolidList"/>
    <dgm:cxn modelId="{1A94073A-EF5C-4BFD-8EBA-FE371414F0B4}" type="presParOf" srcId="{108FE57C-E877-4697-9463-CF61252ED5BA}" destId="{D0642093-610D-47DF-8E0E-7AAE97D58E2B}" srcOrd="0" destOrd="0" presId="urn:microsoft.com/office/officeart/2018/2/layout/IconVerticalSolidList"/>
    <dgm:cxn modelId="{8925E721-CDCB-4A67-8201-60040DDF6876}" type="presParOf" srcId="{D0642093-610D-47DF-8E0E-7AAE97D58E2B}" destId="{A7A41880-9064-476F-BB2E-621114433E1C}" srcOrd="0" destOrd="0" presId="urn:microsoft.com/office/officeart/2018/2/layout/IconVerticalSolidList"/>
    <dgm:cxn modelId="{B2578B89-13C0-4693-AD3E-CFE290D35B76}" type="presParOf" srcId="{D0642093-610D-47DF-8E0E-7AAE97D58E2B}" destId="{B118AA78-D13C-4C22-87E8-028E1302AC78}" srcOrd="1" destOrd="0" presId="urn:microsoft.com/office/officeart/2018/2/layout/IconVerticalSolidList"/>
    <dgm:cxn modelId="{625F59A5-06FA-47DF-8F76-52BB0E6CE474}" type="presParOf" srcId="{D0642093-610D-47DF-8E0E-7AAE97D58E2B}" destId="{D56425C2-7197-4AEC-8C47-30CF4FD45072}" srcOrd="2" destOrd="0" presId="urn:microsoft.com/office/officeart/2018/2/layout/IconVerticalSolidList"/>
    <dgm:cxn modelId="{AD65CD20-D1E4-4A4D-A722-8EF3A53A89B9}" type="presParOf" srcId="{D0642093-610D-47DF-8E0E-7AAE97D58E2B}" destId="{754E1449-5D4A-4766-847B-6DD76496A59D}" srcOrd="3" destOrd="0" presId="urn:microsoft.com/office/officeart/2018/2/layout/IconVerticalSolidList"/>
    <dgm:cxn modelId="{EBF32744-3A18-4323-A9BC-131E0CF5DBB1}" type="presParOf" srcId="{108FE57C-E877-4697-9463-CF61252ED5BA}" destId="{9F664C2B-8449-4C57-B400-B88699C43309}" srcOrd="1" destOrd="0" presId="urn:microsoft.com/office/officeart/2018/2/layout/IconVerticalSolidList"/>
    <dgm:cxn modelId="{6E6EC767-0003-4C76-B8B8-B6E26DE03785}" type="presParOf" srcId="{108FE57C-E877-4697-9463-CF61252ED5BA}" destId="{CE7DC0C7-D5A8-45E1-9F9C-9A5355C8F7B5}" srcOrd="2" destOrd="0" presId="urn:microsoft.com/office/officeart/2018/2/layout/IconVerticalSolidList"/>
    <dgm:cxn modelId="{9B8AB1B4-EB3B-4F49-9B53-B03288C1A207}" type="presParOf" srcId="{CE7DC0C7-D5A8-45E1-9F9C-9A5355C8F7B5}" destId="{5CAE62D9-3D73-462B-9BEA-C7A0784124A2}" srcOrd="0" destOrd="0" presId="urn:microsoft.com/office/officeart/2018/2/layout/IconVerticalSolidList"/>
    <dgm:cxn modelId="{721B37E8-C293-497E-B7D4-AA9317AD22E4}" type="presParOf" srcId="{CE7DC0C7-D5A8-45E1-9F9C-9A5355C8F7B5}" destId="{4398D576-22EA-4DAB-969F-32E5AC17CFE1}" srcOrd="1" destOrd="0" presId="urn:microsoft.com/office/officeart/2018/2/layout/IconVerticalSolidList"/>
    <dgm:cxn modelId="{1FDC69D8-8351-4E46-99F2-5C9B29814D8C}" type="presParOf" srcId="{CE7DC0C7-D5A8-45E1-9F9C-9A5355C8F7B5}" destId="{8690D591-659D-4332-A4FC-A4476D2FFF14}" srcOrd="2" destOrd="0" presId="urn:microsoft.com/office/officeart/2018/2/layout/IconVerticalSolidList"/>
    <dgm:cxn modelId="{9BE93D9F-BC51-46F3-8CB6-19C3EE5B3FAB}" type="presParOf" srcId="{CE7DC0C7-D5A8-45E1-9F9C-9A5355C8F7B5}" destId="{B7A48D41-D448-4F8F-82CF-C1AF17623836}" srcOrd="3" destOrd="0" presId="urn:microsoft.com/office/officeart/2018/2/layout/IconVerticalSolidList"/>
    <dgm:cxn modelId="{BE83377A-A52A-48A7-98FE-FD6B0A71964A}" type="presParOf" srcId="{108FE57C-E877-4697-9463-CF61252ED5BA}" destId="{3BE4F84A-96CB-40E7-B521-D3B7F8908508}" srcOrd="3" destOrd="0" presId="urn:microsoft.com/office/officeart/2018/2/layout/IconVerticalSolidList"/>
    <dgm:cxn modelId="{975BA41A-5320-4D2F-9759-1B4CF01BF77E}" type="presParOf" srcId="{108FE57C-E877-4697-9463-CF61252ED5BA}" destId="{7A17D25F-F166-4AA5-A5F9-966772D6A2BD}" srcOrd="4" destOrd="0" presId="urn:microsoft.com/office/officeart/2018/2/layout/IconVerticalSolidList"/>
    <dgm:cxn modelId="{4E221097-7BD9-48EF-A7D7-D6D97070CC0F}" type="presParOf" srcId="{7A17D25F-F166-4AA5-A5F9-966772D6A2BD}" destId="{260EBDB2-135A-4514-88A6-20D08EDB03AA}" srcOrd="0" destOrd="0" presId="urn:microsoft.com/office/officeart/2018/2/layout/IconVerticalSolidList"/>
    <dgm:cxn modelId="{FD04678D-29EC-4369-9D56-459C4B895671}" type="presParOf" srcId="{7A17D25F-F166-4AA5-A5F9-966772D6A2BD}" destId="{71352221-2288-4B21-B991-2894FFBABE83}" srcOrd="1" destOrd="0" presId="urn:microsoft.com/office/officeart/2018/2/layout/IconVerticalSolidList"/>
    <dgm:cxn modelId="{A08BF4C1-8F7F-405F-B8A1-044B6A219479}" type="presParOf" srcId="{7A17D25F-F166-4AA5-A5F9-966772D6A2BD}" destId="{1DABB170-0D77-4B63-8F19-8EE5F7ABFCA1}" srcOrd="2" destOrd="0" presId="urn:microsoft.com/office/officeart/2018/2/layout/IconVerticalSolidList"/>
    <dgm:cxn modelId="{678D36E6-18F9-48CB-BB3E-D2684DB849BD}" type="presParOf" srcId="{7A17D25F-F166-4AA5-A5F9-966772D6A2BD}" destId="{BFBA8A0F-56B8-4941-839F-C32F011CDF08}" srcOrd="3" destOrd="0" presId="urn:microsoft.com/office/officeart/2018/2/layout/IconVerticalSolidList"/>
    <dgm:cxn modelId="{CB3B7CA3-467C-4154-A930-8574CC8D5E99}" type="presParOf" srcId="{108FE57C-E877-4697-9463-CF61252ED5BA}" destId="{83083BA3-346A-464D-96C9-7C27987DE9B4}" srcOrd="5" destOrd="0" presId="urn:microsoft.com/office/officeart/2018/2/layout/IconVerticalSolidList"/>
    <dgm:cxn modelId="{4C74A38D-572C-4F25-A606-BCFBB5D3C687}" type="presParOf" srcId="{108FE57C-E877-4697-9463-CF61252ED5BA}" destId="{D8507967-53F6-42FD-B967-89B01F2F2605}" srcOrd="6" destOrd="0" presId="urn:microsoft.com/office/officeart/2018/2/layout/IconVerticalSolidList"/>
    <dgm:cxn modelId="{8AFEEC44-D758-4E9C-B37E-D001A83C515B}" type="presParOf" srcId="{D8507967-53F6-42FD-B967-89B01F2F2605}" destId="{32E00B24-004C-4513-86BF-F2C8427B2985}" srcOrd="0" destOrd="0" presId="urn:microsoft.com/office/officeart/2018/2/layout/IconVerticalSolidList"/>
    <dgm:cxn modelId="{13EC4D23-EE60-43EA-98F3-9D1267E58F08}" type="presParOf" srcId="{D8507967-53F6-42FD-B967-89B01F2F2605}" destId="{482FE3DA-71FE-476C-BCD0-647E931512D5}" srcOrd="1" destOrd="0" presId="urn:microsoft.com/office/officeart/2018/2/layout/IconVerticalSolidList"/>
    <dgm:cxn modelId="{48D77107-F662-4604-B0BC-F10534AFEAF5}" type="presParOf" srcId="{D8507967-53F6-42FD-B967-89B01F2F2605}" destId="{A5079C6E-9984-4A12-B197-843B2A81E8DE}" srcOrd="2" destOrd="0" presId="urn:microsoft.com/office/officeart/2018/2/layout/IconVerticalSolidList"/>
    <dgm:cxn modelId="{54F3FBA4-DCD3-496D-8018-E8B37EDA6A2E}" type="presParOf" srcId="{D8507967-53F6-42FD-B967-89B01F2F2605}" destId="{EFF89466-A4A1-479F-A0CD-C0AC0F0DCFA7}" srcOrd="3" destOrd="0" presId="urn:microsoft.com/office/officeart/2018/2/layout/IconVerticalSolidList"/>
    <dgm:cxn modelId="{4A3CFEED-582C-4F50-93B9-F976F25E5F88}" type="presParOf" srcId="{108FE57C-E877-4697-9463-CF61252ED5BA}" destId="{08FD5E9A-7345-4C3C-AF5F-24C1F6782039}" srcOrd="7" destOrd="0" presId="urn:microsoft.com/office/officeart/2018/2/layout/IconVerticalSolidList"/>
    <dgm:cxn modelId="{EFF7F1AE-A725-4013-9930-DBF177FDA34A}" type="presParOf" srcId="{108FE57C-E877-4697-9463-CF61252ED5BA}" destId="{EF7C2023-9989-4CAA-8187-4A2F7AE227CF}" srcOrd="8" destOrd="0" presId="urn:microsoft.com/office/officeart/2018/2/layout/IconVerticalSolidList"/>
    <dgm:cxn modelId="{9F88B4CA-FF09-466D-A3E8-272EC942F1B0}" type="presParOf" srcId="{EF7C2023-9989-4CAA-8187-4A2F7AE227CF}" destId="{9899D54B-5553-43C6-8332-EFEA04CBA247}" srcOrd="0" destOrd="0" presId="urn:microsoft.com/office/officeart/2018/2/layout/IconVerticalSolidList"/>
    <dgm:cxn modelId="{579F9C7B-AE5F-4F09-AF31-EBEA0FAA6F73}" type="presParOf" srcId="{EF7C2023-9989-4CAA-8187-4A2F7AE227CF}" destId="{61765C8C-81C8-4D6D-94C7-10CE7793E702}" srcOrd="1" destOrd="0" presId="urn:microsoft.com/office/officeart/2018/2/layout/IconVerticalSolidList"/>
    <dgm:cxn modelId="{E0D15EE4-1A9E-4182-B71B-33F3AA6A3112}" type="presParOf" srcId="{EF7C2023-9989-4CAA-8187-4A2F7AE227CF}" destId="{0AEDD49F-B129-409D-802D-EE4F2084EFB5}" srcOrd="2" destOrd="0" presId="urn:microsoft.com/office/officeart/2018/2/layout/IconVerticalSolidList"/>
    <dgm:cxn modelId="{7E59650E-4DF0-4304-BE1B-84DD9833E61E}" type="presParOf" srcId="{EF7C2023-9989-4CAA-8187-4A2F7AE227CF}" destId="{46E940E6-AA7A-4AD1-A726-ECF5826E28B0}" srcOrd="3" destOrd="0" presId="urn:microsoft.com/office/officeart/2018/2/layout/IconVerticalSolidList"/>
    <dgm:cxn modelId="{99D21AAE-7FE2-421F-9B2D-5523C793BFB1}" type="presParOf" srcId="{108FE57C-E877-4697-9463-CF61252ED5BA}" destId="{3659E7B7-2DAB-4F50-9633-5C13F1A40BDF}" srcOrd="9" destOrd="0" presId="urn:microsoft.com/office/officeart/2018/2/layout/IconVerticalSolidList"/>
    <dgm:cxn modelId="{8F43FD10-661A-437F-A1AA-9BC851D43447}" type="presParOf" srcId="{108FE57C-E877-4697-9463-CF61252ED5BA}" destId="{82F69175-7F37-4E1F-B19E-5D68D4DCF853}" srcOrd="10" destOrd="0" presId="urn:microsoft.com/office/officeart/2018/2/layout/IconVerticalSolidList"/>
    <dgm:cxn modelId="{C9A1AC10-DC6A-485B-A256-640DF658C717}" type="presParOf" srcId="{82F69175-7F37-4E1F-B19E-5D68D4DCF853}" destId="{B6083120-8B4F-4750-87B6-316E0C41FEDC}" srcOrd="0" destOrd="0" presId="urn:microsoft.com/office/officeart/2018/2/layout/IconVerticalSolidList"/>
    <dgm:cxn modelId="{3F847F5D-643D-4E07-8109-B99A25B5D1FA}" type="presParOf" srcId="{82F69175-7F37-4E1F-B19E-5D68D4DCF853}" destId="{87FDF8D8-EF07-47A8-8885-8A3ED2843B49}" srcOrd="1" destOrd="0" presId="urn:microsoft.com/office/officeart/2018/2/layout/IconVerticalSolidList"/>
    <dgm:cxn modelId="{8A323C03-BB72-48C0-B631-8FE24348ECD9}" type="presParOf" srcId="{82F69175-7F37-4E1F-B19E-5D68D4DCF853}" destId="{C6982CB3-E38C-494B-A561-4DC1D86D4F1F}" srcOrd="2" destOrd="0" presId="urn:microsoft.com/office/officeart/2018/2/layout/IconVerticalSolidList"/>
    <dgm:cxn modelId="{4CA8E40E-2F5A-42BB-B2B3-14022CFC7865}" type="presParOf" srcId="{82F69175-7F37-4E1F-B19E-5D68D4DCF853}" destId="{B695611F-E01D-4A52-B298-17CC540421C2}" srcOrd="3" destOrd="0" presId="urn:microsoft.com/office/officeart/2018/2/layout/IconVerticalSolidList"/>
    <dgm:cxn modelId="{00012378-2644-441A-AC0C-25142AE1E26A}" type="presParOf" srcId="{108FE57C-E877-4697-9463-CF61252ED5BA}" destId="{D81574D9-A018-4DB1-8119-A8D11273A174}" srcOrd="11" destOrd="0" presId="urn:microsoft.com/office/officeart/2018/2/layout/IconVerticalSolidList"/>
    <dgm:cxn modelId="{D8D970B9-95DC-4D69-8AFD-1087C0C1986A}" type="presParOf" srcId="{108FE57C-E877-4697-9463-CF61252ED5BA}" destId="{C535637D-B671-4233-B3D6-834A4C027F74}" srcOrd="12" destOrd="0" presId="urn:microsoft.com/office/officeart/2018/2/layout/IconVerticalSolidList"/>
    <dgm:cxn modelId="{406E8C0E-002C-4E55-9C88-8A0B3737B5D5}" type="presParOf" srcId="{C535637D-B671-4233-B3D6-834A4C027F74}" destId="{E8D12F20-8391-4C87-83C5-445E5C889042}" srcOrd="0" destOrd="0" presId="urn:microsoft.com/office/officeart/2018/2/layout/IconVerticalSolidList"/>
    <dgm:cxn modelId="{BECFF740-7B78-4B40-8097-AA12A852D502}" type="presParOf" srcId="{C535637D-B671-4233-B3D6-834A4C027F74}" destId="{F0B4AA1E-3D0E-4E46-941B-6A9DB265A024}" srcOrd="1" destOrd="0" presId="urn:microsoft.com/office/officeart/2018/2/layout/IconVerticalSolidList"/>
    <dgm:cxn modelId="{3BC9AFEB-C06F-4F33-8610-F34B8D2646BA}" type="presParOf" srcId="{C535637D-B671-4233-B3D6-834A4C027F74}" destId="{00577BEC-30E9-4C49-9368-89CC255DC32F}" srcOrd="2" destOrd="0" presId="urn:microsoft.com/office/officeart/2018/2/layout/IconVerticalSolidList"/>
    <dgm:cxn modelId="{A18C055D-6FA8-4C89-B82D-3B71727D2A10}" type="presParOf" srcId="{C535637D-B671-4233-B3D6-834A4C027F74}" destId="{A9E6F963-EBD2-4E24-B050-09C2162B6E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6569-106E-465D-A17B-50F52DBE8B8E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02412-CA4F-41EC-A1B8-C59CB61188B9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F207D-916F-4E6A-B47B-6FBE38F73AB4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Timeserving (use your free time with something).</a:t>
          </a:r>
        </a:p>
      </dsp:txBody>
      <dsp:txXfrm>
        <a:off x="127800" y="2535669"/>
        <a:ext cx="1800000" cy="720000"/>
      </dsp:txXfrm>
    </dsp:sp>
    <dsp:sp modelId="{43D3B4A1-4B5A-488D-B498-1FD8ABE611C2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FEBFD-F569-4ADB-BCBA-085F8225985E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9968C-FAE1-4D4E-9F02-85B6EDF42F21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Help people and do good to the community .</a:t>
          </a:r>
        </a:p>
      </dsp:txBody>
      <dsp:txXfrm>
        <a:off x="2242800" y="2535669"/>
        <a:ext cx="1800000" cy="720000"/>
      </dsp:txXfrm>
    </dsp:sp>
    <dsp:sp modelId="{EAF0875B-5E74-4301-9703-207C8CD00D24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F3807-1BFF-4028-A8D6-923A622E43B8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37B38-4821-4E2B-A247-AFD386F7FF1F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Make it easy to find a specific volunteering activity .</a:t>
          </a:r>
        </a:p>
      </dsp:txBody>
      <dsp:txXfrm>
        <a:off x="4357800" y="2535669"/>
        <a:ext cx="1800000" cy="720000"/>
      </dsp:txXfrm>
    </dsp:sp>
    <dsp:sp modelId="{CE8ABDAB-2A9E-4DCD-8B27-B11426815737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A933C-B7E1-4D07-9B6E-8E5056399EA8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76BAB-5C2D-4FF9-A27E-1883FE8FE446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Make it easier to find volunteers for your activity .</a:t>
          </a:r>
        </a:p>
      </dsp:txBody>
      <dsp:txXfrm>
        <a:off x="6472800" y="2535669"/>
        <a:ext cx="1800000" cy="720000"/>
      </dsp:txXfrm>
    </dsp:sp>
    <dsp:sp modelId="{4A2FD299-66B9-4BAD-8BCE-BC716688FDE3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BCE7E-5DE9-4584-8D0F-FFEEFBABEBE1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87010-7316-4619-B113-CB977AA2200F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Encourage people to volunteer in their time.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FA4E5-680E-4B3D-8884-9D32374D2635}">
      <dsp:nvSpPr>
        <dsp:cNvPr id="0" name=""/>
        <dsp:cNvSpPr/>
      </dsp:nvSpPr>
      <dsp:spPr>
        <a:xfrm>
          <a:off x="0" y="228837"/>
          <a:ext cx="6920647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119" tIns="270764" rIns="5371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Sign up for the application using google account or personal email.</a:t>
          </a:r>
        </a:p>
      </dsp:txBody>
      <dsp:txXfrm>
        <a:off x="0" y="228837"/>
        <a:ext cx="6920647" cy="563062"/>
      </dsp:txXfrm>
    </dsp:sp>
    <dsp:sp modelId="{7F55F741-93A7-4D93-A640-6EC767A33974}">
      <dsp:nvSpPr>
        <dsp:cNvPr id="0" name=""/>
        <dsp:cNvSpPr/>
      </dsp:nvSpPr>
      <dsp:spPr>
        <a:xfrm>
          <a:off x="346032" y="36957"/>
          <a:ext cx="484445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109" tIns="0" rIns="1831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Sign up</a:t>
          </a:r>
        </a:p>
      </dsp:txBody>
      <dsp:txXfrm>
        <a:off x="364766" y="55691"/>
        <a:ext cx="4806984" cy="346292"/>
      </dsp:txXfrm>
    </dsp:sp>
    <dsp:sp modelId="{B5778F9D-9052-4C68-88C0-BE39701410AD}">
      <dsp:nvSpPr>
        <dsp:cNvPr id="0" name=""/>
        <dsp:cNvSpPr/>
      </dsp:nvSpPr>
      <dsp:spPr>
        <a:xfrm>
          <a:off x="0" y="1053980"/>
          <a:ext cx="6920647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119" tIns="270764" rIns="5371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in and off from the application .</a:t>
          </a:r>
        </a:p>
      </dsp:txBody>
      <dsp:txXfrm>
        <a:off x="0" y="1053980"/>
        <a:ext cx="6920647" cy="563062"/>
      </dsp:txXfrm>
    </dsp:sp>
    <dsp:sp modelId="{D6208E55-3AB1-4CB2-883A-63D476E13B9B}">
      <dsp:nvSpPr>
        <dsp:cNvPr id="0" name=""/>
        <dsp:cNvSpPr/>
      </dsp:nvSpPr>
      <dsp:spPr>
        <a:xfrm>
          <a:off x="346032" y="862100"/>
          <a:ext cx="484445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109" tIns="0" rIns="1831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 in and off</a:t>
          </a:r>
        </a:p>
      </dsp:txBody>
      <dsp:txXfrm>
        <a:off x="364766" y="880834"/>
        <a:ext cx="4806984" cy="346292"/>
      </dsp:txXfrm>
    </dsp:sp>
    <dsp:sp modelId="{D51FDB19-2614-4AF2-8559-F27AD822BCBD}">
      <dsp:nvSpPr>
        <dsp:cNvPr id="0" name=""/>
        <dsp:cNvSpPr/>
      </dsp:nvSpPr>
      <dsp:spPr>
        <a:xfrm>
          <a:off x="0" y="1879122"/>
          <a:ext cx="6920647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119" tIns="270764" rIns="5371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Users can join and existing activity 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can  add and edit volunteering activities requests.</a:t>
          </a:r>
        </a:p>
      </dsp:txBody>
      <dsp:txXfrm>
        <a:off x="0" y="1879122"/>
        <a:ext cx="6920647" cy="778050"/>
      </dsp:txXfrm>
    </dsp:sp>
    <dsp:sp modelId="{6C3060CE-A1A0-4DEA-AD34-CEAE7825BB83}">
      <dsp:nvSpPr>
        <dsp:cNvPr id="0" name=""/>
        <dsp:cNvSpPr/>
      </dsp:nvSpPr>
      <dsp:spPr>
        <a:xfrm>
          <a:off x="346032" y="1687242"/>
          <a:ext cx="484445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109" tIns="0" rIns="1831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 , Add and edit </a:t>
          </a:r>
        </a:p>
      </dsp:txBody>
      <dsp:txXfrm>
        <a:off x="364766" y="1705976"/>
        <a:ext cx="4806984" cy="346292"/>
      </dsp:txXfrm>
    </dsp:sp>
    <dsp:sp modelId="{CF291655-398C-442E-B540-E8A314B81B42}">
      <dsp:nvSpPr>
        <dsp:cNvPr id="0" name=""/>
        <dsp:cNvSpPr/>
      </dsp:nvSpPr>
      <dsp:spPr>
        <a:xfrm>
          <a:off x="0" y="2919252"/>
          <a:ext cx="6920647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119" tIns="270764" rIns="5371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Users can find volunteering activity depending on their: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location, Age, Gender, Expected time/effort or Category </a:t>
          </a:r>
        </a:p>
      </dsp:txBody>
      <dsp:txXfrm>
        <a:off x="0" y="2919252"/>
        <a:ext cx="6920647" cy="778050"/>
      </dsp:txXfrm>
    </dsp:sp>
    <dsp:sp modelId="{161FE657-5B46-4F37-B26F-51D50DEF6370}">
      <dsp:nvSpPr>
        <dsp:cNvPr id="0" name=""/>
        <dsp:cNvSpPr/>
      </dsp:nvSpPr>
      <dsp:spPr>
        <a:xfrm>
          <a:off x="346032" y="2727372"/>
          <a:ext cx="484445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109" tIns="0" rIns="1831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Browse &amp; search &amp; sort </a:t>
          </a:r>
        </a:p>
      </dsp:txBody>
      <dsp:txXfrm>
        <a:off x="364766" y="2746106"/>
        <a:ext cx="4806984" cy="346292"/>
      </dsp:txXfrm>
    </dsp:sp>
    <dsp:sp modelId="{E4A1F323-B883-45AE-AE6B-A0CBC621EFBD}">
      <dsp:nvSpPr>
        <dsp:cNvPr id="0" name=""/>
        <dsp:cNvSpPr/>
      </dsp:nvSpPr>
      <dsp:spPr>
        <a:xfrm>
          <a:off x="0" y="3959382"/>
          <a:ext cx="6920647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119" tIns="270764" rIns="5371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Receive and view notifications for changed activity status</a:t>
          </a:r>
          <a:endParaRPr lang="en-US" sz="1400" kern="1200" dirty="0"/>
        </a:p>
      </dsp:txBody>
      <dsp:txXfrm>
        <a:off x="0" y="3959382"/>
        <a:ext cx="6920647" cy="563062"/>
      </dsp:txXfrm>
    </dsp:sp>
    <dsp:sp modelId="{E88BFB2A-A377-471B-942A-D203639C149F}">
      <dsp:nvSpPr>
        <dsp:cNvPr id="0" name=""/>
        <dsp:cNvSpPr/>
      </dsp:nvSpPr>
      <dsp:spPr>
        <a:xfrm>
          <a:off x="346032" y="3767502"/>
          <a:ext cx="484445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109" tIns="0" rIns="1831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Notifications</a:t>
          </a:r>
        </a:p>
      </dsp:txBody>
      <dsp:txXfrm>
        <a:off x="364766" y="3786236"/>
        <a:ext cx="480698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41880-9064-476F-BB2E-621114433E1C}">
      <dsp:nvSpPr>
        <dsp:cNvPr id="0" name=""/>
        <dsp:cNvSpPr/>
      </dsp:nvSpPr>
      <dsp:spPr>
        <a:xfrm>
          <a:off x="0" y="2348"/>
          <a:ext cx="9618133" cy="439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AA78-D13C-4C22-87E8-028E1302AC78}">
      <dsp:nvSpPr>
        <dsp:cNvPr id="0" name=""/>
        <dsp:cNvSpPr/>
      </dsp:nvSpPr>
      <dsp:spPr>
        <a:xfrm>
          <a:off x="133040" y="101303"/>
          <a:ext cx="242127" cy="241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1449-5D4A-4766-847B-6DD76496A59D}">
      <dsp:nvSpPr>
        <dsp:cNvPr id="0" name=""/>
        <dsp:cNvSpPr/>
      </dsp:nvSpPr>
      <dsp:spPr>
        <a:xfrm>
          <a:off x="508207" y="2348"/>
          <a:ext cx="9086965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used Kotlin as programing language.</a:t>
          </a:r>
        </a:p>
      </dsp:txBody>
      <dsp:txXfrm>
        <a:off x="508207" y="2348"/>
        <a:ext cx="9086965" cy="481033"/>
      </dsp:txXfrm>
    </dsp:sp>
    <dsp:sp modelId="{5CAE62D9-3D73-462B-9BEA-C7A0784124A2}">
      <dsp:nvSpPr>
        <dsp:cNvPr id="0" name=""/>
        <dsp:cNvSpPr/>
      </dsp:nvSpPr>
      <dsp:spPr>
        <a:xfrm>
          <a:off x="0" y="603640"/>
          <a:ext cx="9618133" cy="439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8D576-22EA-4DAB-969F-32E5AC17CFE1}">
      <dsp:nvSpPr>
        <dsp:cNvPr id="0" name=""/>
        <dsp:cNvSpPr/>
      </dsp:nvSpPr>
      <dsp:spPr>
        <a:xfrm>
          <a:off x="133040" y="702595"/>
          <a:ext cx="242127" cy="241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48D41-D448-4F8F-82CF-C1AF17623836}">
      <dsp:nvSpPr>
        <dsp:cNvPr id="0" name=""/>
        <dsp:cNvSpPr/>
      </dsp:nvSpPr>
      <dsp:spPr>
        <a:xfrm>
          <a:off x="508207" y="603640"/>
          <a:ext cx="9086965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used  Android Studio software to edit and build the application.</a:t>
          </a:r>
        </a:p>
      </dsp:txBody>
      <dsp:txXfrm>
        <a:off x="508207" y="603640"/>
        <a:ext cx="9086965" cy="481033"/>
      </dsp:txXfrm>
    </dsp:sp>
    <dsp:sp modelId="{260EBDB2-135A-4514-88A6-20D08EDB03AA}">
      <dsp:nvSpPr>
        <dsp:cNvPr id="0" name=""/>
        <dsp:cNvSpPr/>
      </dsp:nvSpPr>
      <dsp:spPr>
        <a:xfrm>
          <a:off x="0" y="1204932"/>
          <a:ext cx="9618133" cy="439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52221-2288-4B21-B991-2894FFBABE83}">
      <dsp:nvSpPr>
        <dsp:cNvPr id="0" name=""/>
        <dsp:cNvSpPr/>
      </dsp:nvSpPr>
      <dsp:spPr>
        <a:xfrm>
          <a:off x="133040" y="1303887"/>
          <a:ext cx="242127" cy="241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A8A0F-56B8-4941-839F-C32F011CDF08}">
      <dsp:nvSpPr>
        <dsp:cNvPr id="0" name=""/>
        <dsp:cNvSpPr/>
      </dsp:nvSpPr>
      <dsp:spPr>
        <a:xfrm>
          <a:off x="508207" y="1204932"/>
          <a:ext cx="9086965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build our user data base using FireBase(firestore,storage,auth).</a:t>
          </a:r>
        </a:p>
      </dsp:txBody>
      <dsp:txXfrm>
        <a:off x="508207" y="1204932"/>
        <a:ext cx="9086965" cy="481033"/>
      </dsp:txXfrm>
    </dsp:sp>
    <dsp:sp modelId="{32E00B24-004C-4513-86BF-F2C8427B2985}">
      <dsp:nvSpPr>
        <dsp:cNvPr id="0" name=""/>
        <dsp:cNvSpPr/>
      </dsp:nvSpPr>
      <dsp:spPr>
        <a:xfrm>
          <a:off x="0" y="1806224"/>
          <a:ext cx="9618133" cy="4398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FE3DA-71FE-476C-BCD0-647E931512D5}">
      <dsp:nvSpPr>
        <dsp:cNvPr id="0" name=""/>
        <dsp:cNvSpPr/>
      </dsp:nvSpPr>
      <dsp:spPr>
        <a:xfrm>
          <a:off x="133040" y="1905179"/>
          <a:ext cx="242127" cy="241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89466-A4A1-479F-A0CD-C0AC0F0DCFA7}">
      <dsp:nvSpPr>
        <dsp:cNvPr id="0" name=""/>
        <dsp:cNvSpPr/>
      </dsp:nvSpPr>
      <dsp:spPr>
        <a:xfrm>
          <a:off x="508207" y="1806224"/>
          <a:ext cx="9086965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used Google maps for location </a:t>
          </a:r>
        </a:p>
      </dsp:txBody>
      <dsp:txXfrm>
        <a:off x="508207" y="1806224"/>
        <a:ext cx="9086965" cy="481033"/>
      </dsp:txXfrm>
    </dsp:sp>
    <dsp:sp modelId="{9899D54B-5553-43C6-8332-EFEA04CBA247}">
      <dsp:nvSpPr>
        <dsp:cNvPr id="0" name=""/>
        <dsp:cNvSpPr/>
      </dsp:nvSpPr>
      <dsp:spPr>
        <a:xfrm>
          <a:off x="0" y="2407516"/>
          <a:ext cx="9618133" cy="4398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65C8C-81C8-4D6D-94C7-10CE7793E702}">
      <dsp:nvSpPr>
        <dsp:cNvPr id="0" name=""/>
        <dsp:cNvSpPr/>
      </dsp:nvSpPr>
      <dsp:spPr>
        <a:xfrm>
          <a:off x="133040" y="2506471"/>
          <a:ext cx="242127" cy="2418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940E6-AA7A-4AD1-A726-ECF5826E28B0}">
      <dsp:nvSpPr>
        <dsp:cNvPr id="0" name=""/>
        <dsp:cNvSpPr/>
      </dsp:nvSpPr>
      <dsp:spPr>
        <a:xfrm>
          <a:off x="508207" y="2407516"/>
          <a:ext cx="9086965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used Google auth library to authenticate google accounts</a:t>
          </a:r>
        </a:p>
      </dsp:txBody>
      <dsp:txXfrm>
        <a:off x="508207" y="2407516"/>
        <a:ext cx="9086965" cy="481033"/>
      </dsp:txXfrm>
    </dsp:sp>
    <dsp:sp modelId="{B6083120-8B4F-4750-87B6-316E0C41FEDC}">
      <dsp:nvSpPr>
        <dsp:cNvPr id="0" name=""/>
        <dsp:cNvSpPr/>
      </dsp:nvSpPr>
      <dsp:spPr>
        <a:xfrm>
          <a:off x="0" y="3008808"/>
          <a:ext cx="9618133" cy="439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DF8D8-EF07-47A8-8885-8A3ED2843B49}">
      <dsp:nvSpPr>
        <dsp:cNvPr id="0" name=""/>
        <dsp:cNvSpPr/>
      </dsp:nvSpPr>
      <dsp:spPr>
        <a:xfrm>
          <a:off x="133040" y="3107763"/>
          <a:ext cx="242127" cy="2418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5611F-E01D-4A52-B298-17CC540421C2}">
      <dsp:nvSpPr>
        <dsp:cNvPr id="0" name=""/>
        <dsp:cNvSpPr/>
      </dsp:nvSpPr>
      <dsp:spPr>
        <a:xfrm>
          <a:off x="508207" y="3008808"/>
          <a:ext cx="9086965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Glide, espresso and Picasso for images  </a:t>
          </a:r>
        </a:p>
      </dsp:txBody>
      <dsp:txXfrm>
        <a:off x="508207" y="3008808"/>
        <a:ext cx="9086965" cy="481033"/>
      </dsp:txXfrm>
    </dsp:sp>
    <dsp:sp modelId="{E8D12F20-8391-4C87-83C5-445E5C889042}">
      <dsp:nvSpPr>
        <dsp:cNvPr id="0" name=""/>
        <dsp:cNvSpPr/>
      </dsp:nvSpPr>
      <dsp:spPr>
        <a:xfrm>
          <a:off x="0" y="3610100"/>
          <a:ext cx="9618133" cy="439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4AA1E-3D0E-4E46-941B-6A9DB265A024}">
      <dsp:nvSpPr>
        <dsp:cNvPr id="0" name=""/>
        <dsp:cNvSpPr/>
      </dsp:nvSpPr>
      <dsp:spPr>
        <a:xfrm>
          <a:off x="133170" y="3709055"/>
          <a:ext cx="242127" cy="2418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6F963-EBD2-4E24-B050-09C2162B6E91}">
      <dsp:nvSpPr>
        <dsp:cNvPr id="0" name=""/>
        <dsp:cNvSpPr/>
      </dsp:nvSpPr>
      <dsp:spPr>
        <a:xfrm>
          <a:off x="508468" y="3610100"/>
          <a:ext cx="9061996" cy="48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09" tIns="50909" rIns="50909" bIns="5090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Android libraries: core, app compat, material, constraint layout, lifecycle and navigation to enable standard layout and in app actions manipulations.</a:t>
          </a:r>
        </a:p>
      </dsp:txBody>
      <dsp:txXfrm>
        <a:off x="508468" y="3610100"/>
        <a:ext cx="9061996" cy="481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4B217-2AEE-4C74-AAD3-73D7ED5D145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8BE4-B4DA-4CBE-89B2-4D9121C4C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compile-load-execution-time#compile-ti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and search:</a:t>
            </a:r>
          </a:p>
          <a:p>
            <a:r>
              <a:rPr lang="en-US" dirty="0"/>
              <a:t>	the information about user’s gender and skills(category) are filled by the user in his profile page and synced to the </a:t>
            </a:r>
            <a:r>
              <a:rPr lang="en-US" dirty="0" err="1"/>
              <a:t>Firestore</a:t>
            </a:r>
            <a:r>
              <a:rPr lang="en-US" dirty="0"/>
              <a:t>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18BE4-B4DA-4CBE-89B2-4D9121C4C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 typed :- 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In statically typed programming languages, type checking occurs at </a:t>
            </a:r>
            <a:r>
              <a:rPr lang="en-US" b="1" i="0" u="none" strike="noStrike" dirty="0">
                <a:solidFill>
                  <a:srgbClr val="2456B4"/>
                </a:solidFill>
                <a:effectLst/>
                <a:latin typeface="Raleway" panose="020B0604020202020204" pitchFamily="2" charset="0"/>
                <a:hlinkClick r:id="rId3"/>
              </a:rPr>
              <a:t>compile time</a:t>
            </a:r>
            <a:r>
              <a:rPr lang="he-IL" b="1" i="0" u="none" strike="noStrike" dirty="0">
                <a:solidFill>
                  <a:srgbClr val="2456B4"/>
                </a:solidFill>
                <a:effectLst/>
                <a:latin typeface="Raleway" panose="020B0604020202020204" pitchFamily="2" charset="0"/>
              </a:rPr>
              <a:t> . </a:t>
            </a:r>
          </a:p>
          <a:p>
            <a:r>
              <a:rPr lang="en-US" sz="1200" dirty="0"/>
              <a:t>streamline asynchronous programming</a:t>
            </a:r>
            <a:r>
              <a:rPr lang="he-IL" sz="1200" dirty="0"/>
              <a:t>: </a:t>
            </a:r>
            <a:r>
              <a:rPr lang="en-US" sz="1200" dirty="0"/>
              <a:t> no need to check availability for firebase when we use it (</a:t>
            </a:r>
            <a:r>
              <a:rPr lang="en-US" sz="1200" dirty="0" err="1"/>
              <a:t>addOnSuccessListener</a:t>
            </a:r>
            <a:r>
              <a:rPr lang="en-US" sz="120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18BE4-B4DA-4CBE-89B2-4D9121C4C8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don’t allow to give the information of date of birth and phone number (since 2022) ,and if so not every google user gives this information 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18BE4-B4DA-4CBE-89B2-4D9121C4C8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39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83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16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58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05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626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01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5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7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3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64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5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09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15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5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44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CBA8-59AF-4D92-9A65-73986BFBC91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ED4532-DBB8-45F1-B9F2-2934B610CA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7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ED9633-47EB-1B1A-9737-306F7884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401" y="729278"/>
            <a:ext cx="4299666" cy="324913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Volunteer finder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2C1E660-9696-7E3F-12C2-CFFFA1DA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400" y="3978410"/>
            <a:ext cx="4299666" cy="871042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1500"/>
              <a:t>Supervisor: Viktor Kulikov</a:t>
            </a:r>
          </a:p>
          <a:p>
            <a:pPr algn="l" rtl="0">
              <a:lnSpc>
                <a:spcPct val="90000"/>
              </a:lnSpc>
            </a:pPr>
            <a:r>
              <a:rPr lang="en-US" sz="1500"/>
              <a:t>Students: Feras Kanaan , Muhammad </a:t>
            </a:r>
            <a:r>
              <a:rPr lang="en-US" sz="1500" err="1"/>
              <a:t>Awawdih</a:t>
            </a:r>
            <a:endParaRPr lang="en-US" sz="1500"/>
          </a:p>
          <a:p>
            <a:pPr algn="l" rtl="0">
              <a:lnSpc>
                <a:spcPct val="90000"/>
              </a:lnSpc>
            </a:pPr>
            <a:endParaRPr lang="he-IL" sz="15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Graphic 6" descr="Magnifying glass">
            <a:extLst>
              <a:ext uri="{FF2B5EF4-FFF2-40B4-BE49-F238E27FC236}">
                <a16:creationId xmlns:a16="http://schemas.microsoft.com/office/drawing/2014/main" id="{8869D48B-A395-4BEE-AAF1-86E4DD85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0E672-31E3-E19D-0E33-AD2983AD3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144"/>
            <a:ext cx="2805684" cy="1188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F2E2C-45E8-D1E0-DC79-D32BFAB5F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04" y="5583542"/>
            <a:ext cx="3919923" cy="12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C45E-1BE2-AEB5-B14E-464B859C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53827"/>
            <a:ext cx="8596668" cy="1320800"/>
          </a:xfrm>
        </p:spPr>
        <p:txBody>
          <a:bodyPr/>
          <a:lstStyle/>
          <a:p>
            <a:r>
              <a:rPr lang="en-US" dirty="0"/>
              <a:t>Reusing create activity fragment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D6FC-5150-63D7-8882-CAB7C045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402600"/>
            <a:ext cx="8596668" cy="3880773"/>
          </a:xfrm>
        </p:spPr>
        <p:txBody>
          <a:bodyPr/>
          <a:lstStyle/>
          <a:p>
            <a:r>
              <a:rPr lang="en-US" dirty="0"/>
              <a:t>Instead of creating a new fragment for editing an existing activity , we decided to reuse the same fragment that is responsible for creating a new activity .</a:t>
            </a:r>
          </a:p>
          <a:p>
            <a:r>
              <a:rPr lang="en-US" dirty="0"/>
              <a:t>When the fragment is loaded, we check if an activity id was passed by the communicator , in that case we modify the layout and fill it with that activity information 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917EC-9E48-E497-7F6B-DA2B84E8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00" y="3297133"/>
            <a:ext cx="3534268" cy="3669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56C65-7779-D99D-DFE4-B218CF5F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42" y="3297133"/>
            <a:ext cx="3343742" cy="3560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DAE55-A2E4-54A3-9B91-139554FE6C7E}"/>
              </a:ext>
            </a:extLst>
          </p:cNvPr>
          <p:cNvSpPr/>
          <p:nvPr/>
        </p:nvSpPr>
        <p:spPr>
          <a:xfrm>
            <a:off x="168442" y="3789947"/>
            <a:ext cx="1046747" cy="6136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895CA-29EE-6312-A710-9B61B603CD30}"/>
              </a:ext>
            </a:extLst>
          </p:cNvPr>
          <p:cNvSpPr/>
          <p:nvPr/>
        </p:nvSpPr>
        <p:spPr>
          <a:xfrm>
            <a:off x="5558359" y="3789947"/>
            <a:ext cx="1046747" cy="6136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79124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849C-9599-F9FE-C693-C2703AB4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4" y="63409"/>
            <a:ext cx="3370410" cy="765647"/>
          </a:xfrm>
        </p:spPr>
        <p:txBody>
          <a:bodyPr/>
          <a:lstStyle/>
          <a:p>
            <a:r>
              <a:rPr lang="en-US" dirty="0"/>
              <a:t>Google sign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BC99E-E63D-EB3F-99E7-4654F795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5" y="2976563"/>
            <a:ext cx="1746646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019B54-3943-A293-5A1A-F70412DE2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62"/>
          <a:stretch/>
        </p:blipFill>
        <p:spPr>
          <a:xfrm>
            <a:off x="3099281" y="2950771"/>
            <a:ext cx="1792914" cy="39072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C28850-1D93-95D7-B0C1-BCF6EFDAF2DA}"/>
              </a:ext>
            </a:extLst>
          </p:cNvPr>
          <p:cNvSpPr/>
          <p:nvPr/>
        </p:nvSpPr>
        <p:spPr>
          <a:xfrm>
            <a:off x="3099281" y="2422978"/>
            <a:ext cx="1792914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auth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656A8-46F7-EA89-2BD0-966140556254}"/>
              </a:ext>
            </a:extLst>
          </p:cNvPr>
          <p:cNvSpPr/>
          <p:nvPr/>
        </p:nvSpPr>
        <p:spPr>
          <a:xfrm>
            <a:off x="535531" y="2422978"/>
            <a:ext cx="1746646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activity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FC00AC-A827-B733-6FD2-24EDA24C177B}"/>
              </a:ext>
            </a:extLst>
          </p:cNvPr>
          <p:cNvSpPr/>
          <p:nvPr/>
        </p:nvSpPr>
        <p:spPr>
          <a:xfrm>
            <a:off x="5890068" y="2443196"/>
            <a:ext cx="2165716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new user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C646F5B-9C66-B084-5F55-0FF0C7002806}"/>
              </a:ext>
            </a:extLst>
          </p:cNvPr>
          <p:cNvSpPr/>
          <p:nvPr/>
        </p:nvSpPr>
        <p:spPr>
          <a:xfrm>
            <a:off x="1652657" y="6312539"/>
            <a:ext cx="1446623" cy="23853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EA25D9-8F01-1F7F-58E1-1F31FBDE0AD4}"/>
              </a:ext>
            </a:extLst>
          </p:cNvPr>
          <p:cNvSpPr/>
          <p:nvPr/>
        </p:nvSpPr>
        <p:spPr>
          <a:xfrm>
            <a:off x="5892179" y="2961170"/>
            <a:ext cx="2165717" cy="389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Get the google sign in client instance .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Get the google id for the client and check if the google user id exist in the fire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Get the name and email of user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Problem: to complete the sign up process we need the user date of birth and the phone number. 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0CA7057-9FAA-B33D-8137-6BD69878B1B5}"/>
              </a:ext>
            </a:extLst>
          </p:cNvPr>
          <p:cNvSpPr/>
          <p:nvPr/>
        </p:nvSpPr>
        <p:spPr>
          <a:xfrm>
            <a:off x="4892195" y="3420451"/>
            <a:ext cx="995991" cy="230461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5FA02-1141-E5C8-18C8-3D24B4D1F6A1}"/>
              </a:ext>
            </a:extLst>
          </p:cNvPr>
          <p:cNvSpPr txBox="1"/>
          <p:nvPr/>
        </p:nvSpPr>
        <p:spPr>
          <a:xfrm>
            <a:off x="128694" y="1197417"/>
            <a:ext cx="2712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configure Google Sign-In and add a button to your app's layout that starts the sign-in flow.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FD9CF-FA6D-4686-64B0-00E5F9352747}"/>
              </a:ext>
            </a:extLst>
          </p:cNvPr>
          <p:cNvSpPr txBox="1"/>
          <p:nvPr/>
        </p:nvSpPr>
        <p:spPr>
          <a:xfrm>
            <a:off x="2840736" y="1435222"/>
            <a:ext cx="2996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auth (</a:t>
            </a:r>
            <a:r>
              <a:rPr lang="en-US" sz="1400" dirty="0">
                <a:latin typeface="+mj-lt"/>
                <a:ea typeface="Cambria Math" panose="02040503050406030204" pitchFamily="18" charset="0"/>
              </a:rPr>
              <a:t>for logging in user )</a:t>
            </a:r>
            <a:r>
              <a:rPr lang="en-US" sz="1400" dirty="0"/>
              <a:t> :- authenticate  the user in front of google .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2E8DB-BE56-1CCE-92FC-C94319243558}"/>
              </a:ext>
            </a:extLst>
          </p:cNvPr>
          <p:cNvSpPr txBox="1"/>
          <p:nvPr/>
        </p:nvSpPr>
        <p:spPr>
          <a:xfrm>
            <a:off x="9156032" y="4904385"/>
            <a:ext cx="287575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100" dirty="0"/>
              <a:t>Note : the id of google accounts and fire base can not collide , because google id has only numbers , and firebase auto id contains at least one letter.</a:t>
            </a:r>
          </a:p>
        </p:txBody>
      </p:sp>
    </p:spTree>
    <p:extLst>
      <p:ext uri="{BB962C8B-B14F-4D97-AF65-F5344CB8AC3E}">
        <p14:creationId xmlns:p14="http://schemas.microsoft.com/office/powerpoint/2010/main" val="201121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AC0-E513-D751-1B50-1AA31A0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070B-29BF-B7C2-B1B4-617DAC63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was to create a new activity </a:t>
            </a:r>
          </a:p>
          <a:p>
            <a:pPr marL="0" indent="0">
              <a:buNone/>
            </a:pPr>
            <a:r>
              <a:rPr lang="en-US" dirty="0"/>
              <a:t>Which will complete the sign-up process for google accounts .</a:t>
            </a:r>
          </a:p>
          <a:p>
            <a:pPr marL="0" indent="0">
              <a:buNone/>
            </a:pPr>
            <a:r>
              <a:rPr lang="en-US" dirty="0"/>
              <a:t>The user is asked in this activity to provide the missing information </a:t>
            </a:r>
          </a:p>
          <a:p>
            <a:pPr marL="0" indent="0">
              <a:buNone/>
            </a:pPr>
            <a:r>
              <a:rPr lang="en-US" dirty="0"/>
              <a:t>(date of birth and phone number) after checking if the information is valid </a:t>
            </a:r>
          </a:p>
          <a:p>
            <a:pPr marL="0" indent="0">
              <a:buNone/>
            </a:pPr>
            <a:r>
              <a:rPr lang="en-US" dirty="0"/>
              <a:t> we insert the user to the data 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1B6F0-D2E9-9789-27F4-FCA89DE7E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975" y="1147111"/>
            <a:ext cx="2294688" cy="3605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31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3B9-9605-4BA5-9B09-B799BB59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Inflate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F5C7-4EBB-FC04-A429-5327DE3F1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1" y="1433803"/>
            <a:ext cx="8356938" cy="993193"/>
          </a:xfrm>
        </p:spPr>
        <p:txBody>
          <a:bodyPr/>
          <a:lstStyle/>
          <a:p>
            <a:r>
              <a:rPr lang="en-US" dirty="0"/>
              <a:t>We decided to create 3 main layouts that could be inflated into another layout, and they will display an instance of the 3 different data structure we defined in our application 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F22FA-B13B-5275-D79C-11C04CC0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" b="3698"/>
          <a:stretch/>
        </p:blipFill>
        <p:spPr>
          <a:xfrm>
            <a:off x="3973153" y="3109011"/>
            <a:ext cx="4245693" cy="179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CCA97-07BD-1119-DAF9-4A7FB97E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78" y="2759912"/>
            <a:ext cx="3522675" cy="3880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33A4F-12C4-122A-4B02-324AFE9FC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335" y="3256903"/>
            <a:ext cx="402011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41D-1844-6E18-64A2-35669395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88" y="209338"/>
            <a:ext cx="7766936" cy="1646302"/>
          </a:xfrm>
        </p:spPr>
        <p:txBody>
          <a:bodyPr/>
          <a:lstStyle/>
          <a:p>
            <a:r>
              <a:rPr lang="en-US" dirty="0"/>
              <a:t>Custom buttons  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18516-3B9B-CB53-6994-074A53E30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50" y="1292886"/>
            <a:ext cx="7766936" cy="18977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We defined multiple themes to customize our buttons : 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-design drawable shape (background of the button).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-imported and design icon for each button .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-we defined a theme for the button.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259E6-1884-DD8D-66D8-6B2F0D84F59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8368" y="3952874"/>
            <a:ext cx="2838450" cy="29051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85636-2F7D-B45F-F331-16C601D6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3" y="3952875"/>
            <a:ext cx="7611537" cy="2905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140215-640C-91D0-E286-08537651304C}"/>
              </a:ext>
            </a:extLst>
          </p:cNvPr>
          <p:cNvSpPr/>
          <p:nvPr/>
        </p:nvSpPr>
        <p:spPr>
          <a:xfrm>
            <a:off x="1181136" y="3412185"/>
            <a:ext cx="1792914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3AEA1-2293-CC68-7C35-7A3A72DB3DE5}"/>
              </a:ext>
            </a:extLst>
          </p:cNvPr>
          <p:cNvSpPr/>
          <p:nvPr/>
        </p:nvSpPr>
        <p:spPr>
          <a:xfrm>
            <a:off x="7368576" y="3397042"/>
            <a:ext cx="1792914" cy="54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200770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0FF8-8AB4-361A-E46B-3D82E60C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A478B3E-6378-B275-7951-8524CB9C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12" y="144379"/>
            <a:ext cx="4185135" cy="65692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E85950-94C2-495F-A53A-9F0A5DCB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2 types for filters :</a:t>
            </a:r>
          </a:p>
          <a:p>
            <a:pPr lvl="1"/>
            <a:r>
              <a:rPr lang="en-US" dirty="0"/>
              <a:t>1-filter based on the user provided information .</a:t>
            </a:r>
          </a:p>
          <a:p>
            <a:pPr marL="457200" lvl="1" indent="0">
              <a:buNone/>
            </a:pPr>
            <a:r>
              <a:rPr lang="en-US" dirty="0"/>
              <a:t>	Skills , age , gender .</a:t>
            </a:r>
          </a:p>
          <a:p>
            <a:pPr lvl="1"/>
            <a:r>
              <a:rPr lang="en-US" dirty="0"/>
              <a:t>2-filter based on user input.</a:t>
            </a:r>
          </a:p>
          <a:p>
            <a:pPr marL="457200" lvl="1" indent="0">
              <a:buNone/>
            </a:pPr>
            <a:r>
              <a:rPr lang="en-US" dirty="0"/>
              <a:t>	Text search, expected time/effort 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B8A0-D659-13B7-447C-8A688DD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5D4B-EB80-8746-E5CB-2A1C240C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Google map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displays your current location, navigate location direction, search location etc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We can also customize Google map according to our requirement.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our app we customized 3 different google maps instances :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Insert location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Show location in map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Map view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Current location is displayed and marked in the 3 instances 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B8A0-D659-13B7-447C-8A688DD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Google maps -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Insert location </a:t>
            </a:r>
            <a:b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5D4B-EB80-8746-E5CB-2A1C240C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4613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our app we customized 3 different google maps instances :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Insert location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Show location in map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Map view </a:t>
            </a: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From create activity fragment we start the insert location activity for result (we wait until the maps activity is finished and use the picked location info).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Retrieved location info 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-longitude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-latitude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-Country Name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-City Name</a:t>
            </a: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700E0-FBD5-4C95-F9E5-BFFD5BD6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1723787"/>
            <a:ext cx="2576886" cy="45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B8A0-D659-13B7-447C-8A688DD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Google maps -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Show location in map </a:t>
            </a:r>
            <a:b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</a:br>
            <a:b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5D4B-EB80-8746-E5CB-2A1C240C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4613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our app we customized 3 different google maps instances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Insert location </a:t>
            </a:r>
          </a:p>
          <a:p>
            <a:pPr lvl="1"/>
            <a:r>
              <a:rPr lang="en-US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Show location in map 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Map view </a:t>
            </a: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From specific activity layout we start the show on map activity ,using intent we pass the required information to display the activity location in map :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-longitude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-latitude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-activity Name</a:t>
            </a: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B7B90-9AF5-3CCF-FEDB-D6153CC6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53" y="1762171"/>
            <a:ext cx="2791326" cy="48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1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B8A0-D659-13B7-447C-8A688DD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Google maps -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</a:rPr>
              <a:t>Map view </a:t>
            </a:r>
            <a:br>
              <a:rPr lang="en-US" dirty="0">
                <a:solidFill>
                  <a:srgbClr val="92D050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5D4B-EB80-8746-E5CB-2A1C240C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461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our app we customized 3 different google maps instances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Insert location 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location in map 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Map view </a:t>
            </a: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Like show on map activity , we display all the activities that has a defined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location on map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main difference is that the map instance is hosted by the joined activity fragment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And we don’t need to pass data between fragments or activities.</a:t>
            </a:r>
          </a:p>
          <a:p>
            <a:pPr marL="457200" lvl="1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65B13-E278-F39F-F762-61B0273E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62" y="819775"/>
            <a:ext cx="2429214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121AEA0-DFA6-89C9-B0FC-C824328D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BD1C92-25FD-D112-6B6D-312B2B82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Our goal is to build an android application which will make it easier to mange volunteering activities , for the volunteers and for the activity admins .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3BE3F5A9-DAE2-6AE3-2E64-80165A1B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33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0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0EFF-4545-77CE-F47A-F45EE752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Distance from current 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E758-9425-6B55-288F-FDAB9728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asked for current location permission from the user , and if granted :-</a:t>
            </a:r>
          </a:p>
          <a:p>
            <a:pPr marL="0" indent="0">
              <a:buNone/>
            </a:pPr>
            <a:r>
              <a:rPr lang="en-US" dirty="0"/>
              <a:t>We used the current location and the activity’s location to calculate the distance</a:t>
            </a:r>
          </a:p>
          <a:p>
            <a:pPr marL="0" indent="0">
              <a:buNone/>
            </a:pPr>
            <a:r>
              <a:rPr lang="en-US" dirty="0"/>
              <a:t>Between them.</a:t>
            </a:r>
          </a:p>
          <a:p>
            <a:pPr marL="0" indent="0">
              <a:buNone/>
            </a:pPr>
            <a:r>
              <a:rPr lang="en-US" dirty="0"/>
              <a:t>Sort by location: sort the activities map using Kotlin built in sort and display them to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0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643E-FD00-A75B-D332-60A6BB35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viewer</a:t>
            </a:r>
            <a:r>
              <a:rPr lang="ar-SA" dirty="0"/>
              <a:t> </a:t>
            </a:r>
            <a:r>
              <a:rPr lang="en-US" dirty="0"/>
              <a:t> for 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8763-EAED-2C92-DCEA-BB4EB430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displayed  activities into pages  and  used page viewer to navigate between them .</a:t>
            </a:r>
          </a:p>
          <a:p>
            <a:r>
              <a:rPr lang="en-US" dirty="0"/>
              <a:t>Every page can view up to 4(constant) activities ,the reason </a:t>
            </a:r>
          </a:p>
          <a:p>
            <a:pPr marL="0" indent="0">
              <a:buNone/>
            </a:pPr>
            <a:r>
              <a:rPr lang="en-US" dirty="0"/>
              <a:t>We did this is to not overload on the page, so the performance want</a:t>
            </a:r>
          </a:p>
          <a:p>
            <a:pPr marL="0" indent="0">
              <a:buNone/>
            </a:pPr>
            <a:r>
              <a:rPr lang="en-US" dirty="0"/>
              <a:t>Be affected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3E935-BB46-567B-AF92-64CAB5DD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84" y="4210977"/>
            <a:ext cx="5615836" cy="12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F839-51BC-445E-8FEC-D81A24BC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Base-Fire Store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324F-2CEE-5644-2EA4-6B84D25C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Firestore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is a flexible, scalable database for mobile, web, and server development from Firebase and Google Cloud. It  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tore the  data in documents that organized in collection .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/>
              <a:t>We have 2 main collections , in our project USERS and ACTIVITES .</a:t>
            </a:r>
          </a:p>
          <a:p>
            <a:pPr marL="0" indent="0">
              <a:buNone/>
            </a:pPr>
            <a:r>
              <a:rPr lang="en-US" dirty="0"/>
              <a:t>When a  new user sign up , we add a new document to the users collection.</a:t>
            </a:r>
          </a:p>
          <a:p>
            <a:pPr marL="0" indent="0">
              <a:buNone/>
            </a:pPr>
            <a:r>
              <a:rPr lang="en-US" dirty="0"/>
              <a:t>When a user changes his information in his profile page , we update this user info in </a:t>
            </a:r>
            <a:r>
              <a:rPr lang="en-US" dirty="0" err="1"/>
              <a:t>firestore</a:t>
            </a:r>
            <a:r>
              <a:rPr lang="en-US" dirty="0"/>
              <a:t> .  </a:t>
            </a:r>
          </a:p>
          <a:p>
            <a:pPr marL="0" indent="0">
              <a:buNone/>
            </a:pPr>
            <a:r>
              <a:rPr lang="en-US" dirty="0"/>
              <a:t>When a  new activity created , we add a new document to the activities  collection.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1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E771-ED76-87EB-6492-5949A269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54" y="66859"/>
            <a:ext cx="3026224" cy="1419412"/>
          </a:xfrm>
        </p:spPr>
        <p:txBody>
          <a:bodyPr>
            <a:noAutofit/>
          </a:bodyPr>
          <a:lstStyle/>
          <a:p>
            <a:r>
              <a:rPr lang="en-US" sz="9600" b="1" dirty="0"/>
              <a:t>User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D98257-ACFB-12B7-CC55-557555CA4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8" r="17228" b="18755"/>
          <a:stretch/>
        </p:blipFill>
        <p:spPr>
          <a:xfrm>
            <a:off x="214865" y="1660372"/>
            <a:ext cx="5881135" cy="3762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6DDED3-1CFB-D548-F017-9056630F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14" y="1660372"/>
            <a:ext cx="6208439" cy="490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39ADE-8759-A952-00CE-DD57A791AB87}"/>
              </a:ext>
            </a:extLst>
          </p:cNvPr>
          <p:cNvSpPr txBox="1"/>
          <p:nvPr/>
        </p:nvSpPr>
        <p:spPr>
          <a:xfrm>
            <a:off x="7318924" y="89662"/>
            <a:ext cx="62254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</a:rPr>
              <a:t>activity</a:t>
            </a:r>
            <a:endParaRPr lang="en-US" sz="8000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75A0BA-7C6A-F1CF-CB58-8D1509A30B78}"/>
              </a:ext>
            </a:extLst>
          </p:cNvPr>
          <p:cNvCxnSpPr/>
          <p:nvPr/>
        </p:nvCxnSpPr>
        <p:spPr>
          <a:xfrm>
            <a:off x="6240114" y="185351"/>
            <a:ext cx="0" cy="667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7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E66B-985F-B256-4AA9-B39BDC4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storage</a:t>
            </a:r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899CC9A-4FFC-9FA1-6204-5D2C3C46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3" y="1292542"/>
            <a:ext cx="5274310" cy="1275715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77FDCC-9341-0959-158A-A8808B754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29"/>
          <a:stretch/>
        </p:blipFill>
        <p:spPr>
          <a:xfrm>
            <a:off x="280843" y="3151506"/>
            <a:ext cx="4407959" cy="2997202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0B3524-5366-B12A-7BBB-664A9B86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372" y="3151506"/>
            <a:ext cx="6278628" cy="29972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6B5E4-D82F-E25E-F5D0-D7ACED2447AF}"/>
              </a:ext>
            </a:extLst>
          </p:cNvPr>
          <p:cNvCxnSpPr>
            <a:cxnSpLocks/>
          </p:cNvCxnSpPr>
          <p:nvPr/>
        </p:nvCxnSpPr>
        <p:spPr>
          <a:xfrm>
            <a:off x="677334" y="2385169"/>
            <a:ext cx="0" cy="76633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2BE11F-6FCE-A5CA-1172-0B037299FCEE}"/>
              </a:ext>
            </a:extLst>
          </p:cNvPr>
          <p:cNvCxnSpPr>
            <a:cxnSpLocks/>
          </p:cNvCxnSpPr>
          <p:nvPr/>
        </p:nvCxnSpPr>
        <p:spPr>
          <a:xfrm>
            <a:off x="4688802" y="5865927"/>
            <a:ext cx="12245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B99A3-CB1E-09B9-77F5-A6E27A8ED113}"/>
              </a:ext>
            </a:extLst>
          </p:cNvPr>
          <p:cNvSpPr txBox="1"/>
          <p:nvPr/>
        </p:nvSpPr>
        <p:spPr>
          <a:xfrm>
            <a:off x="7034910" y="4650107"/>
            <a:ext cx="403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picture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69417-139C-610A-00F1-4B2808FC86D9}"/>
              </a:ext>
            </a:extLst>
          </p:cNvPr>
          <p:cNvSpPr txBox="1"/>
          <p:nvPr/>
        </p:nvSpPr>
        <p:spPr>
          <a:xfrm>
            <a:off x="5811147" y="1148460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Storage for Firebase is built for app developers who need to store and serve user-generated content, such as photos or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A430C7-6C38-6019-1C0E-BD62D1A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24" y="-1177247"/>
            <a:ext cx="4008547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dirty="0"/>
              <a:t>message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13D21-573F-7BFB-4C84-E0FB0C4B4420}"/>
              </a:ext>
            </a:extLst>
          </p:cNvPr>
          <p:cNvSpPr txBox="1"/>
          <p:nvPr/>
        </p:nvSpPr>
        <p:spPr>
          <a:xfrm>
            <a:off x="555230" y="1551932"/>
            <a:ext cx="5673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We added a collection for each user that represents  the received messages(notification) 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2C00C-247F-80D2-C9AE-32E7579CA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3" b="33126"/>
          <a:stretch/>
        </p:blipFill>
        <p:spPr>
          <a:xfrm>
            <a:off x="626509" y="2833077"/>
            <a:ext cx="5367891" cy="3681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98907B-8BD9-BD5B-4C5B-2D52211B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43" y="2432692"/>
            <a:ext cx="1972889" cy="43954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95B09D-EF15-21FA-C794-7C0D1486C2B0}"/>
              </a:ext>
            </a:extLst>
          </p:cNvPr>
          <p:cNvSpPr txBox="1"/>
          <p:nvPr/>
        </p:nvSpPr>
        <p:spPr>
          <a:xfrm>
            <a:off x="6088814" y="825046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notifications are loaded from the current user messages database. The unread messages are colored, and the read ones are grayed out.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92A04D3-E193-CEF6-0A4A-2A0C112024A2}"/>
              </a:ext>
            </a:extLst>
          </p:cNvPr>
          <p:cNvSpPr txBox="1">
            <a:spLocks/>
          </p:cNvSpPr>
          <p:nvPr/>
        </p:nvSpPr>
        <p:spPr>
          <a:xfrm>
            <a:off x="6418966" y="-1231317"/>
            <a:ext cx="4008547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b="1" dirty="0"/>
              <a:t>inbox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A631A9-70E7-0751-83B9-BCE70F7BB7EA}"/>
              </a:ext>
            </a:extLst>
          </p:cNvPr>
          <p:cNvSpPr txBox="1"/>
          <p:nvPr/>
        </p:nvSpPr>
        <p:spPr>
          <a:xfrm>
            <a:off x="8234327" y="5133026"/>
            <a:ext cx="35587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Each message saves up to 2 photos in the firebase storage , since the number of messages is much larger than users and activities, we compress this photos into low quality, so we don’t overload on the storage.</a:t>
            </a:r>
          </a:p>
        </p:txBody>
      </p:sp>
      <p:sp>
        <p:nvSpPr>
          <p:cNvPr id="3" name="AutoShape 2" descr="No description available.">
            <a:extLst>
              <a:ext uri="{FF2B5EF4-FFF2-40B4-BE49-F238E27FC236}">
                <a16:creationId xmlns:a16="http://schemas.microsoft.com/office/drawing/2014/main" id="{AD9CC3F0-0A55-E379-A34D-AA07082D6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AC02C-C6C8-A331-8B81-CB985949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377" y="1427107"/>
            <a:ext cx="2252357" cy="37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9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3B93-CD30-F133-549A-3B3A0E67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F8DD-9FC7-739B-64BE-C804915F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675" y="172810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Learning Kotlin  and using the Android Studio.</a:t>
            </a:r>
          </a:p>
          <a:p>
            <a:r>
              <a:rPr lang="en-US" sz="1800" dirty="0"/>
              <a:t>Learning how to use Firebase fire store  and storage .</a:t>
            </a:r>
          </a:p>
          <a:p>
            <a:r>
              <a:rPr lang="en-US" dirty="0"/>
              <a:t>debugging an application on physical device  and on </a:t>
            </a:r>
            <a:r>
              <a:rPr lang="en-US" dirty="0" err="1"/>
              <a:t>emlator</a:t>
            </a:r>
            <a:r>
              <a:rPr lang="en-US" dirty="0"/>
              <a:t>.</a:t>
            </a:r>
            <a:endParaRPr lang="en-US" sz="1800" dirty="0"/>
          </a:p>
          <a:p>
            <a:r>
              <a:rPr lang="en-US" dirty="0"/>
              <a:t>Designing an easy-to-use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5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C50B-E552-5958-BE82-3C9859C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8A85B-34B9-4996-BBC9-DB1625FB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3F993-28A5-E8C7-86C6-DF2D6DBC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42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2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7056FF-C73E-5EEB-67A2-130D4DBB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 rtl="0"/>
            <a:r>
              <a:rPr lang="en-US">
                <a:solidFill>
                  <a:srgbClr val="FFFFFF"/>
                </a:solidFill>
              </a:rPr>
              <a:t>Motivation</a:t>
            </a:r>
            <a:endParaRPr lang="he-IL">
              <a:solidFill>
                <a:srgbClr val="FFFFFF"/>
              </a:solidFill>
            </a:endParaRPr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B507A7F5-6431-B701-AE38-6E19315DB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23393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כותרת 1">
            <a:extLst>
              <a:ext uri="{FF2B5EF4-FFF2-40B4-BE49-F238E27FC236}">
                <a16:creationId xmlns:a16="http://schemas.microsoft.com/office/drawing/2014/main" id="{99721C5A-E293-A3B5-18EE-6FFB9D7DC2E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Motivation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1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940E61-4FAF-2973-BE11-CA4A60655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7433" b="15958"/>
          <a:stretch/>
        </p:blipFill>
        <p:spPr>
          <a:xfrm>
            <a:off x="20" y="24065"/>
            <a:ext cx="12191980" cy="685799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74B2031-45CF-EBE5-F01E-85B7A6FB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pPr rtl="0"/>
            <a:r>
              <a:rPr lang="en-US"/>
              <a:t>Application features</a:t>
            </a:r>
            <a:endParaRPr lang="he-IL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B2C29AE9-741E-0B95-8EB0-080A74850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17924"/>
              </p:ext>
            </p:extLst>
          </p:nvPr>
        </p:nvGraphicFramePr>
        <p:xfrm>
          <a:off x="2786047" y="1481959"/>
          <a:ext cx="6920647" cy="455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707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BCBC-8494-95C1-E532-1A7F2394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254" y="1950720"/>
            <a:ext cx="10588074" cy="4328160"/>
          </a:xfrm>
        </p:spPr>
        <p:txBody>
          <a:bodyPr>
            <a:normAutofit/>
          </a:bodyPr>
          <a:lstStyle/>
          <a:p>
            <a:r>
              <a:rPr lang="en-US" sz="1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83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C6AB8-872D-C781-CAD3-213B220E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 Frame works and libraries 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39C482-9E2E-33F9-9B9F-4B88E71E3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87307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5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9CCC-422C-12FD-96B7-81F578F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Kotlin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DCB-A4C2-2351-594A-DA804B1C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i="0" dirty="0">
                <a:solidFill>
                  <a:srgbClr val="202124"/>
                </a:solidFill>
                <a:effectLst/>
                <a:latin typeface="+mj-lt"/>
              </a:rPr>
              <a:t>Kotlin is a modern statically typed programming language.</a:t>
            </a:r>
            <a:endParaRPr lang="he-IL" sz="1600" i="0" dirty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en-US" sz="1600" dirty="0">
                <a:latin typeface="+mj-lt"/>
              </a:rPr>
              <a:t>Kotlin coroutines streamline asynchronous programming, making common tasks like network calls and database updates simple and performant</a:t>
            </a:r>
            <a:r>
              <a:rPr lang="he-IL" sz="1600" dirty="0">
                <a:latin typeface="+mj-lt"/>
              </a:rPr>
              <a:t>.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Safer code : </a:t>
            </a:r>
            <a:r>
              <a:rPr lang="en-US" sz="1600" dirty="0">
                <a:solidFill>
                  <a:srgbClr val="3C4043"/>
                </a:solidFill>
                <a:latin typeface="+mj-lt"/>
              </a:rPr>
              <a:t>Kotlin helps you avoid Null Pointer Exceptions(</a:t>
            </a:r>
            <a:r>
              <a:rPr lang="en-US" sz="1600" i="0" dirty="0">
                <a:solidFill>
                  <a:srgbClr val="3C4043"/>
                </a:solidFill>
                <a:effectLst/>
                <a:latin typeface="+mj-lt"/>
              </a:rPr>
              <a:t>With nullability included in its type system), </a:t>
            </a:r>
            <a:r>
              <a:rPr lang="en-US" sz="1600" dirty="0">
                <a:latin typeface="+mj-lt"/>
              </a:rPr>
              <a:t>Kotlin’s modern features helps the programmer write less yet expressive code that leads for a few bugs.</a:t>
            </a:r>
          </a:p>
          <a:p>
            <a:r>
              <a:rPr lang="en-US" sz="1600" dirty="0">
                <a:latin typeface="+mj-lt"/>
              </a:rPr>
              <a:t>Android’s modern UI toolkit is built on Kotlin.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6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2D6B-95EF-1E16-D2F9-84D21CBC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" y="116555"/>
            <a:ext cx="8596668" cy="1320800"/>
          </a:xfrm>
        </p:spPr>
        <p:txBody>
          <a:bodyPr/>
          <a:lstStyle/>
          <a:p>
            <a:r>
              <a:rPr lang="en-US" dirty="0"/>
              <a:t>Activities and fragments: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30A8F0-661D-CDE4-116B-C2EBA2AB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18616"/>
              </p:ext>
            </p:extLst>
          </p:nvPr>
        </p:nvGraphicFramePr>
        <p:xfrm>
          <a:off x="490727" y="1437355"/>
          <a:ext cx="8734996" cy="3818824"/>
        </p:xfrm>
        <a:graphic>
          <a:graphicData uri="http://schemas.openxmlformats.org/drawingml/2006/table">
            <a:tbl>
              <a:tblPr/>
              <a:tblGrid>
                <a:gridCol w="4367498">
                  <a:extLst>
                    <a:ext uri="{9D8B030D-6E8A-4147-A177-3AD203B41FA5}">
                      <a16:colId xmlns:a16="http://schemas.microsoft.com/office/drawing/2014/main" val="1747065774"/>
                    </a:ext>
                  </a:extLst>
                </a:gridCol>
                <a:gridCol w="4367498">
                  <a:extLst>
                    <a:ext uri="{9D8B030D-6E8A-4147-A177-3AD203B41FA5}">
                      <a16:colId xmlns:a16="http://schemas.microsoft.com/office/drawing/2014/main" val="3000089510"/>
                    </a:ext>
                  </a:extLst>
                </a:gridCol>
              </a:tblGrid>
              <a:tr h="3729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Activity</a:t>
                      </a:r>
                    </a:p>
                  </a:txBody>
                  <a:tcPr marL="28415" marR="28415" marT="71037" marB="71037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Fragment</a:t>
                      </a:r>
                    </a:p>
                  </a:txBody>
                  <a:tcPr marL="71037" marR="71037" marT="71037" marB="71037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42704"/>
                  </a:ext>
                </a:extLst>
              </a:tr>
              <a:tr h="8991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Activity is an application component that gives a user interface where the user can interact. 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The fragment is only part of an activity, it basically contributes its UI to that activity.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08809"/>
                  </a:ext>
                </a:extLst>
              </a:tr>
              <a:tr h="6635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Activity is not dependent on fragment 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Fragment is dependent on activity. It can’t exist independently.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72559"/>
                  </a:ext>
                </a:extLst>
              </a:tr>
              <a:tr h="6635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we need to mention all activity it in the manifest.xml file 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Fragment is not required to mention in  the manifest file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56624"/>
                  </a:ext>
                </a:extLst>
              </a:tr>
              <a:tr h="6635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We can’t create multi-screen UI without using fragment in an activity,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After using multiple fragments in a single activity, we can create a multi-screen UI.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99758"/>
                  </a:ext>
                </a:extLst>
              </a:tr>
              <a:tr h="4278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Activity can exist without a Fragment  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Fragment cannot be used without an Activity.</a:t>
                      </a:r>
                    </a:p>
                  </a:txBody>
                  <a:tcPr marL="71037" marR="71037" marT="99451" marB="99451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21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736-2D58-A9F6-4CCF-34D108AD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2105"/>
            <a:ext cx="8596668" cy="1320800"/>
          </a:xfrm>
        </p:spPr>
        <p:txBody>
          <a:bodyPr/>
          <a:lstStyle/>
          <a:p>
            <a:r>
              <a:rPr lang="en-US" dirty="0"/>
              <a:t>User menu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286C2-A3FD-8716-421A-76AC1CE9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334" y="1234159"/>
            <a:ext cx="6662274" cy="2801394"/>
          </a:xfrm>
        </p:spPr>
        <p:txBody>
          <a:bodyPr>
            <a:normAutofit/>
          </a:bodyPr>
          <a:lstStyle/>
          <a:p>
            <a:r>
              <a:rPr lang="en-US" dirty="0"/>
              <a:t>User menu is the primary activity in our application(after the user is signed in) it manages all the fragments(sub activities)  .</a:t>
            </a:r>
          </a:p>
          <a:p>
            <a:r>
              <a:rPr lang="en-US" dirty="0"/>
              <a:t>The menu contains an app bar and navigation menu </a:t>
            </a:r>
          </a:p>
          <a:p>
            <a:pPr lvl="1"/>
            <a:r>
              <a:rPr lang="en-US" dirty="0"/>
              <a:t>The app bar menu has the sign out button .</a:t>
            </a:r>
          </a:p>
          <a:p>
            <a:pPr lvl="1"/>
            <a:r>
              <a:rPr lang="en-US" dirty="0"/>
              <a:t>The navigation menu is the host for 4 fragments shown in the left picture and is responsible for managing them.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0DA6AF6-CE98-4828-FF4A-3C8723B1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821"/>
            <a:ext cx="3473720" cy="4913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BD71C5-6104-8A54-1E0B-1235CD5E9E3B}"/>
              </a:ext>
            </a:extLst>
          </p:cNvPr>
          <p:cNvSpPr txBox="1"/>
          <p:nvPr/>
        </p:nvSpPr>
        <p:spPr>
          <a:xfrm>
            <a:off x="3473720" y="5173363"/>
            <a:ext cx="61962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When Using fragments in the project, the project structure will be good, and we can handle it easily.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Lifecycle methods in fragments are hosted by hosting activity not OS .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D961A-8531-CCFC-8F61-3D42FDA80308}"/>
              </a:ext>
            </a:extLst>
          </p:cNvPr>
          <p:cNvSpPr/>
          <p:nvPr/>
        </p:nvSpPr>
        <p:spPr>
          <a:xfrm>
            <a:off x="3473720" y="4712637"/>
            <a:ext cx="3604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Why use fragments?</a:t>
            </a:r>
          </a:p>
        </p:txBody>
      </p:sp>
    </p:spTree>
    <p:extLst>
      <p:ext uri="{BB962C8B-B14F-4D97-AF65-F5344CB8AC3E}">
        <p14:creationId xmlns:p14="http://schemas.microsoft.com/office/powerpoint/2010/main" val="2784232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4083</TotalTime>
  <Words>1658</Words>
  <Application>Microsoft Office PowerPoint</Application>
  <PresentationFormat>Widescreen</PresentationFormat>
  <Paragraphs>193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</vt:lpstr>
      <vt:lpstr>Calibri</vt:lpstr>
      <vt:lpstr>Raleway</vt:lpstr>
      <vt:lpstr>Roboto</vt:lpstr>
      <vt:lpstr>Trebuchet MS</vt:lpstr>
      <vt:lpstr>Wingdings 3</vt:lpstr>
      <vt:lpstr>Facet</vt:lpstr>
      <vt:lpstr>Volunteer finder</vt:lpstr>
      <vt:lpstr>Introduction</vt:lpstr>
      <vt:lpstr>Motivation</vt:lpstr>
      <vt:lpstr>Application features</vt:lpstr>
      <vt:lpstr>DEMO</vt:lpstr>
      <vt:lpstr> Frame works and libraries </vt:lpstr>
      <vt:lpstr>Kotlin </vt:lpstr>
      <vt:lpstr>Activities and fragments:</vt:lpstr>
      <vt:lpstr>User menu </vt:lpstr>
      <vt:lpstr>Reusing create activity fragment </vt:lpstr>
      <vt:lpstr>Google sign in</vt:lpstr>
      <vt:lpstr>Problem solution </vt:lpstr>
      <vt:lpstr>Inflate layouts </vt:lpstr>
      <vt:lpstr>Custom buttons   </vt:lpstr>
      <vt:lpstr>Filters  </vt:lpstr>
      <vt:lpstr>Google maps </vt:lpstr>
      <vt:lpstr>Google maps -Insert location  </vt:lpstr>
      <vt:lpstr>Google maps -Show location in map   </vt:lpstr>
      <vt:lpstr>Google maps -Map view  </vt:lpstr>
      <vt:lpstr>Distance from current location </vt:lpstr>
      <vt:lpstr>Page viewer  for activities </vt:lpstr>
      <vt:lpstr>Fire Base-Fire Store </vt:lpstr>
      <vt:lpstr>User </vt:lpstr>
      <vt:lpstr>Firebase storage</vt:lpstr>
      <vt:lpstr>message</vt:lpstr>
      <vt:lpstr>What we have learned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finder</dc:title>
  <dc:creator>Muhammad Awawdih</dc:creator>
  <cp:lastModifiedBy>feras knaane</cp:lastModifiedBy>
  <cp:revision>29</cp:revision>
  <dcterms:created xsi:type="dcterms:W3CDTF">2022-06-18T14:58:27Z</dcterms:created>
  <dcterms:modified xsi:type="dcterms:W3CDTF">2023-02-23T09:26:27Z</dcterms:modified>
</cp:coreProperties>
</file>