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6" name="Picture 472" descr="C:\Users\Tom\AppData\Local\Microsoft\Windows\Temporary Internet Files\Content.IE5\3TCQXQ9O\MPj043889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48" name="Titre 447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/>
          <a:p>
            <a:r>
              <a:rPr lang="fr-FR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DayStarter</a:t>
            </a:r>
            <a:endParaRPr lang="fr-F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9" name="Sous-titre 44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00B050"/>
                </a:solidFill>
              </a:rPr>
              <a:t>Organiser la circulation de l’information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7F344-7498-4908-B0F1-3D3551BE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fonctionnalités à la carte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95C3D-3028-4667-AE18-62CEBC2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Choisir ses options à l’avance</a:t>
            </a:r>
          </a:p>
        </p:txBody>
      </p:sp>
    </p:spTree>
    <p:extLst>
      <p:ext uri="{BB962C8B-B14F-4D97-AF65-F5344CB8AC3E}">
        <p14:creationId xmlns:p14="http://schemas.microsoft.com/office/powerpoint/2010/main" val="224216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7D0E7-3EFC-4F1F-9D68-F50C0A7C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S’arrêter là où on le désire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2CDDB-9EA3-4783-8839-40F53A2D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Une application multifacettes qui s’arrête à aider à lancer sa journée…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…ou qui persiste à travers elle et devient une façon de maîtriser son téléphone</a:t>
            </a:r>
          </a:p>
        </p:txBody>
      </p:sp>
    </p:spTree>
    <p:extLst>
      <p:ext uri="{BB962C8B-B14F-4D97-AF65-F5344CB8AC3E}">
        <p14:creationId xmlns:p14="http://schemas.microsoft.com/office/powerpoint/2010/main" val="158653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088-EDA8-4FE9-9B08-97548D9F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5091762"/>
            <a:ext cx="8711644" cy="12645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6600" u="sng" dirty="0" err="1"/>
              <a:t>Reprenez</a:t>
            </a:r>
            <a:r>
              <a:rPr lang="en-US" sz="6600" u="sng" dirty="0"/>
              <a:t> le </a:t>
            </a:r>
            <a:r>
              <a:rPr lang="en-US" sz="6600" u="sng" dirty="0" err="1"/>
              <a:t>contrôle</a:t>
            </a:r>
            <a:endParaRPr lang="en-US" sz="6600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94BDEC-5A09-4314-8289-4E775E215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87" y="10"/>
            <a:ext cx="9143999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58A257-C1A3-4A44-B506-1744DA5AE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" b="-1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EBEF86-BF4C-415C-8DFB-35252192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4551037"/>
            <a:ext cx="3766337" cy="1509931"/>
          </a:xfrm>
        </p:spPr>
        <p:txBody>
          <a:bodyPr>
            <a:normAutofit/>
          </a:bodyPr>
          <a:lstStyle/>
          <a:p>
            <a:r>
              <a:rPr lang="fr-FR" sz="3500" dirty="0">
                <a:solidFill>
                  <a:srgbClr val="000000"/>
                </a:solidFill>
              </a:rPr>
              <a:t>La communication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8AFCD-7CA9-4BEA-A493-277A8F80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685" y="4551037"/>
            <a:ext cx="3694808" cy="1509935"/>
          </a:xfrm>
        </p:spPr>
        <p:txBody>
          <a:bodyPr anchor="ctr">
            <a:normAutofit/>
          </a:bodyPr>
          <a:lstStyle/>
          <a:p>
            <a:endParaRPr lang="fr-FR" sz="1500" dirty="0">
              <a:solidFill>
                <a:srgbClr val="000000"/>
              </a:solidFill>
            </a:endParaRPr>
          </a:p>
          <a:p>
            <a:r>
              <a:rPr lang="fr-FR" sz="1500" dirty="0">
                <a:solidFill>
                  <a:srgbClr val="000000"/>
                </a:solidFill>
              </a:rPr>
              <a:t>Le mobile s’active à être en permanence connecté</a:t>
            </a:r>
          </a:p>
          <a:p>
            <a:endParaRPr lang="fr-FR" sz="1500" dirty="0">
              <a:solidFill>
                <a:srgbClr val="000000"/>
              </a:solidFill>
            </a:endParaRPr>
          </a:p>
          <a:p>
            <a:r>
              <a:rPr lang="fr-FR" sz="1500" dirty="0">
                <a:solidFill>
                  <a:srgbClr val="000000"/>
                </a:solidFill>
              </a:rPr>
              <a:t>L’afflux de messages est parfois ingérable</a:t>
            </a:r>
          </a:p>
          <a:p>
            <a:pPr marL="0" indent="0">
              <a:buNone/>
            </a:pPr>
            <a:endParaRPr lang="fr-FR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1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DC28BC-7355-4585-9CFD-32EC2E7D0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8" r="2677" b="2"/>
          <a:stretch/>
        </p:blipFill>
        <p:spPr>
          <a:xfrm>
            <a:off x="-1" y="10"/>
            <a:ext cx="9144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-1" y="24631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D20996-6362-4E67-BD60-70434AAD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0" y="3149961"/>
            <a:ext cx="3153103" cy="1007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50"/>
              <a:t>La planification large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5115" y="4226880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0FBA5-E1E2-4D73-9AF9-95BC533D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1" y="4277679"/>
            <a:ext cx="3444766" cy="196487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fr-FR" sz="1575"/>
          </a:p>
          <a:p>
            <a:pPr>
              <a:lnSpc>
                <a:spcPct val="90000"/>
              </a:lnSpc>
            </a:pPr>
            <a:r>
              <a:rPr lang="fr-FR" sz="1575"/>
              <a:t>Il est facile aujourd’hui de se préparer à une semaine voire un mois à l’avance</a:t>
            </a:r>
          </a:p>
          <a:p>
            <a:pPr>
              <a:lnSpc>
                <a:spcPct val="90000"/>
              </a:lnSpc>
            </a:pPr>
            <a:endParaRPr lang="fr-FR" sz="1575"/>
          </a:p>
          <a:p>
            <a:pPr>
              <a:lnSpc>
                <a:spcPct val="90000"/>
              </a:lnSpc>
            </a:pPr>
            <a:r>
              <a:rPr lang="fr-FR" sz="1575"/>
              <a:t>Le mobile peut remplacer à 90% le PC portable, et arrivera peut-être à l’égaler</a:t>
            </a:r>
          </a:p>
        </p:txBody>
      </p:sp>
    </p:spTree>
    <p:extLst>
      <p:ext uri="{BB962C8B-B14F-4D97-AF65-F5344CB8AC3E}">
        <p14:creationId xmlns:p14="http://schemas.microsoft.com/office/powerpoint/2010/main" val="360485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CE8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5E59E8-A533-4F59-BF80-0A64D86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Tout ceci a un coût lourd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B71344-04B4-4357-AB92-F6ABA9BCFF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05" b="1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E8C5B-786E-4CA8-859E-AF0CC022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fr-FR" sz="1700">
                <a:solidFill>
                  <a:srgbClr val="FFFFFF"/>
                </a:solidFill>
              </a:rPr>
              <a:t>La notification immédiate tue l’intérêt de la notification quand elle tombe au mauvais moment</a:t>
            </a:r>
          </a:p>
          <a:p>
            <a:endParaRPr lang="fr-FR" sz="1700">
              <a:solidFill>
                <a:srgbClr val="FFFFFF"/>
              </a:solidFill>
            </a:endParaRPr>
          </a:p>
          <a:p>
            <a:r>
              <a:rPr lang="fr-FR" sz="1700">
                <a:solidFill>
                  <a:srgbClr val="FFFFFF"/>
                </a:solidFill>
              </a:rPr>
              <a:t>La planification à très long terme ne peut pas être pleinement prise en compte par un utilisateur occupé</a:t>
            </a:r>
          </a:p>
        </p:txBody>
      </p:sp>
    </p:spTree>
    <p:extLst>
      <p:ext uri="{BB962C8B-B14F-4D97-AF65-F5344CB8AC3E}">
        <p14:creationId xmlns:p14="http://schemas.microsoft.com/office/powerpoint/2010/main" val="188648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2AA81C-F01F-4E3E-BFEF-446CBFDF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fr-FR" dirty="0"/>
              <a:t>Les limites sont atteintes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0AF0-6E18-47B7-810D-AC9A2B4C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r>
              <a:rPr lang="fr-FR" sz="1700"/>
              <a:t>On finit par ignorer ses notifications, particulièrement durant les réunions</a:t>
            </a:r>
          </a:p>
          <a:p>
            <a:endParaRPr lang="fr-FR" sz="1700"/>
          </a:p>
          <a:p>
            <a:pPr marL="0" indent="0">
              <a:buNone/>
            </a:pPr>
            <a:endParaRPr lang="fr-FR" sz="1700"/>
          </a:p>
          <a:p>
            <a:r>
              <a:rPr lang="fr-FR" sz="1700"/>
              <a:t>On regarde l’absolument nécessaire sur son calendrier et on ignore le reste</a:t>
            </a:r>
          </a:p>
          <a:p>
            <a:endParaRPr lang="fr-FR" sz="17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ACA798-5F4C-4196-9763-32F8C560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3" y="2191807"/>
            <a:ext cx="3417271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2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2ED20-9D1F-410B-B3DC-2B29624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Solution 1: </a:t>
            </a:r>
            <a:r>
              <a:rPr lang="fr-FR" dirty="0" err="1">
                <a:solidFill>
                  <a:schemeClr val="bg1"/>
                </a:solidFill>
              </a:rPr>
              <a:t>DayStarter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7DAE7-38E8-4FBD-AA39-8B429B1B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Une application englobant l’ensemble des notifications et calendriers, s’appliquant à ne montrer que l’utile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Se limiter à une journée uniquement pour rester concentré, et permettre de voir l’important au bon moment</a:t>
            </a:r>
          </a:p>
        </p:txBody>
      </p:sp>
    </p:spTree>
    <p:extLst>
      <p:ext uri="{BB962C8B-B14F-4D97-AF65-F5344CB8AC3E}">
        <p14:creationId xmlns:p14="http://schemas.microsoft.com/office/powerpoint/2010/main" val="33944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2ED20-9D1F-410B-B3DC-2B29624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Solution 2: </a:t>
            </a:r>
            <a:r>
              <a:rPr lang="fr-FR" dirty="0" err="1">
                <a:solidFill>
                  <a:schemeClr val="bg1"/>
                </a:solidFill>
              </a:rPr>
              <a:t>DayPlanner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7DAE7-38E8-4FBD-AA39-8B429B1B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Etendre le concept de </a:t>
            </a:r>
            <a:r>
              <a:rPr lang="fr-FR" dirty="0" err="1">
                <a:solidFill>
                  <a:schemeClr val="bg1"/>
                </a:solidFill>
              </a:rPr>
              <a:t>DayStarter</a:t>
            </a:r>
            <a:r>
              <a:rPr lang="fr-FR" dirty="0">
                <a:solidFill>
                  <a:schemeClr val="bg1"/>
                </a:solidFill>
              </a:rPr>
              <a:t> à des plages horaires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Les notifications ne tomberont que hors les rendez-vous ou hors des plages fermées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Certaines notifications arriveront à certaines plages, d’autres notifications à d’autres plages</a:t>
            </a:r>
          </a:p>
        </p:txBody>
      </p:sp>
    </p:spTree>
    <p:extLst>
      <p:ext uri="{BB962C8B-B14F-4D97-AF65-F5344CB8AC3E}">
        <p14:creationId xmlns:p14="http://schemas.microsoft.com/office/powerpoint/2010/main" val="330344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2ED20-9D1F-410B-B3DC-2B29624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3: Les deux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7DAE7-38E8-4FBD-AA39-8B429B1B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Apporter une structure simplifiée le matin ou le soir précédent pour se lancer dans la journée</a:t>
            </a:r>
          </a:p>
          <a:p>
            <a:endParaRPr lang="fr-FR" dirty="0"/>
          </a:p>
          <a:p>
            <a:r>
              <a:rPr lang="fr-FR" dirty="0"/>
              <a:t>Maintenir cette structure à travers la journée et garder les notifications sous contrôle</a:t>
            </a:r>
          </a:p>
        </p:txBody>
      </p:sp>
    </p:spTree>
    <p:extLst>
      <p:ext uri="{BB962C8B-B14F-4D97-AF65-F5344CB8AC3E}">
        <p14:creationId xmlns:p14="http://schemas.microsoft.com/office/powerpoint/2010/main" val="328062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090A1-BED7-4223-AA0A-7F3E9141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Une interface modulable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A183D-D963-4654-B209-347CDCD5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992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C01760E-DF50-4773-8D46-EE1E95145F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280</Words>
  <Application>Microsoft Office PowerPoint</Application>
  <PresentationFormat>Affichage à l'écran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Thème Office</vt:lpstr>
      <vt:lpstr>DayStarter</vt:lpstr>
      <vt:lpstr>La communication mobile</vt:lpstr>
      <vt:lpstr>La planification large</vt:lpstr>
      <vt:lpstr>Tout ceci a un coût lourd</vt:lpstr>
      <vt:lpstr>Les limites sont atteintes</vt:lpstr>
      <vt:lpstr>Solution 1: DayStarter</vt:lpstr>
      <vt:lpstr>Solution 2: DayPlanner</vt:lpstr>
      <vt:lpstr>Solution 3: Les deux</vt:lpstr>
      <vt:lpstr>Une interface modulable</vt:lpstr>
      <vt:lpstr>Des fonctionnalités à la carte</vt:lpstr>
      <vt:lpstr>S’arrêter là où on le désire</vt:lpstr>
      <vt:lpstr>Reprenez le contrôle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DayStarter</dc:title>
  <dc:creator>iamralex@yahoo.fr</dc:creator>
  <cp:lastModifiedBy>iamralex@yahoo.fr</cp:lastModifiedBy>
  <cp:revision>4</cp:revision>
  <dcterms:created xsi:type="dcterms:W3CDTF">2018-12-20T15:47:37Z</dcterms:created>
  <dcterms:modified xsi:type="dcterms:W3CDTF">2018-12-21T15:54:51Z</dcterms:modified>
</cp:coreProperties>
</file>