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2" r:id="rId22"/>
    <p:sldMasterId id="2147483694"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Lst>
  <p:sldIdLst>
    <p:sldId id="256" r:id="rId33"/>
    <p:sldId id="257" r:id="rId34"/>
    <p:sldId id="258" r:id="rId35"/>
    <p:sldId id="259" r:id="rId36"/>
    <p:sldId id="260" r:id="rId37"/>
    <p:sldId id="261" r:id="rId38"/>
    <p:sldId id="262" r:id="rId39"/>
    <p:sldId id="263" r:id="rId40"/>
    <p:sldId id="265" r:id="rId41"/>
    <p:sldId id="266" r:id="rId42"/>
    <p:sldId id="268" r:id="rId43"/>
  </p:sldIdLst>
  <p:sldSz cx="9144000" cy="5143500" type="screen16x9"/>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D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474" autoAdjust="0"/>
  </p:normalViewPr>
  <p:slideViewPr>
    <p:cSldViewPr snapToGrid="0">
      <p:cViewPr>
        <p:scale>
          <a:sx n="115" d="100"/>
          <a:sy n="115" d="100"/>
        </p:scale>
        <p:origin x="714" y="5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7.xml"/><Relationship Id="rId21" Type="http://schemas.openxmlformats.org/officeDocument/2006/relationships/slideMaster" Target="slideMasters/slideMaster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4.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3.xml"/><Relationship Id="rId43" Type="http://schemas.openxmlformats.org/officeDocument/2006/relationships/slide" Target="slides/slide1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95"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9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26"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2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2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3">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ITLE_ONLY_4">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1155960"/>
            <a:ext cx="4160520" cy="2385360"/>
          </a:xfrm>
          <a:prstGeom prst="rect">
            <a:avLst/>
          </a:prstGeom>
          <a:noFill/>
          <a:ln w="0">
            <a:noFill/>
          </a:ln>
        </p:spPr>
        <p:txBody>
          <a:bodyPr lIns="91440" tIns="91440" rIns="91440" bIns="91440" anchor="b">
            <a:noAutofit/>
          </a:bodyPr>
          <a:lstStyle/>
          <a:p>
            <a:pPr indent="0">
              <a:buNone/>
            </a:pPr>
            <a:r>
              <a:rPr lang="fr-FR" sz="36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2" name="Google Shape;155;p19"/>
          <p:cNvGrpSpPr/>
          <p:nvPr/>
        </p:nvGrpSpPr>
        <p:grpSpPr>
          <a:xfrm>
            <a:off x="-145080" y="-504000"/>
            <a:ext cx="9434160" cy="6151320"/>
            <a:chOff x="-145080" y="-504000"/>
            <a:chExt cx="9434160" cy="6151320"/>
          </a:xfrm>
        </p:grpSpPr>
        <p:sp>
          <p:nvSpPr>
            <p:cNvPr id="73" name="Google Shape;156;p19"/>
            <p:cNvSpPr/>
            <p:nvPr/>
          </p:nvSpPr>
          <p:spPr>
            <a:xfrm rot="10800000" flipH="1">
              <a:off x="534240" y="467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157;p19"/>
            <p:cNvSpPr/>
            <p:nvPr/>
          </p:nvSpPr>
          <p:spPr>
            <a:xfrm>
              <a:off x="-145080" y="392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158;p19"/>
            <p:cNvSpPr/>
            <p:nvPr/>
          </p:nvSpPr>
          <p:spPr>
            <a:xfrm>
              <a:off x="-145080" y="4419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159;p19"/>
            <p:cNvSpPr/>
            <p:nvPr/>
          </p:nvSpPr>
          <p:spPr>
            <a:xfrm flipH="1">
              <a:off x="8430120" y="46443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 name="Google Shape;160;p19"/>
            <p:cNvSpPr/>
            <p:nvPr/>
          </p:nvSpPr>
          <p:spPr>
            <a:xfrm rot="10800000" flipH="1">
              <a:off x="-126000" y="-428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 name="Google Shape;161;p19"/>
            <p:cNvSpPr/>
            <p:nvPr/>
          </p:nvSpPr>
          <p:spPr>
            <a:xfrm flipH="1">
              <a:off x="7769880" y="-5040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162;p19"/>
            <p:cNvSpPr/>
            <p:nvPr/>
          </p:nvSpPr>
          <p:spPr>
            <a:xfrm rot="10800000">
              <a:off x="8450640" y="251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163;p19"/>
            <p:cNvSpPr/>
            <p:nvPr/>
          </p:nvSpPr>
          <p:spPr>
            <a:xfrm rot="10800000">
              <a:off x="8450640" y="-244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1" name="PlaceHolder 1"/>
          <p:cNvSpPr>
            <a:spLocks noGrp="1"/>
          </p:cNvSpPr>
          <p:nvPr>
            <p:ph type="title"/>
          </p:nvPr>
        </p:nvSpPr>
        <p:spPr>
          <a:xfrm>
            <a:off x="720000" y="1270440"/>
            <a:ext cx="3777120" cy="170928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
        <p:nvSpPr>
          <p:cNvPr id="82" name="PlaceHolder 2"/>
          <p:cNvSpPr>
            <a:spLocks noGrp="1"/>
          </p:cNvSpPr>
          <p:nvPr>
            <p:ph type="body"/>
          </p:nvPr>
        </p:nvSpPr>
        <p:spPr>
          <a:xfrm>
            <a:off x="5122080" y="1060200"/>
            <a:ext cx="3108960" cy="3108960"/>
          </a:xfrm>
          <a:prstGeom prst="rect">
            <a:avLst/>
          </a:prstGeom>
          <a:noFill/>
          <a:ln w="0">
            <a:noFill/>
          </a:ln>
        </p:spPr>
        <p:txBody>
          <a:bodyPr lIns="90000" tIns="45000" rIns="90000" bIns="45000" anchor="t">
            <a:normAutofit fontScale="50000"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3" name="Google Shape;168;p20"/>
          <p:cNvGrpSpPr/>
          <p:nvPr/>
        </p:nvGrpSpPr>
        <p:grpSpPr>
          <a:xfrm>
            <a:off x="-247320" y="-445680"/>
            <a:ext cx="9637920" cy="6029280"/>
            <a:chOff x="-247320" y="-445680"/>
            <a:chExt cx="9637920" cy="6029280"/>
          </a:xfrm>
        </p:grpSpPr>
        <p:sp>
          <p:nvSpPr>
            <p:cNvPr id="84" name="Google Shape;169;p20"/>
            <p:cNvSpPr/>
            <p:nvPr/>
          </p:nvSpPr>
          <p:spPr>
            <a:xfrm>
              <a:off x="-125640" y="44532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170;p20"/>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171;p20"/>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172;p20"/>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173;p20"/>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174;p20"/>
            <p:cNvSpPr/>
            <p:nvPr/>
          </p:nvSpPr>
          <p:spPr>
            <a:xfrm rot="10800000">
              <a:off x="8431200" y="-403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175;p20"/>
            <p:cNvSpPr/>
            <p:nvPr/>
          </p:nvSpPr>
          <p:spPr>
            <a:xfrm>
              <a:off x="-125640" y="3996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 name="Google Shape;176;p20"/>
            <p:cNvSpPr/>
            <p:nvPr/>
          </p:nvSpPr>
          <p:spPr>
            <a:xfrm>
              <a:off x="8430840" y="468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2" name="PlaceHolder 1"/>
          <p:cNvSpPr>
            <a:spLocks noGrp="1"/>
          </p:cNvSpPr>
          <p:nvPr>
            <p:ph type="title"/>
          </p:nvPr>
        </p:nvSpPr>
        <p:spPr>
          <a:xfrm>
            <a:off x="720000" y="1637640"/>
            <a:ext cx="3597480" cy="106272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713160" y="2384280"/>
            <a:ext cx="4344120" cy="91548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94" name="PlaceHolder 2"/>
          <p:cNvSpPr>
            <a:spLocks noGrp="1"/>
          </p:cNvSpPr>
          <p:nvPr>
            <p:ph type="title"/>
          </p:nvPr>
        </p:nvSpPr>
        <p:spPr>
          <a:xfrm>
            <a:off x="713160" y="1468440"/>
            <a:ext cx="1263960" cy="915480"/>
          </a:xfrm>
          <a:prstGeom prst="rect">
            <a:avLst/>
          </a:prstGeom>
          <a:noFill/>
          <a:ln w="0">
            <a:noFill/>
          </a:ln>
        </p:spPr>
        <p:txBody>
          <a:bodyPr lIns="91440" tIns="91440" rIns="91440" bIns="91440" anchor="ctr">
            <a:noAutofit/>
          </a:bodyPr>
          <a:lstStyle/>
          <a:p>
            <a:pPr indent="0">
              <a:lnSpc>
                <a:spcPct val="100000"/>
              </a:lnSpc>
              <a:buNone/>
            </a:pPr>
            <a:r>
              <a:rPr lang="fr-FR" sz="6000" b="1" strike="noStrike" spc="-1">
                <a:solidFill>
                  <a:schemeClr val="dk1"/>
                </a:solidFill>
                <a:latin typeface="Outfit"/>
                <a:ea typeface="Outfit"/>
              </a:rPr>
              <a:t>xx%</a:t>
            </a:r>
            <a:endParaRPr lang="fr-FR" sz="6000" b="0" strike="noStrike" spc="-1">
              <a:solidFill>
                <a:schemeClr val="dk1"/>
              </a:solidFill>
              <a:latin typeface="Arial"/>
            </a:endParaRPr>
          </a:p>
        </p:txBody>
      </p:sp>
      <p:sp>
        <p:nvSpPr>
          <p:cNvPr id="9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6" name="Google Shape;180;p21"/>
          <p:cNvGrpSpPr/>
          <p:nvPr/>
        </p:nvGrpSpPr>
        <p:grpSpPr>
          <a:xfrm>
            <a:off x="-247320" y="-445680"/>
            <a:ext cx="9638640" cy="6029280"/>
            <a:chOff x="-247320" y="-445680"/>
            <a:chExt cx="9638640" cy="6029280"/>
          </a:xfrm>
        </p:grpSpPr>
        <p:sp>
          <p:nvSpPr>
            <p:cNvPr id="97" name="Google Shape;181;p21"/>
            <p:cNvSpPr/>
            <p:nvPr/>
          </p:nvSpPr>
          <p:spPr>
            <a:xfrm flipH="1">
              <a:off x="8430120" y="4453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182;p21"/>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 name="Google Shape;183;p21"/>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 name="Google Shape;184;p21"/>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185;p21"/>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186;p21"/>
            <p:cNvSpPr/>
            <p:nvPr/>
          </p:nvSpPr>
          <p:spPr>
            <a:xfrm rot="10800000" flipH="1">
              <a:off x="-126000" y="-403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187;p21"/>
            <p:cNvSpPr/>
            <p:nvPr/>
          </p:nvSpPr>
          <p:spPr>
            <a:xfrm flipH="1">
              <a:off x="8430120" y="39967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188;p21"/>
            <p:cNvSpPr/>
            <p:nvPr/>
          </p:nvSpPr>
          <p:spPr>
            <a:xfrm flipH="1">
              <a:off x="-126360" y="468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5" name="PlaceHolder 1"/>
          <p:cNvSpPr>
            <a:spLocks noGrp="1"/>
          </p:cNvSpPr>
          <p:nvPr>
            <p:ph type="title"/>
          </p:nvPr>
        </p:nvSpPr>
        <p:spPr>
          <a:xfrm>
            <a:off x="4837320" y="1796400"/>
            <a:ext cx="3593160" cy="64440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6" name="Google Shape;192;p22"/>
          <p:cNvGrpSpPr/>
          <p:nvPr/>
        </p:nvGrpSpPr>
        <p:grpSpPr>
          <a:xfrm>
            <a:off x="-247320" y="-445680"/>
            <a:ext cx="9638640" cy="6029280"/>
            <a:chOff x="-247320" y="-445680"/>
            <a:chExt cx="9638640" cy="6029280"/>
          </a:xfrm>
        </p:grpSpPr>
        <p:sp>
          <p:nvSpPr>
            <p:cNvPr id="107" name="Google Shape;193;p22"/>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194;p22"/>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195;p22"/>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 name="Google Shape;196;p22"/>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 name="Google Shape;197;p22"/>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198;p22"/>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199;p22"/>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200;p22"/>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16" name="PlaceHolder 2"/>
          <p:cNvSpPr>
            <a:spLocks noGrp="1"/>
          </p:cNvSpPr>
          <p:nvPr>
            <p:ph type="body"/>
          </p:nvPr>
        </p:nvSpPr>
        <p:spPr>
          <a:xfrm>
            <a:off x="720000" y="1215720"/>
            <a:ext cx="7703640" cy="102168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17" name="Google Shape;204;p23"/>
          <p:cNvGrpSpPr/>
          <p:nvPr/>
        </p:nvGrpSpPr>
        <p:grpSpPr>
          <a:xfrm>
            <a:off x="-534960" y="-37440"/>
            <a:ext cx="10207440" cy="5621040"/>
            <a:chOff x="-534960" y="-37440"/>
            <a:chExt cx="10207440" cy="5621040"/>
          </a:xfrm>
        </p:grpSpPr>
        <p:sp>
          <p:nvSpPr>
            <p:cNvPr id="118" name="Google Shape;205;p23"/>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 name="Google Shape;206;p23"/>
            <p:cNvSpPr/>
            <p:nvPr/>
          </p:nvSpPr>
          <p:spPr>
            <a:xfrm>
              <a:off x="-53496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 name="Google Shape;207;p23"/>
            <p:cNvSpPr/>
            <p:nvPr/>
          </p:nvSpPr>
          <p:spPr>
            <a:xfrm rot="10800000">
              <a:off x="8834040" y="-37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 name="Google Shape;208;p23"/>
            <p:cNvSpPr/>
            <p:nvPr/>
          </p:nvSpPr>
          <p:spPr>
            <a:xfrm rot="10800000">
              <a:off x="8431200" y="419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 name="Google Shape;209;p23"/>
            <p:cNvSpPr/>
            <p:nvPr/>
          </p:nvSpPr>
          <p:spPr>
            <a:xfrm flipH="1">
              <a:off x="842328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 name="Google Shape;210;p23"/>
            <p:cNvSpPr/>
            <p:nvPr/>
          </p:nvSpPr>
          <p:spPr>
            <a:xfrm flipH="1">
              <a:off x="883296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 name="Google Shape;211;p23"/>
            <p:cNvSpPr/>
            <p:nvPr/>
          </p:nvSpPr>
          <p:spPr>
            <a:xfrm rot="10800000" flipH="1">
              <a:off x="-528840" y="-3744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 name="Google Shape;212;p23"/>
            <p:cNvSpPr/>
            <p:nvPr/>
          </p:nvSpPr>
          <p:spPr>
            <a:xfrm rot="10800000" flipH="1">
              <a:off x="-126000" y="419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27" name="PlaceHolder 2"/>
          <p:cNvSpPr>
            <a:spLocks noGrp="1"/>
          </p:cNvSpPr>
          <p:nvPr>
            <p:ph type="body"/>
          </p:nvPr>
        </p:nvSpPr>
        <p:spPr>
          <a:xfrm>
            <a:off x="720000" y="1215720"/>
            <a:ext cx="7703640" cy="31449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28" name="Google Shape;216;p24"/>
          <p:cNvGrpSpPr/>
          <p:nvPr/>
        </p:nvGrpSpPr>
        <p:grpSpPr>
          <a:xfrm>
            <a:off x="-310320" y="3500640"/>
            <a:ext cx="9764280" cy="2328120"/>
            <a:chOff x="-310320" y="3500640"/>
            <a:chExt cx="9764280" cy="2328120"/>
          </a:xfrm>
        </p:grpSpPr>
        <p:sp>
          <p:nvSpPr>
            <p:cNvPr id="129" name="Google Shape;217;p24"/>
            <p:cNvSpPr/>
            <p:nvPr/>
          </p:nvSpPr>
          <p:spPr>
            <a:xfrm rot="10800000" flipH="1">
              <a:off x="927000" y="46303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218;p24"/>
            <p:cNvSpPr/>
            <p:nvPr/>
          </p:nvSpPr>
          <p:spPr>
            <a:xfrm rot="10800000" flipH="1">
              <a:off x="272520" y="48610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 name="Google Shape;219;p24"/>
            <p:cNvSpPr/>
            <p:nvPr/>
          </p:nvSpPr>
          <p:spPr>
            <a:xfrm>
              <a:off x="-310320" y="3996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 name="Google Shape;220;p24"/>
            <p:cNvSpPr/>
            <p:nvPr/>
          </p:nvSpPr>
          <p:spPr>
            <a:xfrm>
              <a:off x="-125640" y="3500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 name="Google Shape;221;p24"/>
            <p:cNvSpPr/>
            <p:nvPr/>
          </p:nvSpPr>
          <p:spPr>
            <a:xfrm flipH="1">
              <a:off x="8615160" y="39963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222;p24"/>
            <p:cNvSpPr/>
            <p:nvPr/>
          </p:nvSpPr>
          <p:spPr>
            <a:xfrm flipH="1">
              <a:off x="8423280" y="3500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223;p24"/>
            <p:cNvSpPr/>
            <p:nvPr/>
          </p:nvSpPr>
          <p:spPr>
            <a:xfrm rot="10800000">
              <a:off x="7378200" y="46303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224;p24"/>
            <p:cNvSpPr/>
            <p:nvPr/>
          </p:nvSpPr>
          <p:spPr>
            <a:xfrm rot="10800000">
              <a:off x="8032680" y="486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38" name="Google Shape;231;p25"/>
          <p:cNvGrpSpPr/>
          <p:nvPr/>
        </p:nvGrpSpPr>
        <p:grpSpPr>
          <a:xfrm>
            <a:off x="-655560" y="3436920"/>
            <a:ext cx="10454760" cy="2310840"/>
            <a:chOff x="-655560" y="3436920"/>
            <a:chExt cx="10454760" cy="2310840"/>
          </a:xfrm>
        </p:grpSpPr>
        <p:sp>
          <p:nvSpPr>
            <p:cNvPr id="139" name="Google Shape;232;p25"/>
            <p:cNvSpPr/>
            <p:nvPr/>
          </p:nvSpPr>
          <p:spPr>
            <a:xfrm rot="10800000" flipH="1">
              <a:off x="-137160" y="3436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233;p25"/>
            <p:cNvSpPr/>
            <p:nvPr/>
          </p:nvSpPr>
          <p:spPr>
            <a:xfrm>
              <a:off x="183240" y="4541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234;p25"/>
            <p:cNvSpPr/>
            <p:nvPr/>
          </p:nvSpPr>
          <p:spPr>
            <a:xfrm rot="10800000" flipH="1">
              <a:off x="-655920" y="390348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235;p25"/>
            <p:cNvSpPr/>
            <p:nvPr/>
          </p:nvSpPr>
          <p:spPr>
            <a:xfrm rot="10800000">
              <a:off x="8442360" y="3436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236;p25"/>
            <p:cNvSpPr/>
            <p:nvPr/>
          </p:nvSpPr>
          <p:spPr>
            <a:xfrm flipH="1">
              <a:off x="8121240" y="4541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237;p25"/>
            <p:cNvSpPr/>
            <p:nvPr/>
          </p:nvSpPr>
          <p:spPr>
            <a:xfrm rot="10800000">
              <a:off x="8960760" y="39034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 name="Google Shape;238;p25"/>
            <p:cNvSpPr/>
            <p:nvPr/>
          </p:nvSpPr>
          <p:spPr>
            <a:xfrm rot="10800000">
              <a:off x="7719120" y="4780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 name="Google Shape;239;p25"/>
            <p:cNvSpPr/>
            <p:nvPr/>
          </p:nvSpPr>
          <p:spPr>
            <a:xfrm rot="10800000">
              <a:off x="586800" y="4780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48" name="Google Shape;244;p26"/>
          <p:cNvGrpSpPr/>
          <p:nvPr/>
        </p:nvGrpSpPr>
        <p:grpSpPr>
          <a:xfrm>
            <a:off x="-512280" y="-358200"/>
            <a:ext cx="10169640" cy="5930280"/>
            <a:chOff x="-512280" y="-358200"/>
            <a:chExt cx="10169640" cy="5930280"/>
          </a:xfrm>
        </p:grpSpPr>
        <p:sp>
          <p:nvSpPr>
            <p:cNvPr id="149" name="Google Shape;245;p26"/>
            <p:cNvSpPr/>
            <p:nvPr/>
          </p:nvSpPr>
          <p:spPr>
            <a:xfrm flipH="1">
              <a:off x="8430120" y="4074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246;p26"/>
            <p:cNvSpPr/>
            <p:nvPr/>
          </p:nvSpPr>
          <p:spPr>
            <a:xfrm rot="10800000">
              <a:off x="8818920" y="183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247;p26"/>
            <p:cNvSpPr/>
            <p:nvPr/>
          </p:nvSpPr>
          <p:spPr>
            <a:xfrm rot="10800000">
              <a:off x="8011800" y="4604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 name="Google Shape;248;p26"/>
            <p:cNvSpPr/>
            <p:nvPr/>
          </p:nvSpPr>
          <p:spPr>
            <a:xfrm flipH="1">
              <a:off x="8430120" y="-358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 name="Google Shape;249;p26"/>
            <p:cNvSpPr/>
            <p:nvPr/>
          </p:nvSpPr>
          <p:spPr>
            <a:xfrm>
              <a:off x="-124200" y="4074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250;p26"/>
            <p:cNvSpPr/>
            <p:nvPr/>
          </p:nvSpPr>
          <p:spPr>
            <a:xfrm rot="10800000" flipH="1">
              <a:off x="-512640" y="18324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 name="Google Shape;251;p26"/>
            <p:cNvSpPr/>
            <p:nvPr/>
          </p:nvSpPr>
          <p:spPr>
            <a:xfrm rot="10800000" flipH="1">
              <a:off x="294840" y="4604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 name="Google Shape;252;p26"/>
            <p:cNvSpPr/>
            <p:nvPr/>
          </p:nvSpPr>
          <p:spPr>
            <a:xfrm>
              <a:off x="-124200" y="-3582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58" name="Google Shape;261;p27"/>
          <p:cNvGrpSpPr/>
          <p:nvPr/>
        </p:nvGrpSpPr>
        <p:grpSpPr>
          <a:xfrm>
            <a:off x="-519480" y="2675160"/>
            <a:ext cx="10224360" cy="2743920"/>
            <a:chOff x="-519480" y="2675160"/>
            <a:chExt cx="10224360" cy="2743920"/>
          </a:xfrm>
        </p:grpSpPr>
        <p:sp>
          <p:nvSpPr>
            <p:cNvPr id="159" name="Google Shape;262;p27"/>
            <p:cNvSpPr/>
            <p:nvPr/>
          </p:nvSpPr>
          <p:spPr>
            <a:xfrm rot="10800000" flipH="1">
              <a:off x="-119160" y="308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263;p27"/>
            <p:cNvSpPr/>
            <p:nvPr/>
          </p:nvSpPr>
          <p:spPr>
            <a:xfrm rot="10800000" flipH="1">
              <a:off x="-519840" y="267516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264;p27"/>
            <p:cNvSpPr/>
            <p:nvPr/>
          </p:nvSpPr>
          <p:spPr>
            <a:xfrm>
              <a:off x="-519480" y="395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 name="Google Shape;265;p27"/>
            <p:cNvSpPr/>
            <p:nvPr/>
          </p:nvSpPr>
          <p:spPr>
            <a:xfrm>
              <a:off x="21240" y="445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266;p27"/>
            <p:cNvSpPr/>
            <p:nvPr/>
          </p:nvSpPr>
          <p:spPr>
            <a:xfrm rot="10800000">
              <a:off x="8465400" y="30852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267;p27"/>
            <p:cNvSpPr/>
            <p:nvPr/>
          </p:nvSpPr>
          <p:spPr>
            <a:xfrm rot="10800000">
              <a:off x="8866440" y="26751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 name="Google Shape;268;p27"/>
            <p:cNvSpPr/>
            <p:nvPr/>
          </p:nvSpPr>
          <p:spPr>
            <a:xfrm flipH="1">
              <a:off x="8865360" y="395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 name="Google Shape;269;p27"/>
            <p:cNvSpPr/>
            <p:nvPr/>
          </p:nvSpPr>
          <p:spPr>
            <a:xfrm flipH="1">
              <a:off x="8324640" y="44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6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1774080"/>
            <a:ext cx="4675680" cy="109764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Outfit"/>
                <a:ea typeface="Outfi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68" name="Google Shape;280;p28"/>
          <p:cNvGrpSpPr/>
          <p:nvPr/>
        </p:nvGrpSpPr>
        <p:grpSpPr>
          <a:xfrm>
            <a:off x="-266400" y="3341880"/>
            <a:ext cx="9676800" cy="2320920"/>
            <a:chOff x="-266400" y="3341880"/>
            <a:chExt cx="9676800" cy="2320920"/>
          </a:xfrm>
        </p:grpSpPr>
        <p:sp>
          <p:nvSpPr>
            <p:cNvPr id="169" name="Google Shape;281;p28"/>
            <p:cNvSpPr/>
            <p:nvPr/>
          </p:nvSpPr>
          <p:spPr>
            <a:xfrm flipH="1">
              <a:off x="7440840" y="4695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282;p28"/>
            <p:cNvSpPr/>
            <p:nvPr/>
          </p:nvSpPr>
          <p:spPr>
            <a:xfrm>
              <a:off x="863640" y="4695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283;p28"/>
            <p:cNvSpPr/>
            <p:nvPr/>
          </p:nvSpPr>
          <p:spPr>
            <a:xfrm rot="10800000" flipH="1">
              <a:off x="-266760" y="4029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 name="Google Shape;284;p28"/>
            <p:cNvSpPr/>
            <p:nvPr/>
          </p:nvSpPr>
          <p:spPr>
            <a:xfrm>
              <a:off x="153000" y="45244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 name="Google Shape;285;p28"/>
            <p:cNvSpPr/>
            <p:nvPr/>
          </p:nvSpPr>
          <p:spPr>
            <a:xfrm rot="10800000" flipH="1">
              <a:off x="-151560" y="33418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286;p28"/>
            <p:cNvSpPr/>
            <p:nvPr/>
          </p:nvSpPr>
          <p:spPr>
            <a:xfrm rot="10800000">
              <a:off x="8571960" y="4029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Google Shape;287;p28"/>
            <p:cNvSpPr/>
            <p:nvPr/>
          </p:nvSpPr>
          <p:spPr>
            <a:xfrm flipH="1">
              <a:off x="8151840" y="45244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288;p28"/>
            <p:cNvSpPr/>
            <p:nvPr/>
          </p:nvSpPr>
          <p:spPr>
            <a:xfrm rot="10800000">
              <a:off x="8456760" y="3341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4352040" y="638280"/>
            <a:ext cx="4078440" cy="768600"/>
          </a:xfrm>
          <a:prstGeom prst="rect">
            <a:avLst/>
          </a:prstGeom>
          <a:noFill/>
          <a:ln w="0">
            <a:noFill/>
          </a:ln>
        </p:spPr>
        <p:txBody>
          <a:bodyPr lIns="91440" tIns="91440" rIns="91440" bIns="91440" anchor="b">
            <a:noAutofit/>
          </a:bodyPr>
          <a:lstStyle/>
          <a:p>
            <a:pPr indent="0">
              <a:lnSpc>
                <a:spcPct val="100000"/>
              </a:lnSpc>
              <a:buNone/>
            </a:pPr>
            <a:r>
              <a:rPr lang="fr-FR" sz="4500" b="1" strike="noStrike" spc="-1">
                <a:solidFill>
                  <a:schemeClr val="dk1"/>
                </a:solidFill>
                <a:latin typeface="Outfit"/>
                <a:ea typeface="Outfit"/>
              </a:rPr>
              <a:t>xx%</a:t>
            </a:r>
            <a:endParaRPr lang="fr-FR" sz="4500" b="0" strike="noStrike" spc="-1">
              <a:solidFill>
                <a:schemeClr val="dk1"/>
              </a:solidFill>
              <a:latin typeface="Arial"/>
            </a:endParaRPr>
          </a:p>
        </p:txBody>
      </p:sp>
      <p:sp>
        <p:nvSpPr>
          <p:cNvPr id="179" name="PlaceHolder 2"/>
          <p:cNvSpPr>
            <a:spLocks noGrp="1"/>
          </p:cNvSpPr>
          <p:nvPr>
            <p:ph type="title"/>
          </p:nvPr>
        </p:nvSpPr>
        <p:spPr>
          <a:xfrm>
            <a:off x="4352040" y="1990440"/>
            <a:ext cx="4078440" cy="768600"/>
          </a:xfrm>
          <a:prstGeom prst="rect">
            <a:avLst/>
          </a:prstGeom>
          <a:noFill/>
          <a:ln w="0">
            <a:noFill/>
          </a:ln>
        </p:spPr>
        <p:txBody>
          <a:bodyPr lIns="91440" tIns="91440" rIns="91440" bIns="91440" anchor="b">
            <a:noAutofit/>
          </a:bodyPr>
          <a:lstStyle/>
          <a:p>
            <a:pPr indent="0">
              <a:lnSpc>
                <a:spcPct val="100000"/>
              </a:lnSpc>
              <a:buNone/>
            </a:pPr>
            <a:r>
              <a:rPr lang="fr-FR" sz="4500" b="1" strike="noStrike" spc="-1">
                <a:solidFill>
                  <a:schemeClr val="dk1"/>
                </a:solidFill>
                <a:latin typeface="Outfit"/>
                <a:ea typeface="Outfit"/>
              </a:rPr>
              <a:t>xx%</a:t>
            </a:r>
            <a:endParaRPr lang="fr-FR" sz="4500" b="0" strike="noStrike" spc="-1">
              <a:solidFill>
                <a:schemeClr val="dk1"/>
              </a:solidFill>
              <a:latin typeface="Arial"/>
            </a:endParaRPr>
          </a:p>
        </p:txBody>
      </p:sp>
      <p:sp>
        <p:nvSpPr>
          <p:cNvPr id="180" name="PlaceHolder 3"/>
          <p:cNvSpPr>
            <a:spLocks noGrp="1"/>
          </p:cNvSpPr>
          <p:nvPr>
            <p:ph type="title"/>
          </p:nvPr>
        </p:nvSpPr>
        <p:spPr>
          <a:xfrm>
            <a:off x="4352040" y="3342960"/>
            <a:ext cx="4078440" cy="768600"/>
          </a:xfrm>
          <a:prstGeom prst="rect">
            <a:avLst/>
          </a:prstGeom>
          <a:noFill/>
          <a:ln w="0">
            <a:noFill/>
          </a:ln>
        </p:spPr>
        <p:txBody>
          <a:bodyPr lIns="91440" tIns="91440" rIns="91440" bIns="91440" anchor="b">
            <a:noAutofit/>
          </a:bodyPr>
          <a:lstStyle/>
          <a:p>
            <a:pPr indent="0">
              <a:lnSpc>
                <a:spcPct val="100000"/>
              </a:lnSpc>
              <a:buNone/>
            </a:pPr>
            <a:r>
              <a:rPr lang="fr-FR" sz="4500" b="1" strike="noStrike" spc="-1">
                <a:solidFill>
                  <a:schemeClr val="dk1"/>
                </a:solidFill>
                <a:latin typeface="Outfit"/>
                <a:ea typeface="Outfit"/>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84" name="Google Shape;16;p4"/>
          <p:cNvGrpSpPr/>
          <p:nvPr/>
        </p:nvGrpSpPr>
        <p:grpSpPr>
          <a:xfrm>
            <a:off x="-247320" y="-445680"/>
            <a:ext cx="9638640" cy="6029280"/>
            <a:chOff x="-247320" y="-445680"/>
            <a:chExt cx="9638640" cy="6029280"/>
          </a:xfrm>
        </p:grpSpPr>
        <p:sp>
          <p:nvSpPr>
            <p:cNvPr id="185" name="Google Shape;17;p4"/>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 name="Google Shape;18;p4"/>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 name="Google Shape;19;p4"/>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 name="Google Shape;20;p4"/>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 name="Google Shape;21;p4"/>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22;p4"/>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 name="Google Shape;23;p4"/>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24;p4"/>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94" name="PlaceHolder 2"/>
          <p:cNvSpPr>
            <a:spLocks noGrp="1"/>
          </p:cNvSpPr>
          <p:nvPr>
            <p:ph type="body"/>
          </p:nvPr>
        </p:nvSpPr>
        <p:spPr>
          <a:xfrm>
            <a:off x="720000" y="1215720"/>
            <a:ext cx="7703640" cy="3974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97" name="Google Shape;314;p31"/>
          <p:cNvGrpSpPr/>
          <p:nvPr/>
        </p:nvGrpSpPr>
        <p:grpSpPr>
          <a:xfrm>
            <a:off x="-247320" y="-445680"/>
            <a:ext cx="9638640" cy="6029280"/>
            <a:chOff x="-247320" y="-445680"/>
            <a:chExt cx="9638640" cy="6029280"/>
          </a:xfrm>
        </p:grpSpPr>
        <p:sp>
          <p:nvSpPr>
            <p:cNvPr id="198" name="Google Shape;315;p31"/>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 name="Google Shape;316;p31"/>
            <p:cNvSpPr/>
            <p:nvPr/>
          </p:nvSpPr>
          <p:spPr>
            <a:xfrm>
              <a:off x="-1256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317;p31"/>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318;p31"/>
            <p:cNvSpPr/>
            <p:nvPr/>
          </p:nvSpPr>
          <p:spPr>
            <a:xfrm rot="10800000" flipH="1">
              <a:off x="34668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319;p31"/>
            <p:cNvSpPr/>
            <p:nvPr/>
          </p:nvSpPr>
          <p:spPr>
            <a:xfrm rot="10800000">
              <a:off x="7958520" y="-428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320;p31"/>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321;p31"/>
            <p:cNvSpPr/>
            <p:nvPr/>
          </p:nvSpPr>
          <p:spPr>
            <a:xfrm>
              <a:off x="84308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322;p31"/>
            <p:cNvSpPr/>
            <p:nvPr/>
          </p:nvSpPr>
          <p:spPr>
            <a:xfrm>
              <a:off x="84308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06" name="Google Shape;324;p32"/>
          <p:cNvGrpSpPr/>
          <p:nvPr/>
        </p:nvGrpSpPr>
        <p:grpSpPr>
          <a:xfrm>
            <a:off x="-476640" y="2900520"/>
            <a:ext cx="10096920" cy="2864880"/>
            <a:chOff x="-476640" y="2900520"/>
            <a:chExt cx="10096920" cy="2864880"/>
          </a:xfrm>
        </p:grpSpPr>
        <p:grpSp>
          <p:nvGrpSpPr>
            <p:cNvPr id="207" name="Google Shape;325;p32"/>
            <p:cNvGrpSpPr/>
            <p:nvPr/>
          </p:nvGrpSpPr>
          <p:grpSpPr>
            <a:xfrm>
              <a:off x="-476640" y="2900520"/>
              <a:ext cx="10096920" cy="2864880"/>
              <a:chOff x="-476640" y="2900520"/>
              <a:chExt cx="10096920" cy="2864880"/>
            </a:xfrm>
          </p:grpSpPr>
          <p:sp>
            <p:nvSpPr>
              <p:cNvPr id="208" name="Google Shape;326;p32"/>
              <p:cNvSpPr/>
              <p:nvPr/>
            </p:nvSpPr>
            <p:spPr>
              <a:xfrm rot="10800000" flipH="1">
                <a:off x="-267120" y="2900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327;p32"/>
              <p:cNvSpPr/>
              <p:nvPr/>
            </p:nvSpPr>
            <p:spPr>
              <a:xfrm>
                <a:off x="-90720" y="4425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328;p32"/>
              <p:cNvSpPr/>
              <p:nvPr/>
            </p:nvSpPr>
            <p:spPr>
              <a:xfrm>
                <a:off x="-476640" y="3522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 name="Google Shape;329;p32"/>
              <p:cNvSpPr/>
              <p:nvPr/>
            </p:nvSpPr>
            <p:spPr>
              <a:xfrm rot="10800000">
                <a:off x="8572320" y="29005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330;p32"/>
              <p:cNvSpPr/>
              <p:nvPr/>
            </p:nvSpPr>
            <p:spPr>
              <a:xfrm flipH="1">
                <a:off x="8395200" y="4425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331;p32"/>
              <p:cNvSpPr/>
              <p:nvPr/>
            </p:nvSpPr>
            <p:spPr>
              <a:xfrm flipH="1">
                <a:off x="8781480" y="35229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332;p32"/>
              <p:cNvSpPr/>
              <p:nvPr/>
            </p:nvSpPr>
            <p:spPr>
              <a:xfrm rot="10800000">
                <a:off x="8010360" y="4797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15" name="Google Shape;333;p32"/>
            <p:cNvSpPr/>
            <p:nvPr/>
          </p:nvSpPr>
          <p:spPr>
            <a:xfrm rot="10800000" flipH="1">
              <a:off x="293400" y="47977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6" name="Google Shape;28;p5"/>
          <p:cNvGrpSpPr/>
          <p:nvPr/>
        </p:nvGrpSpPr>
        <p:grpSpPr>
          <a:xfrm>
            <a:off x="-247320" y="-445680"/>
            <a:ext cx="9638640" cy="6029280"/>
            <a:chOff x="-247320" y="-445680"/>
            <a:chExt cx="9638640" cy="6029280"/>
          </a:xfrm>
        </p:grpSpPr>
        <p:sp>
          <p:nvSpPr>
            <p:cNvPr id="217" name="Google Shape;29;p5"/>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30;p5"/>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31;p5"/>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 name="Google Shape;32;p5"/>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 name="Google Shape;33;p5"/>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 name="Google Shape;34;p5"/>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 name="Google Shape;35;p5"/>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 name="Google Shape;36;p5"/>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29" name="Google Shape;43;p6"/>
          <p:cNvGrpSpPr/>
          <p:nvPr/>
        </p:nvGrpSpPr>
        <p:grpSpPr>
          <a:xfrm>
            <a:off x="-247320" y="-283680"/>
            <a:ext cx="9637920" cy="5867280"/>
            <a:chOff x="-247320" y="-283680"/>
            <a:chExt cx="9637920" cy="5867280"/>
          </a:xfrm>
        </p:grpSpPr>
        <p:sp>
          <p:nvSpPr>
            <p:cNvPr id="230" name="Google Shape;44;p6"/>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5;p6"/>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6;p6"/>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 name="Google Shape;47;p6"/>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 name="Google Shape;48;p6"/>
            <p:cNvSpPr/>
            <p:nvPr/>
          </p:nvSpPr>
          <p:spPr>
            <a:xfrm rot="10800000" flipH="1">
              <a:off x="-126000" y="123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p6"/>
            <p:cNvSpPr/>
            <p:nvPr/>
          </p:nvSpPr>
          <p:spPr>
            <a:xfrm rot="10800000" flipH="1">
              <a:off x="-126000" y="-283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 name="Google Shape;50;p6"/>
            <p:cNvSpPr/>
            <p:nvPr/>
          </p:nvSpPr>
          <p:spPr>
            <a:xfrm rot="10800000" flipH="1">
              <a:off x="8423640" y="123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51;p6"/>
            <p:cNvSpPr/>
            <p:nvPr/>
          </p:nvSpPr>
          <p:spPr>
            <a:xfrm rot="10800000" flipH="1">
              <a:off x="8423640" y="-283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3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0" name="PlaceHolder 1"/>
          <p:cNvSpPr>
            <a:spLocks noGrp="1"/>
          </p:cNvSpPr>
          <p:nvPr>
            <p:ph type="title"/>
          </p:nvPr>
        </p:nvSpPr>
        <p:spPr>
          <a:xfrm>
            <a:off x="720000" y="444960"/>
            <a:ext cx="554940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1" name="PlaceHolder 1"/>
          <p:cNvSpPr>
            <a:spLocks noGrp="1"/>
          </p:cNvSpPr>
          <p:nvPr>
            <p:ph type="title"/>
          </p:nvPr>
        </p:nvSpPr>
        <p:spPr>
          <a:xfrm>
            <a:off x="4292280" y="1663920"/>
            <a:ext cx="4138200" cy="18154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2" name="PlaceHolder 1"/>
          <p:cNvSpPr>
            <a:spLocks noGrp="1"/>
          </p:cNvSpPr>
          <p:nvPr>
            <p:ph type="title"/>
          </p:nvPr>
        </p:nvSpPr>
        <p:spPr>
          <a:xfrm>
            <a:off x="3862800" y="1655640"/>
            <a:ext cx="4567320" cy="1161000"/>
          </a:xfrm>
          <a:prstGeom prst="rect">
            <a:avLst/>
          </a:prstGeom>
          <a:noFill/>
          <a:ln w="0">
            <a:noFill/>
          </a:ln>
        </p:spPr>
        <p:txBody>
          <a:bodyPr lIns="91440" tIns="91440" rIns="91440" bIns="91440" anchor="b">
            <a:noAutofit/>
          </a:bodyPr>
          <a:lstStyle/>
          <a:p>
            <a:pPr indent="0">
              <a:buNone/>
            </a:pPr>
            <a:r>
              <a:rPr lang="fr-FR" sz="6500" b="0" strike="noStrike" spc="-1">
                <a:solidFill>
                  <a:schemeClr val="dk1"/>
                </a:solidFill>
                <a:latin typeface="Arial"/>
              </a:rPr>
              <a:t>Click to edit the title text format</a:t>
            </a:r>
          </a:p>
        </p:txBody>
      </p:sp>
      <p:sp>
        <p:nvSpPr>
          <p:cNvPr id="24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4"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245" name="PlaceHolder 2"/>
          <p:cNvSpPr>
            <a:spLocks noGrp="1"/>
          </p:cNvSpPr>
          <p:nvPr>
            <p:ph type="title"/>
          </p:nvPr>
        </p:nvSpPr>
        <p:spPr>
          <a:xfrm>
            <a:off x="720000" y="3942720"/>
            <a:ext cx="7703640" cy="644040"/>
          </a:xfrm>
          <a:prstGeom prst="rect">
            <a:avLst/>
          </a:prstGeom>
          <a:solidFill>
            <a:schemeClr val="lt1"/>
          </a:solid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46"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 name="Google Shape;69;p13"/>
          <p:cNvGrpSpPr/>
          <p:nvPr/>
        </p:nvGrpSpPr>
        <p:grpSpPr>
          <a:xfrm>
            <a:off x="-417600" y="-428760"/>
            <a:ext cx="9978840" cy="6000480"/>
            <a:chOff x="-417600" y="-428760"/>
            <a:chExt cx="9978840" cy="6000480"/>
          </a:xfrm>
        </p:grpSpPr>
        <p:sp>
          <p:nvSpPr>
            <p:cNvPr id="6" name="Google Shape;70;p13"/>
            <p:cNvSpPr/>
            <p:nvPr/>
          </p:nvSpPr>
          <p:spPr>
            <a:xfrm>
              <a:off x="420840" y="-428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 name="Google Shape;71;p13"/>
            <p:cNvSpPr/>
            <p:nvPr/>
          </p:nvSpPr>
          <p:spPr>
            <a:xfrm>
              <a:off x="7884360" y="-428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72;p13"/>
            <p:cNvSpPr/>
            <p:nvPr/>
          </p:nvSpPr>
          <p:spPr>
            <a:xfrm>
              <a:off x="8430840" y="55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73;p13"/>
            <p:cNvSpPr/>
            <p:nvPr/>
          </p:nvSpPr>
          <p:spPr>
            <a:xfrm>
              <a:off x="8430840" y="746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74;p13"/>
            <p:cNvSpPr/>
            <p:nvPr/>
          </p:nvSpPr>
          <p:spPr>
            <a:xfrm>
              <a:off x="-125640" y="55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 name="Google Shape;75;p13"/>
            <p:cNvSpPr/>
            <p:nvPr/>
          </p:nvSpPr>
          <p:spPr>
            <a:xfrm>
              <a:off x="-125640" y="746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 name="Google Shape;76;p13"/>
            <p:cNvSpPr/>
            <p:nvPr/>
          </p:nvSpPr>
          <p:spPr>
            <a:xfrm>
              <a:off x="-417600" y="4604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 name="Google Shape;77;p13"/>
            <p:cNvSpPr/>
            <p:nvPr/>
          </p:nvSpPr>
          <p:spPr>
            <a:xfrm>
              <a:off x="8722800" y="4604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5" name="PlaceHolder 2"/>
          <p:cNvSpPr>
            <a:spLocks noGrp="1"/>
          </p:cNvSpPr>
          <p:nvPr>
            <p:ph type="title"/>
          </p:nvPr>
        </p:nvSpPr>
        <p:spPr>
          <a:xfrm>
            <a:off x="1505520" y="120708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6" name="PlaceHolder 3"/>
          <p:cNvSpPr>
            <a:spLocks noGrp="1"/>
          </p:cNvSpPr>
          <p:nvPr>
            <p:ph type="title"/>
          </p:nvPr>
        </p:nvSpPr>
        <p:spPr>
          <a:xfrm>
            <a:off x="1505520" y="293940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7" name="PlaceHolder 4"/>
          <p:cNvSpPr>
            <a:spLocks noGrp="1"/>
          </p:cNvSpPr>
          <p:nvPr>
            <p:ph type="title"/>
          </p:nvPr>
        </p:nvSpPr>
        <p:spPr>
          <a:xfrm>
            <a:off x="4204800" y="120708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8" name="PlaceHolder 5"/>
          <p:cNvSpPr>
            <a:spLocks noGrp="1"/>
          </p:cNvSpPr>
          <p:nvPr>
            <p:ph type="title"/>
          </p:nvPr>
        </p:nvSpPr>
        <p:spPr>
          <a:xfrm>
            <a:off x="4204800" y="293940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9" name="PlaceHolder 6"/>
          <p:cNvSpPr>
            <a:spLocks noGrp="1"/>
          </p:cNvSpPr>
          <p:nvPr>
            <p:ph type="title"/>
          </p:nvPr>
        </p:nvSpPr>
        <p:spPr>
          <a:xfrm>
            <a:off x="6904080" y="120708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20" name="PlaceHolder 7"/>
          <p:cNvSpPr>
            <a:spLocks noGrp="1"/>
          </p:cNvSpPr>
          <p:nvPr>
            <p:ph type="title"/>
          </p:nvPr>
        </p:nvSpPr>
        <p:spPr>
          <a:xfrm>
            <a:off x="6904080" y="293940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 name="Google Shape;98;p14"/>
          <p:cNvGrpSpPr/>
          <p:nvPr/>
        </p:nvGrpSpPr>
        <p:grpSpPr>
          <a:xfrm>
            <a:off x="-247320" y="-445680"/>
            <a:ext cx="9638640" cy="6029280"/>
            <a:chOff x="-247320" y="-445680"/>
            <a:chExt cx="9638640" cy="6029280"/>
          </a:xfrm>
        </p:grpSpPr>
        <p:sp>
          <p:nvSpPr>
            <p:cNvPr id="22" name="Google Shape;99;p14"/>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100;p14"/>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101;p14"/>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102;p14"/>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103;p14"/>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 name="Google Shape;104;p14"/>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 name="Google Shape;105;p14"/>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106;p14"/>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0" name="PlaceHolder 1"/>
          <p:cNvSpPr>
            <a:spLocks noGrp="1"/>
          </p:cNvSpPr>
          <p:nvPr>
            <p:ph type="title"/>
          </p:nvPr>
        </p:nvSpPr>
        <p:spPr>
          <a:xfrm>
            <a:off x="1226520" y="3229560"/>
            <a:ext cx="6690960" cy="54756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31" name="Google Shape;110;p15"/>
          <p:cNvGrpSpPr/>
          <p:nvPr/>
        </p:nvGrpSpPr>
        <p:grpSpPr>
          <a:xfrm>
            <a:off x="-534960" y="-37440"/>
            <a:ext cx="10207440" cy="5621040"/>
            <a:chOff x="-534960" y="-37440"/>
            <a:chExt cx="10207440" cy="5621040"/>
          </a:xfrm>
        </p:grpSpPr>
        <p:sp>
          <p:nvSpPr>
            <p:cNvPr id="32" name="Google Shape;111;p15"/>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112;p15"/>
            <p:cNvSpPr/>
            <p:nvPr/>
          </p:nvSpPr>
          <p:spPr>
            <a:xfrm>
              <a:off x="-53496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113;p15"/>
            <p:cNvSpPr/>
            <p:nvPr/>
          </p:nvSpPr>
          <p:spPr>
            <a:xfrm rot="10800000">
              <a:off x="8834040" y="-37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 name="Google Shape;114;p15"/>
            <p:cNvSpPr/>
            <p:nvPr/>
          </p:nvSpPr>
          <p:spPr>
            <a:xfrm rot="10800000">
              <a:off x="8431200" y="419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115;p15"/>
            <p:cNvSpPr/>
            <p:nvPr/>
          </p:nvSpPr>
          <p:spPr>
            <a:xfrm flipH="1">
              <a:off x="842328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116;p15"/>
            <p:cNvSpPr/>
            <p:nvPr/>
          </p:nvSpPr>
          <p:spPr>
            <a:xfrm flipH="1">
              <a:off x="883296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117;p15"/>
            <p:cNvSpPr/>
            <p:nvPr/>
          </p:nvSpPr>
          <p:spPr>
            <a:xfrm rot="10800000" flipH="1">
              <a:off x="-528840" y="-3744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118;p15"/>
            <p:cNvSpPr/>
            <p:nvPr/>
          </p:nvSpPr>
          <p:spPr>
            <a:xfrm rot="10800000" flipH="1">
              <a:off x="-126000" y="419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1" name="Google Shape;121;p16"/>
          <p:cNvGrpSpPr/>
          <p:nvPr/>
        </p:nvGrpSpPr>
        <p:grpSpPr>
          <a:xfrm>
            <a:off x="-247320" y="-445680"/>
            <a:ext cx="9638640" cy="6029280"/>
            <a:chOff x="-247320" y="-445680"/>
            <a:chExt cx="9638640" cy="6029280"/>
          </a:xfrm>
        </p:grpSpPr>
        <p:sp>
          <p:nvSpPr>
            <p:cNvPr id="42" name="Google Shape;122;p16"/>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123;p16"/>
            <p:cNvSpPr/>
            <p:nvPr/>
          </p:nvSpPr>
          <p:spPr>
            <a:xfrm>
              <a:off x="-1256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124;p16"/>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125;p16"/>
            <p:cNvSpPr/>
            <p:nvPr/>
          </p:nvSpPr>
          <p:spPr>
            <a:xfrm rot="10800000" flipH="1">
              <a:off x="34668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126;p16"/>
            <p:cNvSpPr/>
            <p:nvPr/>
          </p:nvSpPr>
          <p:spPr>
            <a:xfrm rot="10800000">
              <a:off x="7958520" y="-428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127;p16"/>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128;p16"/>
            <p:cNvSpPr/>
            <p:nvPr/>
          </p:nvSpPr>
          <p:spPr>
            <a:xfrm>
              <a:off x="84308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 name="Google Shape;129;p16"/>
            <p:cNvSpPr/>
            <p:nvPr/>
          </p:nvSpPr>
          <p:spPr>
            <a:xfrm>
              <a:off x="84308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1" name="Google Shape;132;p17"/>
          <p:cNvGrpSpPr/>
          <p:nvPr/>
        </p:nvGrpSpPr>
        <p:grpSpPr>
          <a:xfrm>
            <a:off x="-549000" y="-585000"/>
            <a:ext cx="10241640" cy="6168600"/>
            <a:chOff x="-549000" y="-585000"/>
            <a:chExt cx="10241640" cy="6168600"/>
          </a:xfrm>
        </p:grpSpPr>
        <p:sp>
          <p:nvSpPr>
            <p:cNvPr id="52" name="Google Shape;133;p17"/>
            <p:cNvSpPr/>
            <p:nvPr/>
          </p:nvSpPr>
          <p:spPr>
            <a:xfrm>
              <a:off x="29376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134;p17"/>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135;p17"/>
            <p:cNvSpPr/>
            <p:nvPr/>
          </p:nvSpPr>
          <p:spPr>
            <a:xfrm rot="10800000" flipH="1">
              <a:off x="-129600" y="4500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 name="Google Shape;136;p17"/>
            <p:cNvSpPr/>
            <p:nvPr/>
          </p:nvSpPr>
          <p:spPr>
            <a:xfrm rot="10800000" flipH="1">
              <a:off x="-549360" y="4536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 name="Google Shape;137;p17"/>
            <p:cNvSpPr/>
            <p:nvPr/>
          </p:nvSpPr>
          <p:spPr>
            <a:xfrm>
              <a:off x="185040" y="-585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 name="Google Shape;138;p17"/>
            <p:cNvSpPr/>
            <p:nvPr/>
          </p:nvSpPr>
          <p:spPr>
            <a:xfrm rot="10800000">
              <a:off x="8434800" y="45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139;p17"/>
            <p:cNvSpPr/>
            <p:nvPr/>
          </p:nvSpPr>
          <p:spPr>
            <a:xfrm rot="10800000">
              <a:off x="8854200" y="45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140;p17"/>
            <p:cNvSpPr/>
            <p:nvPr/>
          </p:nvSpPr>
          <p:spPr>
            <a:xfrm flipH="1">
              <a:off x="8119440" y="-5850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62" name="Google Shape;144;p18"/>
          <p:cNvGrpSpPr/>
          <p:nvPr/>
        </p:nvGrpSpPr>
        <p:grpSpPr>
          <a:xfrm>
            <a:off x="-476640" y="2900520"/>
            <a:ext cx="10096920" cy="2864880"/>
            <a:chOff x="-476640" y="2900520"/>
            <a:chExt cx="10096920" cy="2864880"/>
          </a:xfrm>
        </p:grpSpPr>
        <p:grpSp>
          <p:nvGrpSpPr>
            <p:cNvPr id="63" name="Google Shape;145;p18"/>
            <p:cNvGrpSpPr/>
            <p:nvPr/>
          </p:nvGrpSpPr>
          <p:grpSpPr>
            <a:xfrm>
              <a:off x="-476640" y="2900520"/>
              <a:ext cx="10096920" cy="2864880"/>
              <a:chOff x="-476640" y="2900520"/>
              <a:chExt cx="10096920" cy="2864880"/>
            </a:xfrm>
          </p:grpSpPr>
          <p:sp>
            <p:nvSpPr>
              <p:cNvPr id="64" name="Google Shape;146;p18"/>
              <p:cNvSpPr/>
              <p:nvPr/>
            </p:nvSpPr>
            <p:spPr>
              <a:xfrm rot="10800000" flipH="1">
                <a:off x="-267120" y="2900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147;p18"/>
              <p:cNvSpPr/>
              <p:nvPr/>
            </p:nvSpPr>
            <p:spPr>
              <a:xfrm>
                <a:off x="-90720" y="4425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 name="Google Shape;148;p18"/>
              <p:cNvSpPr/>
              <p:nvPr/>
            </p:nvSpPr>
            <p:spPr>
              <a:xfrm>
                <a:off x="-476640" y="3522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 name="Google Shape;149;p18"/>
              <p:cNvSpPr/>
              <p:nvPr/>
            </p:nvSpPr>
            <p:spPr>
              <a:xfrm rot="10800000">
                <a:off x="8572320" y="29005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150;p18"/>
              <p:cNvSpPr/>
              <p:nvPr/>
            </p:nvSpPr>
            <p:spPr>
              <a:xfrm flipH="1">
                <a:off x="8395200" y="4425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 name="Google Shape;151;p18"/>
              <p:cNvSpPr/>
              <p:nvPr/>
            </p:nvSpPr>
            <p:spPr>
              <a:xfrm flipH="1">
                <a:off x="8781480" y="35229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 name="Google Shape;152;p18"/>
              <p:cNvSpPr/>
              <p:nvPr/>
            </p:nvSpPr>
            <p:spPr>
              <a:xfrm rot="10800000">
                <a:off x="8010360" y="4797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1" name="Google Shape;153;p18"/>
            <p:cNvSpPr/>
            <p:nvPr/>
          </p:nvSpPr>
          <p:spPr>
            <a:xfrm rot="10800000" flipH="1">
              <a:off x="293400" y="47977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167391" y="197783"/>
            <a:ext cx="5047210" cy="996337"/>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800" b="1" strike="noStrike" spc="-1" dirty="0">
                <a:solidFill>
                  <a:srgbClr val="002060"/>
                </a:solidFill>
                <a:latin typeface="Outfit"/>
                <a:ea typeface="Outfit"/>
              </a:rPr>
              <a:t>Royal SafeTravel</a:t>
            </a:r>
            <a:endParaRPr lang="fr-FR" sz="4800" b="0" strike="noStrike" spc="-1" dirty="0">
              <a:solidFill>
                <a:srgbClr val="002060"/>
              </a:solidFill>
              <a:latin typeface="Arial"/>
            </a:endParaRPr>
          </a:p>
        </p:txBody>
      </p:sp>
      <p:sp>
        <p:nvSpPr>
          <p:cNvPr id="248" name="PlaceHolder 2"/>
          <p:cNvSpPr>
            <a:spLocks noGrp="1"/>
          </p:cNvSpPr>
          <p:nvPr>
            <p:ph type="subTitle"/>
          </p:nvPr>
        </p:nvSpPr>
        <p:spPr>
          <a:xfrm>
            <a:off x="236520" y="1289365"/>
            <a:ext cx="5089140" cy="5396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500" b="0" strike="noStrike" spc="-1" dirty="0">
                <a:solidFill>
                  <a:schemeClr val="tx1">
                    <a:lumMod val="50000"/>
                  </a:schemeClr>
                </a:solidFill>
                <a:latin typeface="DM Sans"/>
                <a:ea typeface="DM Sans"/>
              </a:rPr>
              <a:t>A Secure Ride-Hailing Web Application</a:t>
            </a:r>
            <a:endParaRPr lang="en-US" sz="1500" b="0" strike="noStrike" spc="-1" dirty="0">
              <a:solidFill>
                <a:schemeClr val="tx1">
                  <a:lumMod val="50000"/>
                </a:schemeClr>
              </a:solidFill>
              <a:latin typeface="OpenSymbol"/>
            </a:endParaRPr>
          </a:p>
        </p:txBody>
      </p:sp>
      <p:grpSp>
        <p:nvGrpSpPr>
          <p:cNvPr id="250" name="Google Shape;347;p36"/>
          <p:cNvGrpSpPr/>
          <p:nvPr/>
        </p:nvGrpSpPr>
        <p:grpSpPr>
          <a:xfrm>
            <a:off x="5115240" y="-428760"/>
            <a:ext cx="4275000" cy="6450480"/>
            <a:chOff x="5115240" y="-428760"/>
            <a:chExt cx="4275000" cy="6450480"/>
          </a:xfrm>
        </p:grpSpPr>
        <p:sp>
          <p:nvSpPr>
            <p:cNvPr id="251" name="Google Shape;348;p36"/>
            <p:cNvSpPr/>
            <p:nvPr/>
          </p:nvSpPr>
          <p:spPr>
            <a:xfrm rot="10800000" flipH="1">
              <a:off x="8492040" y="-192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349;p36"/>
            <p:cNvSpPr/>
            <p:nvPr/>
          </p:nvSpPr>
          <p:spPr>
            <a:xfrm>
              <a:off x="8551800" y="3267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350;p36"/>
            <p:cNvSpPr/>
            <p:nvPr/>
          </p:nvSpPr>
          <p:spPr>
            <a:xfrm>
              <a:off x="660672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351;p36"/>
            <p:cNvSpPr/>
            <p:nvPr/>
          </p:nvSpPr>
          <p:spPr>
            <a:xfrm>
              <a:off x="71035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352;p36"/>
            <p:cNvSpPr/>
            <p:nvPr/>
          </p:nvSpPr>
          <p:spPr>
            <a:xfrm>
              <a:off x="66841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353;p36"/>
            <p:cNvSpPr/>
            <p:nvPr/>
          </p:nvSpPr>
          <p:spPr>
            <a:xfrm>
              <a:off x="6109920" y="1194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354;p36"/>
            <p:cNvSpPr/>
            <p:nvPr/>
          </p:nvSpPr>
          <p:spPr>
            <a:xfrm>
              <a:off x="6109920" y="697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 name="Google Shape;355;p36"/>
            <p:cNvSpPr/>
            <p:nvPr/>
          </p:nvSpPr>
          <p:spPr>
            <a:xfrm>
              <a:off x="7587360" y="1194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 name="Google Shape;356;p36"/>
            <p:cNvSpPr/>
            <p:nvPr/>
          </p:nvSpPr>
          <p:spPr>
            <a:xfrm>
              <a:off x="5634000" y="-428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0" name="Google Shape;357;p36"/>
            <p:cNvSpPr/>
            <p:nvPr/>
          </p:nvSpPr>
          <p:spPr>
            <a:xfrm>
              <a:off x="701784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1" name="Google Shape;358;p36"/>
            <p:cNvSpPr/>
            <p:nvPr/>
          </p:nvSpPr>
          <p:spPr>
            <a:xfrm>
              <a:off x="5193720" y="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 name="Google Shape;359;p36"/>
            <p:cNvSpPr/>
            <p:nvPr/>
          </p:nvSpPr>
          <p:spPr>
            <a:xfrm>
              <a:off x="8069040" y="16221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360;p36"/>
            <p:cNvSpPr/>
            <p:nvPr/>
          </p:nvSpPr>
          <p:spPr>
            <a:xfrm rot="10800000" flipH="1">
              <a:off x="5114880" y="3656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4" name="Google Shape;361;p36"/>
            <p:cNvSpPr/>
            <p:nvPr/>
          </p:nvSpPr>
          <p:spPr>
            <a:xfrm rot="10800000" flipH="1">
              <a:off x="6606360" y="39250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 name="Google Shape;362;p36"/>
            <p:cNvSpPr/>
            <p:nvPr/>
          </p:nvSpPr>
          <p:spPr>
            <a:xfrm rot="10800000" flipH="1">
              <a:off x="5983560" y="5054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363;p36"/>
            <p:cNvSpPr/>
            <p:nvPr/>
          </p:nvSpPr>
          <p:spPr>
            <a:xfrm rot="10800000" flipH="1">
              <a:off x="7178400" y="3533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364;p36"/>
            <p:cNvSpPr/>
            <p:nvPr/>
          </p:nvSpPr>
          <p:spPr>
            <a:xfrm rot="10800000" flipH="1">
              <a:off x="6606360" y="46098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365;p36"/>
            <p:cNvSpPr/>
            <p:nvPr/>
          </p:nvSpPr>
          <p:spPr>
            <a:xfrm rot="10800000" flipH="1">
              <a:off x="5526000" y="4128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9" name="Google Shape;366;p36"/>
            <p:cNvSpPr/>
            <p:nvPr/>
          </p:nvSpPr>
          <p:spPr>
            <a:xfrm>
              <a:off x="8117280" y="2852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0" name="Google Shape;367;p36"/>
            <p:cNvSpPr/>
            <p:nvPr/>
          </p:nvSpPr>
          <p:spPr>
            <a:xfrm>
              <a:off x="8172720" y="3034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 name="TextBox 1">
            <a:extLst>
              <a:ext uri="{FF2B5EF4-FFF2-40B4-BE49-F238E27FC236}">
                <a16:creationId xmlns:a16="http://schemas.microsoft.com/office/drawing/2014/main" id="{F5DDDBBF-F4E8-D218-B8A1-7C64F2D8EAC0}"/>
              </a:ext>
            </a:extLst>
          </p:cNvPr>
          <p:cNvSpPr txBox="1"/>
          <p:nvPr/>
        </p:nvSpPr>
        <p:spPr>
          <a:xfrm>
            <a:off x="173131" y="1995055"/>
            <a:ext cx="4406788" cy="1492716"/>
          </a:xfrm>
          <a:prstGeom prst="rect">
            <a:avLst/>
          </a:prstGeom>
          <a:noFill/>
        </p:spPr>
        <p:txBody>
          <a:bodyPr wrap="square" rtlCol="0">
            <a:spAutoFit/>
          </a:bodyPr>
          <a:lstStyle/>
          <a:p>
            <a:r>
              <a:rPr lang="en-US" sz="1600" dirty="0">
                <a:solidFill>
                  <a:schemeClr val="tx1">
                    <a:lumMod val="50000"/>
                  </a:schemeClr>
                </a:solidFill>
              </a:rPr>
              <a:t>Al HAIFI FARID – SCT212-0463/2022</a:t>
            </a:r>
          </a:p>
          <a:p>
            <a:r>
              <a:rPr lang="en-US" sz="1600" dirty="0">
                <a:solidFill>
                  <a:schemeClr val="tx1">
                    <a:lumMod val="50000"/>
                  </a:schemeClr>
                </a:solidFill>
              </a:rPr>
              <a:t>MESHACK MUTUNGA – SCT212-0716/2022</a:t>
            </a:r>
          </a:p>
          <a:p>
            <a:r>
              <a:rPr lang="en-US" sz="1600" dirty="0">
                <a:solidFill>
                  <a:schemeClr val="tx1">
                    <a:lumMod val="50000"/>
                  </a:schemeClr>
                </a:solidFill>
              </a:rPr>
              <a:t>DANIEL MWARIRI – SCT212-0717/2022</a:t>
            </a:r>
          </a:p>
          <a:p>
            <a:r>
              <a:rPr lang="en-US" sz="1600" dirty="0">
                <a:solidFill>
                  <a:schemeClr val="tx1">
                    <a:lumMod val="50000"/>
                  </a:schemeClr>
                </a:solidFill>
              </a:rPr>
              <a:t>STEPHEN KARIUKI – SCT212-0527/2022</a:t>
            </a:r>
          </a:p>
          <a:p>
            <a:r>
              <a:rPr lang="en-US" sz="1600" dirty="0">
                <a:solidFill>
                  <a:schemeClr val="tx1">
                    <a:lumMod val="50000"/>
                  </a:schemeClr>
                </a:solidFill>
              </a:rPr>
              <a:t>ANOLD MACHARIA - SCT212-0727/2022</a:t>
            </a:r>
          </a:p>
          <a:p>
            <a:endParaRPr lang="en-KE"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Google Shape;664;p50"/>
          <p:cNvSpPr/>
          <p:nvPr/>
        </p:nvSpPr>
        <p:spPr>
          <a:xfrm>
            <a:off x="5122080" y="1060200"/>
            <a:ext cx="3108960" cy="310896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409" name="PlaceHolder 1"/>
          <p:cNvSpPr>
            <a:spLocks noGrp="1"/>
          </p:cNvSpPr>
          <p:nvPr>
            <p:ph type="title"/>
          </p:nvPr>
        </p:nvSpPr>
        <p:spPr>
          <a:xfrm>
            <a:off x="723960" y="174568"/>
            <a:ext cx="3781080" cy="1005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dirty="0">
                <a:solidFill>
                  <a:srgbClr val="002060"/>
                </a:solidFill>
                <a:latin typeface="Outfit"/>
                <a:ea typeface="Outfit"/>
              </a:rPr>
              <a:t>Conclusions</a:t>
            </a:r>
            <a:endParaRPr lang="fr-FR" sz="3500" b="0" strike="noStrike" spc="-1" dirty="0">
              <a:solidFill>
                <a:srgbClr val="002060"/>
              </a:solidFill>
              <a:latin typeface="Arial"/>
            </a:endParaRPr>
          </a:p>
        </p:txBody>
      </p:sp>
      <p:sp>
        <p:nvSpPr>
          <p:cNvPr id="410" name="PlaceHolder 2"/>
          <p:cNvSpPr>
            <a:spLocks noGrp="1"/>
          </p:cNvSpPr>
          <p:nvPr>
            <p:ph type="subTitle"/>
          </p:nvPr>
        </p:nvSpPr>
        <p:spPr>
          <a:xfrm>
            <a:off x="141316" y="1379913"/>
            <a:ext cx="4771506" cy="2892829"/>
          </a:xfrm>
          <a:prstGeom prst="rect">
            <a:avLst/>
          </a:prstGeom>
          <a:noFill/>
          <a:ln w="0">
            <a:noFill/>
          </a:ln>
        </p:spPr>
        <p:txBody>
          <a:bodyPr lIns="91440" tIns="91440" rIns="91440" bIns="91440" anchor="t">
            <a:normAutofit fontScale="99628"/>
          </a:bodyPr>
          <a:lstStyle/>
          <a:p>
            <a:pPr indent="0">
              <a:lnSpc>
                <a:spcPct val="100000"/>
              </a:lnSpc>
              <a:buNone/>
              <a:tabLst>
                <a:tab pos="0" algn="l"/>
              </a:tabLst>
            </a:pPr>
            <a:r>
              <a:rPr lang="en" sz="1800" b="0" strike="noStrike" spc="-1" dirty="0">
                <a:solidFill>
                  <a:schemeClr val="tx1">
                    <a:lumMod val="50000"/>
                  </a:schemeClr>
                </a:solidFill>
                <a:latin typeface="DM Sans"/>
                <a:ea typeface="DM Sans"/>
              </a:rPr>
              <a:t>Royal SafeTravel is a pioneering ride-hailing service that prioritizes the safety and security of its users through innovative features like professional security escorts, real-time tracking, and advanced technology</a:t>
            </a:r>
            <a:r>
              <a:rPr lang="en" sz="1800" b="0" strike="noStrike" spc="-1" dirty="0">
                <a:solidFill>
                  <a:schemeClr val="dk1"/>
                </a:solidFill>
                <a:latin typeface="DM Sans"/>
                <a:ea typeface="DM Sans"/>
              </a:rPr>
              <a:t>.</a:t>
            </a:r>
            <a:endParaRPr lang="en-US" sz="1800" b="0" strike="noStrike" spc="-1" dirty="0">
              <a:solidFill>
                <a:srgbClr val="000000"/>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BFB236-E996-EC92-0FCD-A5EEE241F6B5}"/>
              </a:ext>
            </a:extLst>
          </p:cNvPr>
          <p:cNvSpPr txBox="1"/>
          <p:nvPr/>
        </p:nvSpPr>
        <p:spPr>
          <a:xfrm>
            <a:off x="1629294" y="1604356"/>
            <a:ext cx="5885411" cy="1107996"/>
          </a:xfrm>
          <a:prstGeom prst="rect">
            <a:avLst/>
          </a:prstGeom>
          <a:noFill/>
        </p:spPr>
        <p:txBody>
          <a:bodyPr wrap="square" rtlCol="0">
            <a:spAutoFit/>
          </a:bodyPr>
          <a:lstStyle/>
          <a:p>
            <a:r>
              <a:rPr lang="en-US" sz="6600" b="1" dirty="0">
                <a:solidFill>
                  <a:srgbClr val="002060"/>
                </a:solidFill>
              </a:rPr>
              <a:t>THANK YOU !</a:t>
            </a:r>
            <a:endParaRPr lang="en-KE" sz="6600" b="1" dirty="0">
              <a:solidFill>
                <a:srgbClr val="002060"/>
              </a:solidFill>
            </a:endParaRPr>
          </a:p>
        </p:txBody>
      </p:sp>
    </p:spTree>
    <p:extLst>
      <p:ext uri="{BB962C8B-B14F-4D97-AF65-F5344CB8AC3E}">
        <p14:creationId xmlns:p14="http://schemas.microsoft.com/office/powerpoint/2010/main" val="1206779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Google Shape;664;p50"/>
          <p:cNvSpPr/>
          <p:nvPr/>
        </p:nvSpPr>
        <p:spPr>
          <a:xfrm>
            <a:off x="5122080" y="1060200"/>
            <a:ext cx="3108960" cy="310896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272" name="PlaceHolder 1"/>
          <p:cNvSpPr>
            <a:spLocks noGrp="1"/>
          </p:cNvSpPr>
          <p:nvPr>
            <p:ph type="title"/>
          </p:nvPr>
        </p:nvSpPr>
        <p:spPr>
          <a:xfrm>
            <a:off x="433015" y="585196"/>
            <a:ext cx="3781080" cy="754907"/>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dirty="0">
                <a:solidFill>
                  <a:srgbClr val="002060"/>
                </a:solidFill>
                <a:latin typeface="Outfit"/>
                <a:ea typeface="Outfit"/>
              </a:rPr>
              <a:t>Introduction</a:t>
            </a:r>
            <a:endParaRPr lang="fr-FR" sz="3500" b="0" strike="noStrike" spc="-1" dirty="0">
              <a:solidFill>
                <a:srgbClr val="002060"/>
              </a:solidFill>
              <a:latin typeface="Arial"/>
            </a:endParaRPr>
          </a:p>
        </p:txBody>
      </p:sp>
      <p:sp>
        <p:nvSpPr>
          <p:cNvPr id="273" name="PlaceHolder 2"/>
          <p:cNvSpPr>
            <a:spLocks noGrp="1"/>
          </p:cNvSpPr>
          <p:nvPr>
            <p:ph type="subTitle"/>
          </p:nvPr>
        </p:nvSpPr>
        <p:spPr>
          <a:xfrm>
            <a:off x="266761" y="1572859"/>
            <a:ext cx="4762440" cy="2907701"/>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0" strike="noStrike" spc="-1" dirty="0">
                <a:solidFill>
                  <a:schemeClr val="tx1">
                    <a:lumMod val="50000"/>
                  </a:schemeClr>
                </a:solidFill>
                <a:latin typeface="DM Sans"/>
                <a:ea typeface="DM Sans"/>
              </a:rPr>
              <a:t>This presentation outlines Royal SafeTravel, a ride-hailing app that prioritizes user safety by integrating professional security services for passengers. </a:t>
            </a:r>
          </a:p>
          <a:p>
            <a:pPr indent="0">
              <a:lnSpc>
                <a:spcPct val="100000"/>
              </a:lnSpc>
              <a:buNone/>
              <a:tabLst>
                <a:tab pos="0" algn="l"/>
              </a:tabLst>
            </a:pPr>
            <a:r>
              <a:rPr lang="en" sz="1600" b="0" strike="noStrike" spc="-1" dirty="0">
                <a:solidFill>
                  <a:schemeClr val="tx1">
                    <a:lumMod val="50000"/>
                  </a:schemeClr>
                </a:solidFill>
                <a:latin typeface="DM Sans"/>
                <a:ea typeface="DM Sans"/>
              </a:rPr>
              <a:t>Amid rising concerns about personal safety in transportation, the application proposes a unique solution that enhances security for vulnerable individuals, ensuring a safer travel experience through real-time monitoring and trained escorts.</a:t>
            </a:r>
            <a:endParaRPr lang="en-US" sz="1600" b="0" strike="noStrike" spc="-1" dirty="0">
              <a:solidFill>
                <a:schemeClr val="tx1">
                  <a:lumMod val="50000"/>
                </a:schemeClr>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73980" y="382384"/>
            <a:ext cx="4343040" cy="967680"/>
          </a:xfrm>
          <a:prstGeom prst="rect">
            <a:avLst/>
          </a:prstGeom>
          <a:noFill/>
          <a:ln w="0">
            <a:noFill/>
          </a:ln>
        </p:spPr>
        <p:txBody>
          <a:bodyPr lIns="91440" tIns="91440" rIns="91440" bIns="91440" anchor="b">
            <a:noAutofit/>
          </a:bodyPr>
          <a:lstStyle/>
          <a:p>
            <a:pPr indent="0">
              <a:lnSpc>
                <a:spcPct val="100000"/>
              </a:lnSpc>
              <a:buNone/>
              <a:tabLst>
                <a:tab pos="0" algn="l"/>
              </a:tabLst>
            </a:pPr>
            <a:r>
              <a:rPr lang="en" sz="2800" b="1" spc="-1" dirty="0">
                <a:solidFill>
                  <a:srgbClr val="002060"/>
                </a:solidFill>
                <a:latin typeface="Outfit"/>
              </a:rPr>
              <a:t>SECURITY CONCERNS IN RIDE HAILING</a:t>
            </a:r>
            <a:endParaRPr lang="fr-FR" sz="2800" b="0" strike="noStrike" spc="-1" dirty="0">
              <a:solidFill>
                <a:srgbClr val="002060"/>
              </a:solidFill>
              <a:latin typeface="Arial"/>
            </a:endParaRPr>
          </a:p>
        </p:txBody>
      </p:sp>
      <p:grpSp>
        <p:nvGrpSpPr>
          <p:cNvPr id="277" name="Google Shape;432;p40"/>
          <p:cNvGrpSpPr/>
          <p:nvPr/>
        </p:nvGrpSpPr>
        <p:grpSpPr>
          <a:xfrm>
            <a:off x="5104800" y="-153360"/>
            <a:ext cx="4218480" cy="6000480"/>
            <a:chOff x="5104800" y="-153360"/>
            <a:chExt cx="4218480" cy="6000480"/>
          </a:xfrm>
        </p:grpSpPr>
        <p:sp>
          <p:nvSpPr>
            <p:cNvPr id="278"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1"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4"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5"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441;p40"/>
            <p:cNvSpPr/>
            <p:nvPr/>
          </p:nvSpPr>
          <p:spPr>
            <a:xfrm rot="10800000" flipH="1">
              <a:off x="6035760" y="3125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442;p40"/>
            <p:cNvSpPr/>
            <p:nvPr/>
          </p:nvSpPr>
          <p:spPr>
            <a:xfrm rot="10800000" flipH="1">
              <a:off x="6354720" y="41025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443;p40"/>
            <p:cNvSpPr/>
            <p:nvPr/>
          </p:nvSpPr>
          <p:spPr>
            <a:xfrm rot="10800000" flipH="1">
              <a:off x="5731920" y="4879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444;p40"/>
            <p:cNvSpPr/>
            <p:nvPr/>
          </p:nvSpPr>
          <p:spPr>
            <a:xfrm rot="10800000" flipH="1">
              <a:off x="6682680" y="3515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445;p40"/>
            <p:cNvSpPr/>
            <p:nvPr/>
          </p:nvSpPr>
          <p:spPr>
            <a:xfrm rot="10800000" flipH="1">
              <a:off x="510444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448;p40"/>
            <p:cNvSpPr/>
            <p:nvPr/>
          </p:nvSpPr>
          <p:spPr>
            <a:xfrm rot="10800000" flipH="1">
              <a:off x="7853040" y="3962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4" name="Google Shape;449;p40"/>
            <p:cNvSpPr/>
            <p:nvPr/>
          </p:nvSpPr>
          <p:spPr>
            <a:xfrm rot="10800000" flipH="1">
              <a:off x="826092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 name="TextBox 1">
            <a:extLst>
              <a:ext uri="{FF2B5EF4-FFF2-40B4-BE49-F238E27FC236}">
                <a16:creationId xmlns:a16="http://schemas.microsoft.com/office/drawing/2014/main" id="{FB9B1088-620B-A141-C363-D2A447D244B3}"/>
              </a:ext>
            </a:extLst>
          </p:cNvPr>
          <p:cNvSpPr txBox="1"/>
          <p:nvPr/>
        </p:nvSpPr>
        <p:spPr>
          <a:xfrm>
            <a:off x="133004" y="1753985"/>
            <a:ext cx="4513811"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50000"/>
                  </a:schemeClr>
                </a:solidFill>
              </a:rPr>
              <a:t>Rise of security threats in ride-hailing services.</a:t>
            </a:r>
          </a:p>
          <a:p>
            <a:pPr marL="285750" indent="-285750">
              <a:buFont typeface="Arial" panose="020B0604020202020204" pitchFamily="34" charset="0"/>
              <a:buChar char="•"/>
            </a:pPr>
            <a:r>
              <a:rPr lang="en-US" sz="1600" dirty="0">
                <a:solidFill>
                  <a:schemeClr val="tx1">
                    <a:lumMod val="50000"/>
                  </a:schemeClr>
                </a:solidFill>
              </a:rPr>
              <a:t>Assault, theft, and unverified drivers create risks for passengers.</a:t>
            </a:r>
          </a:p>
          <a:p>
            <a:pPr marL="285750" indent="-285750">
              <a:buFont typeface="Arial" panose="020B0604020202020204" pitchFamily="34" charset="0"/>
              <a:buChar char="•"/>
            </a:pPr>
            <a:r>
              <a:rPr lang="en-US" sz="1600" dirty="0">
                <a:solidFill>
                  <a:schemeClr val="tx1">
                    <a:lumMod val="50000"/>
                  </a:schemeClr>
                </a:solidFill>
              </a:rPr>
              <a:t>No dedicated security feature in existing ride-hailing platforms.</a:t>
            </a:r>
          </a:p>
          <a:p>
            <a:pPr marL="285750" indent="-285750">
              <a:buFont typeface="Arial" panose="020B0604020202020204" pitchFamily="34" charset="0"/>
              <a:buChar char="•"/>
            </a:pPr>
            <a:r>
              <a:rPr lang="en-US" sz="1600" dirty="0">
                <a:solidFill>
                  <a:schemeClr val="tx1">
                    <a:lumMod val="50000"/>
                  </a:schemeClr>
                </a:solidFill>
              </a:rPr>
              <a:t>High-risk individuals (executives, night travelers) need safer alternatives.</a:t>
            </a:r>
            <a:endParaRPr lang="en-KE" sz="1600" dirty="0">
              <a:solidFill>
                <a:schemeClr val="tx1">
                  <a:lumMod val="50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Google Shape;664;p50"/>
          <p:cNvSpPr/>
          <p:nvPr/>
        </p:nvSpPr>
        <p:spPr>
          <a:xfrm>
            <a:off x="5122080" y="1060200"/>
            <a:ext cx="3108960" cy="310896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297" name="PlaceHolder 1"/>
          <p:cNvSpPr>
            <a:spLocks noGrp="1"/>
          </p:cNvSpPr>
          <p:nvPr>
            <p:ph type="title"/>
          </p:nvPr>
        </p:nvSpPr>
        <p:spPr>
          <a:xfrm>
            <a:off x="0" y="133004"/>
            <a:ext cx="5527964" cy="1878675"/>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br>
              <a:rPr lang="en" sz="2400" b="1" strike="noStrike" spc="-1" dirty="0">
                <a:solidFill>
                  <a:srgbClr val="002060"/>
                </a:solidFill>
                <a:latin typeface="Outfit"/>
                <a:ea typeface="Outfit"/>
              </a:rPr>
            </a:br>
            <a:r>
              <a:rPr lang="en" sz="2400" b="1" u="sng" strike="noStrike" spc="-1" dirty="0">
                <a:solidFill>
                  <a:srgbClr val="002060"/>
                </a:solidFill>
                <a:latin typeface="Outfit"/>
                <a:ea typeface="Outfit"/>
              </a:rPr>
              <a:t>OBJECTIVES</a:t>
            </a:r>
            <a:br>
              <a:rPr lang="en" sz="2400" b="1" u="sng" strike="noStrike" spc="-1" dirty="0">
                <a:solidFill>
                  <a:srgbClr val="002060"/>
                </a:solidFill>
                <a:latin typeface="Outfit"/>
                <a:ea typeface="Outfit"/>
              </a:rPr>
            </a:br>
            <a:br>
              <a:rPr lang="en" sz="2400" b="1" strike="noStrike" spc="-1" dirty="0">
                <a:solidFill>
                  <a:srgbClr val="002060"/>
                </a:solidFill>
                <a:latin typeface="Outfit"/>
                <a:ea typeface="Outfit"/>
              </a:rPr>
            </a:br>
            <a:r>
              <a:rPr lang="en" sz="2400" b="1" strike="noStrike" spc="-1" dirty="0">
                <a:solidFill>
                  <a:srgbClr val="002060"/>
                </a:solidFill>
                <a:latin typeface="Outfit"/>
                <a:ea typeface="Outfit"/>
              </a:rPr>
              <a:t>1.Develop a secure and reliable ride-hailing platform</a:t>
            </a:r>
            <a:endParaRPr lang="fr-FR" sz="2400" b="0" strike="noStrike" spc="-1" dirty="0">
              <a:solidFill>
                <a:srgbClr val="002060"/>
              </a:solidFill>
              <a:latin typeface="Arial"/>
            </a:endParaRPr>
          </a:p>
        </p:txBody>
      </p:sp>
      <p:sp>
        <p:nvSpPr>
          <p:cNvPr id="298" name="PlaceHolder 2"/>
          <p:cNvSpPr>
            <a:spLocks noGrp="1"/>
          </p:cNvSpPr>
          <p:nvPr>
            <p:ph type="subTitle"/>
          </p:nvPr>
        </p:nvSpPr>
        <p:spPr>
          <a:xfrm>
            <a:off x="-149629" y="2011679"/>
            <a:ext cx="5104014" cy="1961805"/>
          </a:xfrm>
          <a:prstGeom prst="rect">
            <a:avLst/>
          </a:prstGeom>
          <a:noFill/>
          <a:ln w="0">
            <a:noFill/>
          </a:ln>
        </p:spPr>
        <p:txBody>
          <a:bodyPr lIns="91440" tIns="91440" rIns="91440" bIns="91440" anchor="t">
            <a:normAutofit fontScale="97483"/>
          </a:bodyPr>
          <a:lstStyle/>
          <a:p>
            <a:pPr indent="0">
              <a:lnSpc>
                <a:spcPct val="100000"/>
              </a:lnSpc>
              <a:buNone/>
              <a:tabLst>
                <a:tab pos="0" algn="l"/>
              </a:tabLst>
            </a:pPr>
            <a:r>
              <a:rPr lang="en" sz="1600" b="0" strike="noStrike" spc="-1" dirty="0">
                <a:solidFill>
                  <a:srgbClr val="0A0D10"/>
                </a:solidFill>
                <a:latin typeface="DM Sans"/>
                <a:ea typeface="DM Sans"/>
              </a:rPr>
              <a:t>The primary objective of Royal SafeTravel is to establish a robust ride-hailing platform that prioritizes passenger safety through integrated security features. This includes </a:t>
            </a:r>
            <a:r>
              <a:rPr lang="en" sz="1600" b="1" i="1" strike="noStrike" spc="-1" dirty="0">
                <a:solidFill>
                  <a:srgbClr val="0A0D10"/>
                </a:solidFill>
                <a:latin typeface="DM Sans"/>
                <a:ea typeface="DM Sans"/>
              </a:rPr>
              <a:t>real-time tracking</a:t>
            </a:r>
            <a:r>
              <a:rPr lang="en" sz="1600" b="0" strike="noStrike" spc="-1" dirty="0">
                <a:solidFill>
                  <a:srgbClr val="0A0D10"/>
                </a:solidFill>
                <a:latin typeface="DM Sans"/>
                <a:ea typeface="DM Sans"/>
              </a:rPr>
              <a:t>, </a:t>
            </a:r>
            <a:r>
              <a:rPr lang="en" sz="1600" b="1" i="1" strike="noStrike" spc="-1" dirty="0">
                <a:solidFill>
                  <a:srgbClr val="0A0D10"/>
                </a:solidFill>
                <a:latin typeface="DM Sans"/>
                <a:ea typeface="DM Sans"/>
              </a:rPr>
              <a:t>emergency response capabilities</a:t>
            </a:r>
            <a:r>
              <a:rPr lang="en" sz="1600" b="0" strike="noStrike" spc="-1" dirty="0">
                <a:solidFill>
                  <a:srgbClr val="0A0D10"/>
                </a:solidFill>
                <a:latin typeface="DM Sans"/>
                <a:ea typeface="DM Sans"/>
              </a:rPr>
              <a:t>, and </a:t>
            </a:r>
            <a:r>
              <a:rPr lang="en" sz="1600" b="1" i="1" strike="noStrike" spc="-1" dirty="0">
                <a:solidFill>
                  <a:srgbClr val="0A0D10"/>
                </a:solidFill>
                <a:latin typeface="DM Sans"/>
                <a:ea typeface="DM Sans"/>
              </a:rPr>
              <a:t>data security measures </a:t>
            </a:r>
            <a:r>
              <a:rPr lang="en" sz="1600" b="0" strike="noStrike" spc="-1" dirty="0">
                <a:solidFill>
                  <a:srgbClr val="0A0D10"/>
                </a:solidFill>
                <a:latin typeface="DM Sans"/>
                <a:ea typeface="DM Sans"/>
              </a:rPr>
              <a:t>to build trust among users.</a:t>
            </a:r>
            <a:endParaRPr lang="en-US" sz="1600" b="0" strike="noStrike" spc="-1" dirty="0">
              <a:solidFill>
                <a:srgbClr val="0A0D1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PlaceHolder 1"/>
          <p:cNvSpPr>
            <a:spLocks noGrp="1"/>
          </p:cNvSpPr>
          <p:nvPr>
            <p:ph type="title"/>
          </p:nvPr>
        </p:nvSpPr>
        <p:spPr>
          <a:xfrm>
            <a:off x="3435480" y="357120"/>
            <a:ext cx="4815360" cy="856538"/>
          </a:xfrm>
          <a:prstGeom prst="rect">
            <a:avLst/>
          </a:prstGeom>
          <a:noFill/>
          <a:ln w="0">
            <a:noFill/>
          </a:ln>
        </p:spPr>
        <p:txBody>
          <a:bodyPr lIns="91440" tIns="91440" rIns="91440" bIns="91440" anchor="b">
            <a:noAutofit/>
          </a:bodyPr>
          <a:lstStyle/>
          <a:p>
            <a:pPr indent="0">
              <a:lnSpc>
                <a:spcPct val="100000"/>
              </a:lnSpc>
              <a:buNone/>
              <a:tabLst>
                <a:tab pos="0" algn="l"/>
              </a:tabLst>
            </a:pPr>
            <a:r>
              <a:rPr lang="en" sz="2800" b="1" strike="noStrike" spc="-1" dirty="0">
                <a:solidFill>
                  <a:srgbClr val="002060"/>
                </a:solidFill>
                <a:latin typeface="Outfit"/>
                <a:ea typeface="Outfit"/>
              </a:rPr>
              <a:t>2.Integrate optional security escort service</a:t>
            </a:r>
            <a:endParaRPr lang="fr-FR" sz="2800" b="0" strike="noStrike" spc="-1" dirty="0">
              <a:solidFill>
                <a:srgbClr val="002060"/>
              </a:solidFill>
              <a:latin typeface="Arial"/>
            </a:endParaRPr>
          </a:p>
        </p:txBody>
      </p:sp>
      <p:sp>
        <p:nvSpPr>
          <p:cNvPr id="300" name="PlaceHolder 2"/>
          <p:cNvSpPr>
            <a:spLocks noGrp="1"/>
          </p:cNvSpPr>
          <p:nvPr>
            <p:ph type="subTitle"/>
          </p:nvPr>
        </p:nvSpPr>
        <p:spPr>
          <a:xfrm>
            <a:off x="3087719" y="1604356"/>
            <a:ext cx="5971681" cy="2557964"/>
          </a:xfrm>
          <a:prstGeom prst="rect">
            <a:avLst/>
          </a:prstGeom>
          <a:noFill/>
          <a:ln w="0">
            <a:noFill/>
          </a:ln>
        </p:spPr>
        <p:txBody>
          <a:bodyPr lIns="91440" tIns="91440" rIns="91440" bIns="91440" anchor="t">
            <a:normAutofit fontScale="93168"/>
          </a:bodyPr>
          <a:lstStyle/>
          <a:p>
            <a:pPr indent="0">
              <a:lnSpc>
                <a:spcPct val="100000"/>
              </a:lnSpc>
              <a:buNone/>
              <a:tabLst>
                <a:tab pos="0" algn="l"/>
              </a:tabLst>
            </a:pPr>
            <a:r>
              <a:rPr lang="en" sz="1800" b="0" strike="noStrike" spc="-1" dirty="0">
                <a:solidFill>
                  <a:schemeClr val="tx1">
                    <a:lumMod val="50000"/>
                  </a:schemeClr>
                </a:solidFill>
                <a:latin typeface="DM Sans"/>
                <a:ea typeface="DM Sans"/>
              </a:rPr>
              <a:t>This feature targets individuals such as </a:t>
            </a:r>
            <a:r>
              <a:rPr lang="en" sz="1800" b="1" strike="noStrike" spc="-1" dirty="0">
                <a:solidFill>
                  <a:schemeClr val="tx1">
                    <a:lumMod val="50000"/>
                  </a:schemeClr>
                </a:solidFill>
                <a:latin typeface="DM Sans"/>
                <a:ea typeface="DM Sans"/>
              </a:rPr>
              <a:t>corporate executives</a:t>
            </a:r>
            <a:r>
              <a:rPr lang="en" sz="1800" b="0" strike="noStrike" spc="-1" dirty="0">
                <a:solidFill>
                  <a:schemeClr val="tx1">
                    <a:lumMod val="50000"/>
                  </a:schemeClr>
                </a:solidFill>
                <a:latin typeface="DM Sans"/>
                <a:ea typeface="DM Sans"/>
              </a:rPr>
              <a:t>, </a:t>
            </a:r>
            <a:r>
              <a:rPr lang="en" sz="1800" b="1" strike="noStrike" spc="-1" dirty="0">
                <a:solidFill>
                  <a:schemeClr val="tx1">
                    <a:lumMod val="50000"/>
                  </a:schemeClr>
                </a:solidFill>
                <a:latin typeface="DM Sans"/>
                <a:ea typeface="DM Sans"/>
              </a:rPr>
              <a:t>late-night travelers</a:t>
            </a:r>
            <a:r>
              <a:rPr lang="en" sz="1800" b="0" strike="noStrike" spc="-1" dirty="0">
                <a:solidFill>
                  <a:schemeClr val="tx1">
                    <a:lumMod val="50000"/>
                  </a:schemeClr>
                </a:solidFill>
                <a:latin typeface="DM Sans"/>
                <a:ea typeface="DM Sans"/>
              </a:rPr>
              <a:t>, and those at </a:t>
            </a:r>
            <a:r>
              <a:rPr lang="en" sz="1800" b="1" strike="noStrike" spc="-1" dirty="0">
                <a:solidFill>
                  <a:schemeClr val="tx1">
                    <a:lumMod val="50000"/>
                  </a:schemeClr>
                </a:solidFill>
                <a:latin typeface="DM Sans"/>
                <a:ea typeface="DM Sans"/>
              </a:rPr>
              <a:t>higher risk of safety threats</a:t>
            </a:r>
            <a:r>
              <a:rPr lang="en" sz="1800" b="0" strike="noStrike" spc="-1" dirty="0">
                <a:solidFill>
                  <a:schemeClr val="tx1">
                    <a:lumMod val="50000"/>
                  </a:schemeClr>
                </a:solidFill>
                <a:latin typeface="DM Sans"/>
                <a:ea typeface="DM Sans"/>
              </a:rPr>
              <a:t>. By having trained security escorts, the application enhances the overall safety experience during rides, allowing users to feel more secure.</a:t>
            </a:r>
            <a:endParaRPr lang="en-US" sz="1800" b="0" strike="noStrike" spc="-1" dirty="0">
              <a:solidFill>
                <a:schemeClr val="tx1">
                  <a:lumMod val="50000"/>
                </a:schemeClr>
              </a:solidFill>
              <a:latin typeface="OpenSymbol"/>
            </a:endParaRPr>
          </a:p>
        </p:txBody>
      </p:sp>
      <p:grpSp>
        <p:nvGrpSpPr>
          <p:cNvPr id="301" name="Google Shape;406;p39"/>
          <p:cNvGrpSpPr/>
          <p:nvPr/>
        </p:nvGrpSpPr>
        <p:grpSpPr>
          <a:xfrm>
            <a:off x="-541800" y="-622440"/>
            <a:ext cx="4135320" cy="6091200"/>
            <a:chOff x="-541800" y="-622440"/>
            <a:chExt cx="4135320" cy="6091200"/>
          </a:xfrm>
        </p:grpSpPr>
        <p:sp>
          <p:nvSpPr>
            <p:cNvPr id="302"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3"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4"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1"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2"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5"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6"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7"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8"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3206520" y="225179"/>
            <a:ext cx="5533953" cy="1200062"/>
          </a:xfrm>
          <a:prstGeom prst="rect">
            <a:avLst/>
          </a:prstGeom>
          <a:noFill/>
          <a:ln w="0">
            <a:noFill/>
          </a:ln>
        </p:spPr>
        <p:txBody>
          <a:bodyPr lIns="91440" tIns="91440" rIns="91440" bIns="91440" anchor="b">
            <a:noAutofit/>
          </a:bodyPr>
          <a:lstStyle/>
          <a:p>
            <a:pPr indent="0">
              <a:lnSpc>
                <a:spcPct val="100000"/>
              </a:lnSpc>
              <a:buNone/>
              <a:tabLst>
                <a:tab pos="0" algn="l"/>
              </a:tabLst>
            </a:pPr>
            <a:r>
              <a:rPr lang="en" sz="2800" b="1" strike="noStrike" spc="-1" dirty="0">
                <a:solidFill>
                  <a:srgbClr val="002060"/>
                </a:solidFill>
                <a:latin typeface="Outfit"/>
                <a:ea typeface="Outfit"/>
              </a:rPr>
              <a:t>3.Utilize modern web technologies for tracking</a:t>
            </a:r>
            <a:endParaRPr lang="fr-FR" sz="2800" b="0" strike="noStrike" spc="-1" dirty="0">
              <a:solidFill>
                <a:srgbClr val="002060"/>
              </a:solidFill>
              <a:latin typeface="Arial"/>
            </a:endParaRPr>
          </a:p>
        </p:txBody>
      </p:sp>
      <p:sp>
        <p:nvSpPr>
          <p:cNvPr id="321" name="PlaceHolder 2"/>
          <p:cNvSpPr>
            <a:spLocks noGrp="1"/>
          </p:cNvSpPr>
          <p:nvPr>
            <p:ph type="subTitle"/>
          </p:nvPr>
        </p:nvSpPr>
        <p:spPr>
          <a:xfrm>
            <a:off x="3309119" y="1704109"/>
            <a:ext cx="5431354" cy="2593571"/>
          </a:xfrm>
          <a:prstGeom prst="rect">
            <a:avLst/>
          </a:prstGeom>
          <a:noFill/>
          <a:ln w="0">
            <a:noFill/>
          </a:ln>
        </p:spPr>
        <p:txBody>
          <a:bodyPr lIns="91440" tIns="91440" rIns="91440" bIns="91440" anchor="t">
            <a:normAutofit fontScale="94413"/>
          </a:bodyPr>
          <a:lstStyle/>
          <a:p>
            <a:pPr indent="0">
              <a:lnSpc>
                <a:spcPct val="100000"/>
              </a:lnSpc>
              <a:buNone/>
              <a:tabLst>
                <a:tab pos="0" algn="l"/>
              </a:tabLst>
            </a:pPr>
            <a:r>
              <a:rPr lang="en" sz="1700" b="0" strike="noStrike" spc="-1" dirty="0">
                <a:solidFill>
                  <a:schemeClr val="tx1">
                    <a:lumMod val="50000"/>
                  </a:schemeClr>
                </a:solidFill>
                <a:latin typeface="DM Sans"/>
                <a:ea typeface="DM Sans"/>
              </a:rPr>
              <a:t>Royal SafeTravel leverages advanced web technologies to provide real-time trip monitoring and tracking capabilities. The integration of tools such as WebSockets and Google Maps API enables users to view their ride's location live, offering transparency and reassurance during their journey</a:t>
            </a:r>
            <a:r>
              <a:rPr lang="en" sz="1600" b="0" strike="noStrike" spc="-1" dirty="0">
                <a:solidFill>
                  <a:schemeClr val="dk1"/>
                </a:solidFill>
                <a:latin typeface="DM Sans"/>
                <a:ea typeface="DM Sans"/>
              </a:rPr>
              <a:t>. </a:t>
            </a:r>
            <a:endParaRPr lang="en-US" sz="1600" b="0" strike="noStrike" spc="-1" dirty="0">
              <a:solidFill>
                <a:srgbClr val="000000"/>
              </a:solidFill>
              <a:latin typeface="OpenSymbol"/>
            </a:endParaRPr>
          </a:p>
        </p:txBody>
      </p:sp>
      <p:grpSp>
        <p:nvGrpSpPr>
          <p:cNvPr id="322" name="Google Shape;406;p39"/>
          <p:cNvGrpSpPr/>
          <p:nvPr/>
        </p:nvGrpSpPr>
        <p:grpSpPr>
          <a:xfrm>
            <a:off x="-541800" y="-622440"/>
            <a:ext cx="4135320" cy="6091200"/>
            <a:chOff x="-541800" y="-622440"/>
            <a:chExt cx="4135320" cy="6091200"/>
          </a:xfrm>
        </p:grpSpPr>
        <p:sp>
          <p:nvSpPr>
            <p:cNvPr id="323"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5"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6"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3"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4"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7"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8"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104940" y="532980"/>
            <a:ext cx="434304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dirty="0">
                <a:solidFill>
                  <a:srgbClr val="002060"/>
                </a:solidFill>
                <a:latin typeface="Outfit"/>
                <a:ea typeface="Outfit"/>
              </a:rPr>
              <a:t>Key Features</a:t>
            </a:r>
            <a:endParaRPr lang="fr-FR" sz="5000" b="0" strike="noStrike" spc="-1" dirty="0">
              <a:solidFill>
                <a:srgbClr val="002060"/>
              </a:solidFill>
              <a:latin typeface="Arial"/>
            </a:endParaRPr>
          </a:p>
        </p:txBody>
      </p:sp>
      <p:grpSp>
        <p:nvGrpSpPr>
          <p:cNvPr id="344" name="Google Shape;432;p40"/>
          <p:cNvGrpSpPr/>
          <p:nvPr/>
        </p:nvGrpSpPr>
        <p:grpSpPr>
          <a:xfrm>
            <a:off x="5104800" y="-153360"/>
            <a:ext cx="4218480" cy="6000480"/>
            <a:chOff x="5104800" y="-153360"/>
            <a:chExt cx="4218480" cy="6000480"/>
          </a:xfrm>
        </p:grpSpPr>
        <p:sp>
          <p:nvSpPr>
            <p:cNvPr id="345"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7"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9"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0"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1"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2"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3" name="Google Shape;441;p40"/>
            <p:cNvSpPr/>
            <p:nvPr/>
          </p:nvSpPr>
          <p:spPr>
            <a:xfrm rot="10800000" flipH="1">
              <a:off x="6035760" y="3125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4" name="Google Shape;442;p40"/>
            <p:cNvSpPr/>
            <p:nvPr/>
          </p:nvSpPr>
          <p:spPr>
            <a:xfrm rot="10800000" flipH="1">
              <a:off x="6354720" y="41025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5" name="Google Shape;443;p40"/>
            <p:cNvSpPr/>
            <p:nvPr/>
          </p:nvSpPr>
          <p:spPr>
            <a:xfrm rot="10800000" flipH="1">
              <a:off x="5731920" y="4879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6" name="Google Shape;444;p40"/>
            <p:cNvSpPr/>
            <p:nvPr/>
          </p:nvSpPr>
          <p:spPr>
            <a:xfrm rot="10800000" flipH="1">
              <a:off x="6682680" y="3515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7" name="Google Shape;445;p40"/>
            <p:cNvSpPr/>
            <p:nvPr/>
          </p:nvSpPr>
          <p:spPr>
            <a:xfrm rot="10800000" flipH="1">
              <a:off x="510444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8"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9"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448;p40"/>
            <p:cNvSpPr/>
            <p:nvPr/>
          </p:nvSpPr>
          <p:spPr>
            <a:xfrm rot="10800000" flipH="1">
              <a:off x="7853040" y="3962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449;p40"/>
            <p:cNvSpPr/>
            <p:nvPr/>
          </p:nvSpPr>
          <p:spPr>
            <a:xfrm rot="10800000" flipH="1">
              <a:off x="826092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 name="TextBox 1">
            <a:extLst>
              <a:ext uri="{FF2B5EF4-FFF2-40B4-BE49-F238E27FC236}">
                <a16:creationId xmlns:a16="http://schemas.microsoft.com/office/drawing/2014/main" id="{9368777B-3C69-7D03-607E-D923F8C4C90D}"/>
              </a:ext>
            </a:extLst>
          </p:cNvPr>
          <p:cNvSpPr txBox="1"/>
          <p:nvPr/>
        </p:nvSpPr>
        <p:spPr>
          <a:xfrm>
            <a:off x="104940" y="1670858"/>
            <a:ext cx="5626260" cy="1569660"/>
          </a:xfrm>
          <a:prstGeom prst="rect">
            <a:avLst/>
          </a:prstGeom>
          <a:noFill/>
        </p:spPr>
        <p:txBody>
          <a:bodyPr wrap="square" rtlCol="0">
            <a:spAutoFit/>
          </a:bodyPr>
          <a:lstStyle/>
          <a:p>
            <a:pPr marL="285750" indent="-285750">
              <a:buFont typeface="Arial" panose="020B0604020202020204" pitchFamily="34" charset="0"/>
              <a:buChar char="•"/>
            </a:pPr>
            <a:r>
              <a:rPr lang="en-US" sz="1600" b="1" dirty="0">
                <a:solidFill>
                  <a:schemeClr val="tx1">
                    <a:lumMod val="50000"/>
                  </a:schemeClr>
                </a:solidFill>
              </a:rPr>
              <a:t>User Authentication </a:t>
            </a:r>
            <a:r>
              <a:rPr lang="en-US" sz="1600" dirty="0">
                <a:solidFill>
                  <a:schemeClr val="tx1">
                    <a:lumMod val="50000"/>
                  </a:schemeClr>
                </a:solidFill>
              </a:rPr>
              <a:t>– Secure login with multi-factor authentication (MFA).</a:t>
            </a:r>
          </a:p>
          <a:p>
            <a:pPr marL="285750" indent="-285750">
              <a:buFont typeface="Arial" panose="020B0604020202020204" pitchFamily="34" charset="0"/>
              <a:buChar char="•"/>
            </a:pPr>
            <a:r>
              <a:rPr lang="en-US" sz="1600" b="1" dirty="0">
                <a:solidFill>
                  <a:schemeClr val="tx1">
                    <a:lumMod val="50000"/>
                  </a:schemeClr>
                </a:solidFill>
              </a:rPr>
              <a:t>Ride Booking </a:t>
            </a:r>
            <a:r>
              <a:rPr lang="en-US" sz="1600" dirty="0">
                <a:solidFill>
                  <a:schemeClr val="tx1">
                    <a:lumMod val="50000"/>
                  </a:schemeClr>
                </a:solidFill>
              </a:rPr>
              <a:t>– Option to request a ride with a security escort.</a:t>
            </a:r>
          </a:p>
          <a:p>
            <a:pPr marL="285750" indent="-285750">
              <a:buFont typeface="Arial" panose="020B0604020202020204" pitchFamily="34" charset="0"/>
              <a:buChar char="•"/>
            </a:pPr>
            <a:r>
              <a:rPr lang="en-US" sz="1600" b="1" dirty="0">
                <a:solidFill>
                  <a:schemeClr val="tx1">
                    <a:lumMod val="50000"/>
                  </a:schemeClr>
                </a:solidFill>
              </a:rPr>
              <a:t>Real-Time Tracking </a:t>
            </a:r>
            <a:r>
              <a:rPr lang="en-US" sz="1600" dirty="0">
                <a:solidFill>
                  <a:schemeClr val="tx1">
                    <a:lumMod val="50000"/>
                  </a:schemeClr>
                </a:solidFill>
              </a:rPr>
              <a:t>– Monitor trip progress &amp; share ride status with trusted contacts.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3475439" y="91439"/>
            <a:ext cx="4963321" cy="1320743"/>
          </a:xfrm>
          <a:prstGeom prst="rect">
            <a:avLst/>
          </a:prstGeom>
          <a:noFill/>
          <a:ln w="0">
            <a:noFill/>
          </a:ln>
        </p:spPr>
        <p:txBody>
          <a:bodyPr lIns="91440" tIns="91440" rIns="91440" bIns="91440" anchor="b">
            <a:noAutofit/>
          </a:bodyPr>
          <a:lstStyle/>
          <a:p>
            <a:pPr indent="0">
              <a:lnSpc>
                <a:spcPct val="100000"/>
              </a:lnSpc>
              <a:buNone/>
              <a:tabLst>
                <a:tab pos="0" algn="l"/>
              </a:tabLst>
            </a:pPr>
            <a:r>
              <a:rPr lang="en" sz="3600" b="1" strike="noStrike" spc="-1" dirty="0">
                <a:solidFill>
                  <a:srgbClr val="002060"/>
                </a:solidFill>
                <a:latin typeface="Outfit"/>
                <a:ea typeface="Outfit"/>
              </a:rPr>
              <a:t>TECHNOLOGY STACK</a:t>
            </a:r>
            <a:br>
              <a:rPr lang="en" sz="3600" b="1" strike="noStrike" spc="-1" dirty="0">
                <a:solidFill>
                  <a:schemeClr val="dk1"/>
                </a:solidFill>
                <a:latin typeface="Outfit"/>
                <a:ea typeface="Outfit"/>
              </a:rPr>
            </a:br>
            <a:endParaRPr lang="fr-FR" sz="3600" b="0" strike="noStrike" spc="-1" dirty="0">
              <a:solidFill>
                <a:schemeClr val="dk1"/>
              </a:solidFill>
              <a:latin typeface="Arial"/>
            </a:endParaRPr>
          </a:p>
        </p:txBody>
      </p:sp>
      <p:sp>
        <p:nvSpPr>
          <p:cNvPr id="364" name="PlaceHolder 2"/>
          <p:cNvSpPr>
            <a:spLocks noGrp="1"/>
          </p:cNvSpPr>
          <p:nvPr>
            <p:ph type="subTitle"/>
          </p:nvPr>
        </p:nvSpPr>
        <p:spPr>
          <a:xfrm>
            <a:off x="3206520" y="1205345"/>
            <a:ext cx="5232240" cy="3320575"/>
          </a:xfrm>
          <a:prstGeom prst="rect">
            <a:avLst/>
          </a:prstGeom>
          <a:noFill/>
          <a:ln w="0">
            <a:noFill/>
          </a:ln>
        </p:spPr>
        <p:txBody>
          <a:bodyPr lIns="91440" tIns="91440" rIns="91440" bIns="91440" anchor="t">
            <a:normAutofit fontScale="85668"/>
          </a:bodyPr>
          <a:lstStyle/>
          <a:p>
            <a:pPr indent="0">
              <a:lnSpc>
                <a:spcPct val="100000"/>
              </a:lnSpc>
              <a:buNone/>
              <a:tabLst>
                <a:tab pos="0" algn="l"/>
              </a:tabLst>
            </a:pPr>
            <a:r>
              <a:rPr lang="en-US" sz="1700" b="0" strike="noStrike" spc="-1" dirty="0">
                <a:solidFill>
                  <a:schemeClr val="tx1">
                    <a:lumMod val="50000"/>
                  </a:schemeClr>
                </a:solidFill>
                <a:latin typeface="OpenSymbol"/>
              </a:rPr>
              <a:t>BACKEND: Django (Python) – Secure, scalable, and efficient .</a:t>
            </a:r>
          </a:p>
          <a:p>
            <a:pPr indent="0">
              <a:lnSpc>
                <a:spcPct val="100000"/>
              </a:lnSpc>
              <a:buNone/>
              <a:tabLst>
                <a:tab pos="0" algn="l"/>
              </a:tabLst>
            </a:pPr>
            <a:r>
              <a:rPr lang="en-US" sz="1700" b="0" strike="noStrike" spc="-1" dirty="0">
                <a:solidFill>
                  <a:schemeClr val="tx1">
                    <a:lumMod val="50000"/>
                  </a:schemeClr>
                </a:solidFill>
                <a:latin typeface="OpenSymbol"/>
              </a:rPr>
              <a:t>Frontend: React (JavaScript) – Smooth, interactive user experience .</a:t>
            </a:r>
          </a:p>
          <a:p>
            <a:pPr indent="0">
              <a:lnSpc>
                <a:spcPct val="100000"/>
              </a:lnSpc>
              <a:buNone/>
              <a:tabLst>
                <a:tab pos="0" algn="l"/>
              </a:tabLst>
            </a:pPr>
            <a:r>
              <a:rPr lang="en-US" sz="1700" b="0" strike="noStrike" spc="-1" dirty="0">
                <a:solidFill>
                  <a:schemeClr val="tx1">
                    <a:lumMod val="50000"/>
                  </a:schemeClr>
                </a:solidFill>
                <a:latin typeface="OpenSymbol"/>
              </a:rPr>
              <a:t>Database: PostgreSQL/MySQL – Secure data storage for rides &amp; user profiles .</a:t>
            </a:r>
          </a:p>
          <a:p>
            <a:pPr indent="0">
              <a:lnSpc>
                <a:spcPct val="100000"/>
              </a:lnSpc>
              <a:buNone/>
              <a:tabLst>
                <a:tab pos="0" algn="l"/>
              </a:tabLst>
            </a:pPr>
            <a:r>
              <a:rPr lang="en-US" sz="1700" b="0" strike="noStrike" spc="-1" dirty="0">
                <a:solidFill>
                  <a:schemeClr val="tx1">
                    <a:lumMod val="50000"/>
                  </a:schemeClr>
                </a:solidFill>
                <a:latin typeface="OpenSymbol"/>
              </a:rPr>
              <a:t> Real-Time Tracking: Google Maps API for live monitoring .</a:t>
            </a:r>
          </a:p>
          <a:p>
            <a:pPr indent="0">
              <a:lnSpc>
                <a:spcPct val="100000"/>
              </a:lnSpc>
              <a:buNone/>
              <a:tabLst>
                <a:tab pos="0" algn="l"/>
              </a:tabLst>
            </a:pPr>
            <a:r>
              <a:rPr lang="en-US" sz="1700" b="0" strike="noStrike" spc="-1" dirty="0">
                <a:solidFill>
                  <a:schemeClr val="tx1">
                    <a:lumMod val="50000"/>
                  </a:schemeClr>
                </a:solidFill>
                <a:latin typeface="OpenSymbol"/>
              </a:rPr>
              <a:t>Security Measures: End-to-end encryption, multi-factor authentication, AI-driven security .</a:t>
            </a:r>
          </a:p>
          <a:p>
            <a:pPr indent="0">
              <a:lnSpc>
                <a:spcPct val="100000"/>
              </a:lnSpc>
              <a:buNone/>
              <a:tabLst>
                <a:tab pos="0" algn="l"/>
              </a:tabLst>
            </a:pPr>
            <a:r>
              <a:rPr lang="en-US" sz="1700" b="0" strike="noStrike" spc="-1" dirty="0">
                <a:solidFill>
                  <a:schemeClr val="tx1">
                    <a:lumMod val="50000"/>
                  </a:schemeClr>
                </a:solidFill>
                <a:latin typeface="OpenSymbol"/>
              </a:rPr>
              <a:t>Cloud Hosting: AWS/GCP for scalability and high availability.</a:t>
            </a:r>
          </a:p>
          <a:p>
            <a:pPr indent="0">
              <a:lnSpc>
                <a:spcPct val="100000"/>
              </a:lnSpc>
              <a:buNone/>
              <a:tabLst>
                <a:tab pos="0" algn="l"/>
              </a:tabLst>
            </a:pPr>
            <a:r>
              <a:rPr lang="en-US" sz="1400" b="0" strike="noStrike" spc="-1" dirty="0">
                <a:solidFill>
                  <a:schemeClr val="tx1">
                    <a:lumMod val="50000"/>
                  </a:schemeClr>
                </a:solidFill>
                <a:latin typeface="OpenSymbol"/>
              </a:rPr>
              <a:t> </a:t>
            </a:r>
          </a:p>
        </p:txBody>
      </p:sp>
      <p:grpSp>
        <p:nvGrpSpPr>
          <p:cNvPr id="365" name="Google Shape;406;p39"/>
          <p:cNvGrpSpPr/>
          <p:nvPr/>
        </p:nvGrpSpPr>
        <p:grpSpPr>
          <a:xfrm>
            <a:off x="-541800" y="-622440"/>
            <a:ext cx="4135320" cy="6091200"/>
            <a:chOff x="-541800" y="-622440"/>
            <a:chExt cx="4135320" cy="6091200"/>
          </a:xfrm>
        </p:grpSpPr>
        <p:sp>
          <p:nvSpPr>
            <p:cNvPr id="366"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8"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6"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7"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0"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1"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2"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3435480" y="174567"/>
            <a:ext cx="5003280" cy="1030419"/>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200" b="1" strike="noStrike" spc="-1" dirty="0">
                <a:solidFill>
                  <a:srgbClr val="002060"/>
                </a:solidFill>
                <a:latin typeface="Outfit"/>
                <a:ea typeface="Outfit"/>
              </a:rPr>
              <a:t>MARKET IMPACT AND BENEFITS</a:t>
            </a:r>
            <a:endParaRPr lang="fr-FR" sz="3200" b="0" strike="noStrike" spc="-1" dirty="0">
              <a:solidFill>
                <a:srgbClr val="002060"/>
              </a:solidFill>
              <a:latin typeface="Arial"/>
            </a:endParaRPr>
          </a:p>
        </p:txBody>
      </p:sp>
      <p:sp>
        <p:nvSpPr>
          <p:cNvPr id="388" name="PlaceHolder 2"/>
          <p:cNvSpPr>
            <a:spLocks noGrp="1"/>
          </p:cNvSpPr>
          <p:nvPr>
            <p:ph type="subTitle"/>
          </p:nvPr>
        </p:nvSpPr>
        <p:spPr>
          <a:xfrm>
            <a:off x="3309119" y="1425241"/>
            <a:ext cx="5129641" cy="2737079"/>
          </a:xfrm>
          <a:prstGeom prst="rect">
            <a:avLst/>
          </a:prstGeom>
          <a:noFill/>
          <a:ln w="0">
            <a:noFill/>
          </a:ln>
        </p:spPr>
        <p:txBody>
          <a:bodyPr lIns="91440" tIns="91440" rIns="91440" bIns="91440" anchor="t">
            <a:noAutofit/>
          </a:bodyPr>
          <a:lstStyle/>
          <a:p>
            <a:pPr indent="0">
              <a:lnSpc>
                <a:spcPct val="100000"/>
              </a:lnSpc>
              <a:buNone/>
              <a:tabLst>
                <a:tab pos="0" algn="l"/>
              </a:tabLst>
            </a:pPr>
            <a:r>
              <a:rPr lang="en-US" sz="1700" b="0" strike="noStrike" spc="-1" dirty="0">
                <a:solidFill>
                  <a:schemeClr val="tx1">
                    <a:lumMod val="50000"/>
                  </a:schemeClr>
                </a:solidFill>
                <a:latin typeface="OpenSymbol"/>
              </a:rPr>
              <a:t>Reduces incidents of theft, harassment, and driver misconduct .</a:t>
            </a:r>
          </a:p>
          <a:p>
            <a:pPr indent="0">
              <a:lnSpc>
                <a:spcPct val="100000"/>
              </a:lnSpc>
              <a:buNone/>
              <a:tabLst>
                <a:tab pos="0" algn="l"/>
              </a:tabLst>
            </a:pPr>
            <a:r>
              <a:rPr lang="en-US" sz="1700" b="0" strike="noStrike" spc="-1" dirty="0">
                <a:solidFill>
                  <a:schemeClr val="tx1">
                    <a:lumMod val="50000"/>
                  </a:schemeClr>
                </a:solidFill>
                <a:latin typeface="OpenSymbol"/>
              </a:rPr>
              <a:t>Boosts confidence for high-risk individuals like executives &amp; tourists .</a:t>
            </a:r>
          </a:p>
          <a:p>
            <a:pPr indent="0">
              <a:lnSpc>
                <a:spcPct val="100000"/>
              </a:lnSpc>
              <a:buNone/>
              <a:tabLst>
                <a:tab pos="0" algn="l"/>
              </a:tabLst>
            </a:pPr>
            <a:r>
              <a:rPr lang="en-US" sz="1700" b="0" strike="noStrike" spc="-1" dirty="0">
                <a:solidFill>
                  <a:schemeClr val="tx1">
                    <a:lumMod val="50000"/>
                  </a:schemeClr>
                </a:solidFill>
                <a:latin typeface="OpenSymbol"/>
              </a:rPr>
              <a:t>Improves regulatory compliance via partnerships with law enforcement .</a:t>
            </a:r>
          </a:p>
          <a:p>
            <a:pPr indent="0">
              <a:lnSpc>
                <a:spcPct val="100000"/>
              </a:lnSpc>
              <a:buNone/>
              <a:tabLst>
                <a:tab pos="0" algn="l"/>
              </a:tabLst>
            </a:pPr>
            <a:r>
              <a:rPr lang="en-US" sz="1700" b="0" strike="noStrike" spc="-1" dirty="0">
                <a:solidFill>
                  <a:schemeClr val="tx1">
                    <a:lumMod val="50000"/>
                  </a:schemeClr>
                </a:solidFill>
                <a:latin typeface="OpenSymbol"/>
              </a:rPr>
              <a:t>Creates new job opportunities for security personnel &amp; professional drivers .</a:t>
            </a:r>
          </a:p>
        </p:txBody>
      </p:sp>
      <p:grpSp>
        <p:nvGrpSpPr>
          <p:cNvPr id="389" name="Google Shape;406;p39"/>
          <p:cNvGrpSpPr/>
          <p:nvPr/>
        </p:nvGrpSpPr>
        <p:grpSpPr>
          <a:xfrm>
            <a:off x="-541800" y="-622440"/>
            <a:ext cx="4135320" cy="6091200"/>
            <a:chOff x="-541800" y="-622440"/>
            <a:chExt cx="4135320" cy="6091200"/>
          </a:xfrm>
        </p:grpSpPr>
        <p:sp>
          <p:nvSpPr>
            <p:cNvPr id="390"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1"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6"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7"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8"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9"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0"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1"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2"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3"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4"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5"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146</TotalTime>
  <Words>487</Words>
  <Application>Microsoft Office PowerPoint</Application>
  <PresentationFormat>On-screen Show (16:9)</PresentationFormat>
  <Paragraphs>41</Paragraphs>
  <Slides>11</Slides>
  <Notes>0</Notes>
  <HiddenSlides>0</HiddenSlides>
  <MMClips>0</MMClips>
  <ScaleCrop>false</ScaleCrop>
  <HeadingPairs>
    <vt:vector size="6" baseType="variant">
      <vt:variant>
        <vt:lpstr>Fonts Used</vt:lpstr>
      </vt:variant>
      <vt:variant>
        <vt:i4>6</vt:i4>
      </vt:variant>
      <vt:variant>
        <vt:lpstr>Theme</vt:lpstr>
      </vt:variant>
      <vt:variant>
        <vt:i4>32</vt:i4>
      </vt:variant>
      <vt:variant>
        <vt:lpstr>Slide Titles</vt:lpstr>
      </vt:variant>
      <vt:variant>
        <vt:i4>11</vt:i4>
      </vt:variant>
    </vt:vector>
  </HeadingPairs>
  <TitlesOfParts>
    <vt:vector size="49" baseType="lpstr">
      <vt:lpstr>Arial</vt:lpstr>
      <vt:lpstr>DM Sans</vt:lpstr>
      <vt:lpstr>OpenSymbol</vt:lpstr>
      <vt:lpstr>Outfit</vt:lpstr>
      <vt:lpstr>Symbol</vt:lpstr>
      <vt:lpstr>Wingdings</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Slidesgo Final Pages</vt:lpstr>
      <vt:lpstr>Slidesgo Final Pages</vt:lpstr>
      <vt:lpstr>Royal SafeTravel</vt:lpstr>
      <vt:lpstr>Introduction</vt:lpstr>
      <vt:lpstr>SECURITY CONCERNS IN RIDE HAILING</vt:lpstr>
      <vt:lpstr> OBJECTIVES  1.Develop a secure and reliable ride-hailing platform</vt:lpstr>
      <vt:lpstr>2.Integrate optional security escort service</vt:lpstr>
      <vt:lpstr>3.Utilize modern web technologies for tracking</vt:lpstr>
      <vt:lpstr>Key Features</vt:lpstr>
      <vt:lpstr>TECHNOLOGY STACK </vt:lpstr>
      <vt:lpstr>MARKET IMPACT AND BENEFITS</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stephen kariuki</cp:lastModifiedBy>
  <cp:revision>6</cp:revision>
  <dcterms:modified xsi:type="dcterms:W3CDTF">2025-02-25T12:09:56Z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2025-02-25T09:25:21Z</dcterms:created>
  <dc:creator>Unknown Creator</dc:creator>
  <dc:description/>
  <dc:language>en-US</dc:language>
  <cp:lastModifiedBy>Unknown Creator</cp:lastModifiedBy>
  <dcterms:modified xsi:type="dcterms:W3CDTF">2025-02-25T09:25:21Z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