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BCC2"/>
    <a:srgbClr val="134E51"/>
    <a:srgbClr val="249298"/>
    <a:srgbClr val="228D92"/>
    <a:srgbClr val="279FA5"/>
    <a:srgbClr val="43C2C8"/>
    <a:srgbClr val="3486FE"/>
    <a:srgbClr val="4CB4FE"/>
    <a:srgbClr val="0184DD"/>
    <a:srgbClr val="069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660"/>
  </p:normalViewPr>
  <p:slideViewPr>
    <p:cSldViewPr snapToGrid="0">
      <p:cViewPr>
        <p:scale>
          <a:sx n="33" d="100"/>
          <a:sy n="33" d="100"/>
        </p:scale>
        <p:origin x="129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00BE-D4B1-4872-BEBD-702469D9B35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DA6E-B35A-4881-831F-2D336525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5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00BE-D4B1-4872-BEBD-702469D9B35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DA6E-B35A-4881-831F-2D336525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9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00BE-D4B1-4872-BEBD-702469D9B35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DA6E-B35A-4881-831F-2D336525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2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00BE-D4B1-4872-BEBD-702469D9B35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DA6E-B35A-4881-831F-2D336525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3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00BE-D4B1-4872-BEBD-702469D9B35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DA6E-B35A-4881-831F-2D336525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2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00BE-D4B1-4872-BEBD-702469D9B35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DA6E-B35A-4881-831F-2D336525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6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00BE-D4B1-4872-BEBD-702469D9B35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DA6E-B35A-4881-831F-2D336525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3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00BE-D4B1-4872-BEBD-702469D9B35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DA6E-B35A-4881-831F-2D336525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4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00BE-D4B1-4872-BEBD-702469D9B35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DA6E-B35A-4881-831F-2D336525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5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00BE-D4B1-4872-BEBD-702469D9B35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DA6E-B35A-4881-831F-2D336525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9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00BE-D4B1-4872-BEBD-702469D9B35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DA6E-B35A-4881-831F-2D336525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5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F00BE-D4B1-4872-BEBD-702469D9B35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FDA6E-B35A-4881-831F-2D336525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1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926" y="788083"/>
            <a:ext cx="2069596" cy="7741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50389" y="2260326"/>
            <a:ext cx="2070000" cy="77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thing, object&#10;&#10;Description generated with very high confidence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38" y="3413862"/>
            <a:ext cx="1057224" cy="1057224"/>
          </a:xfrm>
          <a:prstGeom prst="rect">
            <a:avLst/>
          </a:prstGeom>
        </p:spPr>
      </p:pic>
      <p:pic>
        <p:nvPicPr>
          <p:cNvPr id="1028" name="Picture 4" descr="Resultado de imagem para icon doctor blue 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389" y="3242690"/>
            <a:ext cx="1159161" cy="116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795744" y="603417"/>
            <a:ext cx="24347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pc="-150" dirty="0">
                <a:solidFill>
                  <a:srgbClr val="0184DD"/>
                </a:solidFill>
                <a:latin typeface="ADAM.CG PRO" pitchFamily="50" charset="0"/>
              </a:rPr>
              <a:t>ConsuLtório Médico</a:t>
            </a:r>
            <a:endParaRPr lang="en-US" spc="-150" dirty="0">
              <a:solidFill>
                <a:srgbClr val="0184DD"/>
              </a:solidFill>
              <a:latin typeface="ADAM.CG PRO" pitchFamily="50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3565" y="3160838"/>
            <a:ext cx="6824318" cy="133197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546505" y="4253406"/>
            <a:ext cx="4267250" cy="1595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1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hing, object&#10;&#10;Description generated with very high confidence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15" y="1611215"/>
            <a:ext cx="895766" cy="895766"/>
          </a:xfrm>
          <a:prstGeom prst="rect">
            <a:avLst/>
          </a:prstGeom>
        </p:spPr>
      </p:pic>
      <p:pic>
        <p:nvPicPr>
          <p:cNvPr id="5" name="Picture 4" descr="Resultado de imagem para icon doctor blue 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93" y="1531642"/>
            <a:ext cx="982137" cy="98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09550" y="1340626"/>
            <a:ext cx="4267250" cy="1595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57935" y="1566245"/>
            <a:ext cx="2980111" cy="88742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3100"/>
              </a:lnSpc>
            </a:pPr>
            <a:r>
              <a:rPr lang="pt-BR" sz="3200" spc="-150" dirty="0">
                <a:solidFill>
                  <a:srgbClr val="0184DD"/>
                </a:solidFill>
                <a:latin typeface="ADAM.CG PRO" pitchFamily="50" charset="0"/>
              </a:rPr>
              <a:t>ConsuLtório </a:t>
            </a:r>
            <a:br>
              <a:rPr lang="pt-BR" sz="3200" spc="-150" dirty="0">
                <a:solidFill>
                  <a:srgbClr val="0184DD"/>
                </a:solidFill>
                <a:latin typeface="ADAM.CG PRO" pitchFamily="50" charset="0"/>
              </a:rPr>
            </a:br>
            <a:r>
              <a:rPr lang="pt-BR" sz="3200" spc="-150" dirty="0">
                <a:solidFill>
                  <a:srgbClr val="0184DD"/>
                </a:solidFill>
                <a:latin typeface="ADAM.CG PRO" pitchFamily="50" charset="0"/>
              </a:rPr>
              <a:t>Médico 2.0</a:t>
            </a:r>
            <a:endParaRPr lang="en-US" sz="3200" spc="-150" dirty="0">
              <a:solidFill>
                <a:srgbClr val="0184DD"/>
              </a:solidFill>
              <a:latin typeface="ADAM.CG PR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onsulta med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6"/>
          <a:stretch/>
        </p:blipFill>
        <p:spPr bwMode="auto">
          <a:xfrm>
            <a:off x="2240748" y="1928813"/>
            <a:ext cx="6890400" cy="302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534400" y="2133600"/>
            <a:ext cx="596748" cy="329293"/>
          </a:xfrm>
          <a:prstGeom prst="rect">
            <a:avLst/>
          </a:prstGeom>
          <a:solidFill>
            <a:srgbClr val="2EB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81153" y="2049788"/>
            <a:ext cx="2916669" cy="396000"/>
          </a:xfrm>
          <a:prstGeom prst="rect">
            <a:avLst/>
          </a:prstGeom>
          <a:solidFill>
            <a:srgbClr val="228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7206" y="2094758"/>
            <a:ext cx="295061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AM.CG PRO" pitchFamily="50" charset="0"/>
              </a:rPr>
              <a:t>consulte a agenda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AM.CG PRO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2221" y="2497238"/>
            <a:ext cx="2895986" cy="45140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pt-BR" sz="1400" dirty="0">
                <a:solidFill>
                  <a:srgbClr val="134E51"/>
                </a:solidFill>
                <a:latin typeface="Candara" panose="020E0502030303020204" pitchFamily="34" charset="0"/>
              </a:rPr>
              <a:t>Verifique a agenda de consultas de </a:t>
            </a:r>
          </a:p>
          <a:p>
            <a:pPr>
              <a:lnSpc>
                <a:spcPts val="1400"/>
              </a:lnSpc>
            </a:pPr>
            <a:r>
              <a:rPr lang="pt-BR" sz="1400" dirty="0">
                <a:solidFill>
                  <a:srgbClr val="134E51"/>
                </a:solidFill>
                <a:latin typeface="Candara" panose="020E0502030303020204" pitchFamily="34" charset="0"/>
              </a:rPr>
              <a:t>forma rápida e ágil. </a:t>
            </a:r>
            <a:r>
              <a:rPr lang="pt-BR" sz="1400" b="1" dirty="0">
                <a:solidFill>
                  <a:srgbClr val="134E51"/>
                </a:solidFill>
                <a:latin typeface="Candara" panose="020E0502030303020204" pitchFamily="34" charset="0"/>
              </a:rPr>
              <a:t>Clique aqui.</a:t>
            </a:r>
            <a:r>
              <a:rPr lang="pt-BR" sz="1400" dirty="0">
                <a:solidFill>
                  <a:srgbClr val="134E51"/>
                </a:solidFill>
                <a:latin typeface="Candara" panose="020E0502030303020204" pitchFamily="34" charset="0"/>
              </a:rPr>
              <a:t> </a:t>
            </a:r>
            <a:endParaRPr lang="en-US" sz="1400" dirty="0">
              <a:solidFill>
                <a:srgbClr val="134E51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97110" y="2482799"/>
            <a:ext cx="45719" cy="411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5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thing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3185159"/>
            <a:ext cx="457201" cy="487681"/>
          </a:xfrm>
          <a:prstGeom prst="rect">
            <a:avLst/>
          </a:prstGeom>
        </p:spPr>
      </p:pic>
      <p:pic>
        <p:nvPicPr>
          <p:cNvPr id="4102" name="Picture 6" descr="Resultado de imagem para doctor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890" y="1389540"/>
            <a:ext cx="698820" cy="69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493329" y="657595"/>
            <a:ext cx="762000" cy="8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6" descr="Resultado de imagem para doctor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919" y="716185"/>
            <a:ext cx="698820" cy="69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m para agend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890" y="1389540"/>
            <a:ext cx="703410" cy="7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189299" y="1378174"/>
            <a:ext cx="717805" cy="717805"/>
          </a:xfrm>
          <a:prstGeom prst="ellipse">
            <a:avLst/>
          </a:prstGeom>
          <a:solidFill>
            <a:srgbClr val="2EB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08" name="Picture 12" descr="Resultado de imagem para clien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187" y="1415005"/>
            <a:ext cx="630226" cy="63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9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344" r="11250" b="1691"/>
          <a:stretch/>
        </p:blipFill>
        <p:spPr>
          <a:xfrm>
            <a:off x="1504950" y="572723"/>
            <a:ext cx="9315450" cy="6545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344" t="13360" r="11250" b="6943"/>
          <a:stretch/>
        </p:blipFill>
        <p:spPr>
          <a:xfrm>
            <a:off x="1504950" y="-736455"/>
            <a:ext cx="9315450" cy="530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2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ADAM.CG PRO</vt:lpstr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jmiyazat</dc:creator>
  <cp:lastModifiedBy>jmiyazat</cp:lastModifiedBy>
  <cp:revision>12</cp:revision>
  <dcterms:created xsi:type="dcterms:W3CDTF">2017-05-08T17:47:02Z</dcterms:created>
  <dcterms:modified xsi:type="dcterms:W3CDTF">2017-05-08T21:02:18Z</dcterms:modified>
</cp:coreProperties>
</file>