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5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C8DA-30C3-4556-9664-D70316013D74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2A3-DC77-4039-981F-7AB061E4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1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C8DA-30C3-4556-9664-D70316013D74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2A3-DC77-4039-981F-7AB061E4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5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C8DA-30C3-4556-9664-D70316013D74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2A3-DC77-4039-981F-7AB061E4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C8DA-30C3-4556-9664-D70316013D74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2A3-DC77-4039-981F-7AB061E4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8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C8DA-30C3-4556-9664-D70316013D74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2A3-DC77-4039-981F-7AB061E4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7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C8DA-30C3-4556-9664-D70316013D74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2A3-DC77-4039-981F-7AB061E4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2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C8DA-30C3-4556-9664-D70316013D74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2A3-DC77-4039-981F-7AB061E4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5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C8DA-30C3-4556-9664-D70316013D74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2A3-DC77-4039-981F-7AB061E4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0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C8DA-30C3-4556-9664-D70316013D74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2A3-DC77-4039-981F-7AB061E4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C8DA-30C3-4556-9664-D70316013D74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2A3-DC77-4039-981F-7AB061E4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4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C8DA-30C3-4556-9664-D70316013D74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3F2A3-DC77-4039-981F-7AB061E4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1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C8DA-30C3-4556-9664-D70316013D74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F2A3-DC77-4039-981F-7AB061E4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7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348347" y="1091045"/>
            <a:ext cx="7668491" cy="4810991"/>
            <a:chOff x="2660074" y="1215736"/>
            <a:chExt cx="7668491" cy="4810991"/>
          </a:xfrm>
        </p:grpSpPr>
        <p:sp>
          <p:nvSpPr>
            <p:cNvPr id="4" name="矩形 3"/>
            <p:cNvSpPr/>
            <p:nvPr/>
          </p:nvSpPr>
          <p:spPr>
            <a:xfrm>
              <a:off x="2660074" y="1215736"/>
              <a:ext cx="7668491" cy="4810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826327" y="1433946"/>
              <a:ext cx="1787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testbench</a:t>
              </a:r>
              <a:endPara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52355" y="2680856"/>
              <a:ext cx="1361209" cy="82088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dirty="0" smtClean="0"/>
                <a:t>发送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字节数据串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52354" y="3881004"/>
              <a:ext cx="1361209" cy="82088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dirty="0"/>
                <a:t>接收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字节数据串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51317" y="1834056"/>
              <a:ext cx="4499265" cy="35588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55226" y="1846118"/>
              <a:ext cx="1787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latin typeface="宋体" panose="02010600030101010101" pitchFamily="2" charset="-122"/>
                  <a:ea typeface="宋体" panose="02010600030101010101" pitchFamily="2" charset="-122"/>
                </a:rPr>
                <a:t>test_uart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89073" y="2680855"/>
              <a:ext cx="1361207" cy="20677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b="1" dirty="0" err="1" smtClean="0"/>
                <a:t>uart</a:t>
              </a:r>
              <a:endParaRPr lang="zh-CN" altLang="en-US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975026" y="2680855"/>
              <a:ext cx="1361207" cy="20677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b="1" dirty="0" err="1" smtClean="0"/>
                <a:t>mp_fake</a:t>
              </a:r>
              <a:endParaRPr lang="zh-CN" altLang="en-US" b="1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7450280" y="3293918"/>
              <a:ext cx="5247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7450280" y="4249881"/>
              <a:ext cx="5247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613563" y="3086100"/>
              <a:ext cx="1475510" cy="69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613563" y="4277589"/>
              <a:ext cx="1475510" cy="3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06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张俊</dc:creator>
  <cp:lastModifiedBy>张俊</cp:lastModifiedBy>
  <cp:revision>1</cp:revision>
  <dcterms:created xsi:type="dcterms:W3CDTF">2022-12-14T04:51:41Z</dcterms:created>
  <dcterms:modified xsi:type="dcterms:W3CDTF">2022-12-14T04:58:54Z</dcterms:modified>
</cp:coreProperties>
</file>