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70" r:id="rId7"/>
    <p:sldId id="260" r:id="rId8"/>
    <p:sldId id="258" r:id="rId9"/>
    <p:sldId id="266" r:id="rId10"/>
    <p:sldId id="271" r:id="rId11"/>
    <p:sldId id="273" r:id="rId12"/>
    <p:sldId id="272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9004"/>
    <a:srgbClr val="17787D"/>
    <a:srgbClr val="695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58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ierarchy3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4F1B46E-22B2-4721-950C-8704487586DC}">
      <dgm:prSet phldrT="[Text]"/>
      <dgm:spPr/>
      <dgm:t>
        <a:bodyPr/>
        <a:lstStyle/>
        <a:p>
          <a:r>
            <a:rPr lang="en-US" dirty="0" smtClean="0"/>
            <a:t>Database Design</a:t>
          </a:r>
          <a:endParaRPr lang="en-US" dirty="0"/>
        </a:p>
      </dgm:t>
    </dgm:pt>
    <dgm:pt modelId="{E8A66543-CC4D-4785-A93E-5B125E09F826}" type="parTrans" cxnId="{2C8317B2-2EBB-4589-86EA-C77B3B6E81AA}">
      <dgm:prSet/>
      <dgm:spPr/>
      <dgm:t>
        <a:bodyPr/>
        <a:lstStyle/>
        <a:p>
          <a:endParaRPr lang="en-US"/>
        </a:p>
      </dgm:t>
    </dgm:pt>
    <dgm:pt modelId="{A7E2530A-34E2-4E9F-BC78-8920BA140C41}" type="sibTrans" cxnId="{2C8317B2-2EBB-4589-86EA-C77B3B6E81AA}">
      <dgm:prSet/>
      <dgm:spPr/>
      <dgm:t>
        <a:bodyPr/>
        <a:lstStyle/>
        <a:p>
          <a:endParaRPr lang="en-US"/>
        </a:p>
      </dgm:t>
    </dgm:pt>
    <dgm:pt modelId="{9D72CDD3-5859-43DB-BD75-0C3C30E3DE62}">
      <dgm:prSet phldrT="[Text]"/>
      <dgm:spPr/>
      <dgm:t>
        <a:bodyPr/>
        <a:lstStyle/>
        <a:p>
          <a:pPr algn="ctr"/>
          <a:r>
            <a:rPr lang="en-US" dirty="0" smtClean="0"/>
            <a:t>Generating Tables</a:t>
          </a:r>
          <a:endParaRPr lang="en-US" dirty="0"/>
        </a:p>
      </dgm:t>
    </dgm:pt>
    <dgm:pt modelId="{1D5B1F83-33A7-4298-BC11-2B1252AFAEA5}" type="parTrans" cxnId="{DDB5AD9A-40B0-48EF-AF2C-8CCDA330F7FE}">
      <dgm:prSet/>
      <dgm:spPr/>
      <dgm:t>
        <a:bodyPr/>
        <a:lstStyle/>
        <a:p>
          <a:endParaRPr lang="en-US"/>
        </a:p>
      </dgm:t>
    </dgm:pt>
    <dgm:pt modelId="{15E25BD4-1EBF-43C2-8885-DBF66B8429E1}" type="sibTrans" cxnId="{DDB5AD9A-40B0-48EF-AF2C-8CCDA330F7FE}">
      <dgm:prSet/>
      <dgm:spPr/>
      <dgm:t>
        <a:bodyPr/>
        <a:lstStyle/>
        <a:p>
          <a:endParaRPr lang="en-US"/>
        </a:p>
      </dgm:t>
    </dgm:pt>
    <dgm:pt modelId="{F9D46839-CD06-4669-AAE4-4D1E9AFEDA78}">
      <dgm:prSet phldrT="[Text]"/>
      <dgm:spPr/>
      <dgm:t>
        <a:bodyPr/>
        <a:lstStyle/>
        <a:p>
          <a:pPr algn="ctr"/>
          <a:r>
            <a:rPr lang="en-US" dirty="0" smtClean="0"/>
            <a:t>Establishing links</a:t>
          </a:r>
          <a:endParaRPr lang="en-US" dirty="0"/>
        </a:p>
      </dgm:t>
    </dgm:pt>
    <dgm:pt modelId="{B6B535D8-00AB-4FA1-AAEC-92498ABC6F4C}" type="parTrans" cxnId="{AD25A8A0-4628-40E2-8C9E-64E6AD4D4D91}">
      <dgm:prSet/>
      <dgm:spPr/>
      <dgm:t>
        <a:bodyPr/>
        <a:lstStyle/>
        <a:p>
          <a:endParaRPr lang="en-US"/>
        </a:p>
      </dgm:t>
    </dgm:pt>
    <dgm:pt modelId="{6497F199-DC2A-41F9-A449-D395E6BC4900}" type="sibTrans" cxnId="{AD25A8A0-4628-40E2-8C9E-64E6AD4D4D91}">
      <dgm:prSet/>
      <dgm:spPr/>
      <dgm:t>
        <a:bodyPr/>
        <a:lstStyle/>
        <a:p>
          <a:endParaRPr lang="en-US"/>
        </a:p>
      </dgm:t>
    </dgm:pt>
    <dgm:pt modelId="{70879558-61CA-4CCD-B2D6-5349B01EF337}">
      <dgm:prSet phldrT="[Text]"/>
      <dgm:spPr/>
      <dgm:t>
        <a:bodyPr/>
        <a:lstStyle/>
        <a:p>
          <a:pPr algn="ctr"/>
          <a:r>
            <a:rPr lang="en-US" dirty="0" smtClean="0"/>
            <a:t>Generating ER- Diagrams</a:t>
          </a:r>
          <a:endParaRPr lang="en-US" dirty="0"/>
        </a:p>
      </dgm:t>
    </dgm:pt>
    <dgm:pt modelId="{95F5E6EE-4E8D-49F8-8C9E-8BBFD01B6A0E}" type="parTrans" cxnId="{8FAB4659-6291-457D-941A-93BCD304031A}">
      <dgm:prSet/>
      <dgm:spPr/>
      <dgm:t>
        <a:bodyPr/>
        <a:lstStyle/>
        <a:p>
          <a:endParaRPr lang="en-US"/>
        </a:p>
      </dgm:t>
    </dgm:pt>
    <dgm:pt modelId="{053E317B-DD3F-4AFF-90D1-A55D37D325DC}" type="sibTrans" cxnId="{8FAB4659-6291-457D-941A-93BCD304031A}">
      <dgm:prSet/>
      <dgm:spPr/>
      <dgm:t>
        <a:bodyPr/>
        <a:lstStyle/>
        <a:p>
          <a:endParaRPr lang="en-US"/>
        </a:p>
      </dgm:t>
    </dgm:pt>
    <dgm:pt modelId="{F2881FB1-6580-4F21-A283-BFAA6F91D5D2}">
      <dgm:prSet phldrT="[Text]"/>
      <dgm:spPr/>
      <dgm:t>
        <a:bodyPr/>
        <a:lstStyle/>
        <a:p>
          <a:r>
            <a:rPr lang="en-US" dirty="0" smtClean="0"/>
            <a:t>Controllers using WebApi</a:t>
          </a:r>
          <a:endParaRPr lang="en-US" dirty="0"/>
        </a:p>
      </dgm:t>
    </dgm:pt>
    <dgm:pt modelId="{2D960FDD-BADA-480D-9043-497C56588AD3}" type="parTrans" cxnId="{4A31D641-1B5D-46D3-B685-0C4DC6EFE71B}">
      <dgm:prSet/>
      <dgm:spPr/>
      <dgm:t>
        <a:bodyPr/>
        <a:lstStyle/>
        <a:p>
          <a:endParaRPr lang="en-US"/>
        </a:p>
      </dgm:t>
    </dgm:pt>
    <dgm:pt modelId="{A5ABDC17-7AB5-4F0E-992A-F9343F5D74EB}" type="sibTrans" cxnId="{4A31D641-1B5D-46D3-B685-0C4DC6EFE71B}">
      <dgm:prSet/>
      <dgm:spPr/>
      <dgm:t>
        <a:bodyPr/>
        <a:lstStyle/>
        <a:p>
          <a:endParaRPr lang="en-US"/>
        </a:p>
      </dgm:t>
    </dgm:pt>
    <dgm:pt modelId="{D5197DDB-D5D2-499F-B255-CF7BB5AE2B43}">
      <dgm:prSet phldrT="[Text]"/>
      <dgm:spPr/>
      <dgm:t>
        <a:bodyPr/>
        <a:lstStyle/>
        <a:p>
          <a:pPr algn="ctr"/>
          <a:r>
            <a:rPr lang="en-US" dirty="0" smtClean="0"/>
            <a:t>Defining Methods/Models</a:t>
          </a:r>
          <a:endParaRPr lang="en-US" dirty="0"/>
        </a:p>
      </dgm:t>
    </dgm:pt>
    <dgm:pt modelId="{B14A4DC9-F40A-4867-ADB8-4BA8A1F83766}" type="parTrans" cxnId="{3204ED53-15A0-4643-A582-021A785F1BA2}">
      <dgm:prSet/>
      <dgm:spPr/>
      <dgm:t>
        <a:bodyPr/>
        <a:lstStyle/>
        <a:p>
          <a:endParaRPr lang="en-US"/>
        </a:p>
      </dgm:t>
    </dgm:pt>
    <dgm:pt modelId="{29F2454A-2FA8-4B3A-AC63-4A0B9FD04A75}" type="sibTrans" cxnId="{3204ED53-15A0-4643-A582-021A785F1BA2}">
      <dgm:prSet/>
      <dgm:spPr/>
      <dgm:t>
        <a:bodyPr/>
        <a:lstStyle/>
        <a:p>
          <a:endParaRPr lang="en-US"/>
        </a:p>
      </dgm:t>
    </dgm:pt>
    <dgm:pt modelId="{29E78340-8EBE-415C-B973-78A91A054B9C}">
      <dgm:prSet phldrT="[Text]"/>
      <dgm:spPr/>
      <dgm:t>
        <a:bodyPr/>
        <a:lstStyle/>
        <a:p>
          <a:pPr algn="ctr"/>
          <a:r>
            <a:rPr lang="en-US" dirty="0" smtClean="0"/>
            <a:t>Creating Business Logic</a:t>
          </a:r>
          <a:endParaRPr lang="en-US" dirty="0"/>
        </a:p>
      </dgm:t>
    </dgm:pt>
    <dgm:pt modelId="{FF4E5F97-6974-4E39-A85D-DCB2E100798E}" type="parTrans" cxnId="{311348D8-FDE3-4C22-99F5-3B98C5F51F0D}">
      <dgm:prSet/>
      <dgm:spPr/>
      <dgm:t>
        <a:bodyPr/>
        <a:lstStyle/>
        <a:p>
          <a:endParaRPr lang="en-US"/>
        </a:p>
      </dgm:t>
    </dgm:pt>
    <dgm:pt modelId="{B4B9A51E-FA34-465E-B5B4-81CD76EB3FC2}" type="sibTrans" cxnId="{311348D8-FDE3-4C22-99F5-3B98C5F51F0D}">
      <dgm:prSet/>
      <dgm:spPr/>
      <dgm:t>
        <a:bodyPr/>
        <a:lstStyle/>
        <a:p>
          <a:endParaRPr lang="en-US"/>
        </a:p>
      </dgm:t>
    </dgm:pt>
    <dgm:pt modelId="{6352CA33-6755-44BE-808F-400DA4CF80A7}">
      <dgm:prSet phldrT="[Text]"/>
      <dgm:spPr/>
      <dgm:t>
        <a:bodyPr/>
        <a:lstStyle/>
        <a:p>
          <a:r>
            <a:rPr lang="en-US" dirty="0" smtClean="0"/>
            <a:t>Front End using Angular</a:t>
          </a:r>
          <a:endParaRPr lang="en-US" dirty="0"/>
        </a:p>
      </dgm:t>
    </dgm:pt>
    <dgm:pt modelId="{AEB59203-63BA-4A96-BADC-40BAEBD9AA40}" type="parTrans" cxnId="{82BAE5DD-3A79-4870-9019-1254385E0650}">
      <dgm:prSet/>
      <dgm:spPr/>
      <dgm:t>
        <a:bodyPr/>
        <a:lstStyle/>
        <a:p>
          <a:endParaRPr lang="en-US"/>
        </a:p>
      </dgm:t>
    </dgm:pt>
    <dgm:pt modelId="{AAB4CF73-4B9B-4AA0-9074-16C2D2AE00A1}" type="sibTrans" cxnId="{82BAE5DD-3A79-4870-9019-1254385E0650}">
      <dgm:prSet/>
      <dgm:spPr/>
      <dgm:t>
        <a:bodyPr/>
        <a:lstStyle/>
        <a:p>
          <a:endParaRPr lang="en-US"/>
        </a:p>
      </dgm:t>
    </dgm:pt>
    <dgm:pt modelId="{7FCE83D9-631B-4420-BBFC-CA0AFA59F747}">
      <dgm:prSet phldrT="[Text]"/>
      <dgm:spPr/>
      <dgm:t>
        <a:bodyPr/>
        <a:lstStyle/>
        <a:p>
          <a:r>
            <a:rPr lang="en-US" dirty="0" smtClean="0"/>
            <a:t>Final Integration</a:t>
          </a:r>
          <a:endParaRPr lang="en-US" dirty="0"/>
        </a:p>
      </dgm:t>
    </dgm:pt>
    <dgm:pt modelId="{C61EC981-13FA-4710-B079-D35692EEB764}" type="parTrans" cxnId="{E572418E-4340-4448-940D-253A2FA3B9B3}">
      <dgm:prSet/>
      <dgm:spPr/>
      <dgm:t>
        <a:bodyPr/>
        <a:lstStyle/>
        <a:p>
          <a:endParaRPr lang="en-US"/>
        </a:p>
      </dgm:t>
    </dgm:pt>
    <dgm:pt modelId="{1B48A0DE-4031-4D45-86A1-94CDAF68824A}" type="sibTrans" cxnId="{E572418E-4340-4448-940D-253A2FA3B9B3}">
      <dgm:prSet/>
      <dgm:spPr/>
      <dgm:t>
        <a:bodyPr/>
        <a:lstStyle/>
        <a:p>
          <a:endParaRPr lang="en-US"/>
        </a:p>
      </dgm:t>
    </dgm:pt>
    <dgm:pt modelId="{DB9FB862-4759-4D6A-84F3-01524B92723B}">
      <dgm:prSet phldrT="[Text]"/>
      <dgm:spPr/>
      <dgm:t>
        <a:bodyPr/>
        <a:lstStyle/>
        <a:p>
          <a:pPr algn="ctr"/>
          <a:r>
            <a:rPr lang="en-US" dirty="0" smtClean="0"/>
            <a:t>Integrating WebApi Components with Angular</a:t>
          </a:r>
          <a:endParaRPr lang="en-US" dirty="0"/>
        </a:p>
      </dgm:t>
    </dgm:pt>
    <dgm:pt modelId="{CD1EE44C-3116-420B-89E3-1D797CB25D34}" type="parTrans" cxnId="{70CAB4FC-3D17-49C2-8A7B-F387031FCDCA}">
      <dgm:prSet/>
      <dgm:spPr/>
      <dgm:t>
        <a:bodyPr/>
        <a:lstStyle/>
        <a:p>
          <a:endParaRPr lang="en-US"/>
        </a:p>
      </dgm:t>
    </dgm:pt>
    <dgm:pt modelId="{4BD4D4A5-043E-4ED5-A5CA-8D46DADC3150}" type="sibTrans" cxnId="{70CAB4FC-3D17-49C2-8A7B-F387031FCDCA}">
      <dgm:prSet/>
      <dgm:spPr/>
      <dgm:t>
        <a:bodyPr/>
        <a:lstStyle/>
        <a:p>
          <a:endParaRPr lang="en-US"/>
        </a:p>
      </dgm:t>
    </dgm:pt>
    <dgm:pt modelId="{19D9D6CC-C2AF-4972-906B-8F7D9296D61D}">
      <dgm:prSet/>
      <dgm:spPr/>
      <dgm:t>
        <a:bodyPr/>
        <a:lstStyle/>
        <a:p>
          <a:pPr algn="ctr"/>
          <a:r>
            <a:rPr lang="en-US" dirty="0" smtClean="0"/>
            <a:t>Generating Components</a:t>
          </a:r>
        </a:p>
      </dgm:t>
    </dgm:pt>
    <dgm:pt modelId="{FA5A0B8F-A60C-43DA-9120-16177AC556BD}" type="parTrans" cxnId="{183D2B79-24D0-4B3B-8ACE-127CC2D12231}">
      <dgm:prSet/>
      <dgm:spPr/>
      <dgm:t>
        <a:bodyPr/>
        <a:lstStyle/>
        <a:p>
          <a:endParaRPr lang="en-US"/>
        </a:p>
      </dgm:t>
    </dgm:pt>
    <dgm:pt modelId="{1274783D-994F-4EDB-90BC-3493065FF4F4}" type="sibTrans" cxnId="{183D2B79-24D0-4B3B-8ACE-127CC2D12231}">
      <dgm:prSet/>
      <dgm:spPr/>
      <dgm:t>
        <a:bodyPr/>
        <a:lstStyle/>
        <a:p>
          <a:endParaRPr lang="en-US"/>
        </a:p>
      </dgm:t>
    </dgm:pt>
    <dgm:pt modelId="{89C86DAA-6397-4037-B075-18FD7BFB0E07}">
      <dgm:prSet/>
      <dgm:spPr/>
      <dgm:t>
        <a:bodyPr/>
        <a:lstStyle/>
        <a:p>
          <a:pPr algn="ctr"/>
          <a:r>
            <a:rPr lang="en-US" dirty="0" smtClean="0"/>
            <a:t>Checks &amp; Validations</a:t>
          </a:r>
        </a:p>
      </dgm:t>
    </dgm:pt>
    <dgm:pt modelId="{3541B171-C3BF-4D11-8A54-D26C14328C77}" type="parTrans" cxnId="{4B07FCDF-1445-4DBD-975F-B9196B25297C}">
      <dgm:prSet/>
      <dgm:spPr/>
      <dgm:t>
        <a:bodyPr/>
        <a:lstStyle/>
        <a:p>
          <a:endParaRPr lang="en-US"/>
        </a:p>
      </dgm:t>
    </dgm:pt>
    <dgm:pt modelId="{0A98FA4D-EF11-49B4-8AC8-9081FBDFB2FE}" type="sibTrans" cxnId="{4B07FCDF-1445-4DBD-975F-B9196B25297C}">
      <dgm:prSet/>
      <dgm:spPr/>
      <dgm:t>
        <a:bodyPr/>
        <a:lstStyle/>
        <a:p>
          <a:endParaRPr lang="en-US"/>
        </a:p>
      </dgm:t>
    </dgm:pt>
    <dgm:pt modelId="{63DFA0CF-470F-48E0-9456-40D1394DA8BB}">
      <dgm:prSet phldrT="[Text]"/>
      <dgm:spPr/>
      <dgm:t>
        <a:bodyPr/>
        <a:lstStyle/>
        <a:p>
          <a:pPr algn="ctr"/>
          <a:r>
            <a:rPr lang="en-US" dirty="0" smtClean="0"/>
            <a:t>Enabling Routing / Cookies</a:t>
          </a:r>
          <a:endParaRPr lang="en-US" dirty="0"/>
        </a:p>
      </dgm:t>
    </dgm:pt>
    <dgm:pt modelId="{475174E1-696E-46A6-B152-9DD466796019}" type="parTrans" cxnId="{7218AC50-D133-4A99-A197-FABFCEF1DD80}">
      <dgm:prSet/>
      <dgm:spPr/>
      <dgm:t>
        <a:bodyPr/>
        <a:lstStyle/>
        <a:p>
          <a:endParaRPr lang="en-US"/>
        </a:p>
      </dgm:t>
    </dgm:pt>
    <dgm:pt modelId="{DE599922-A301-40A4-8926-C15B12F67F4F}" type="sibTrans" cxnId="{7218AC50-D133-4A99-A197-FABFCEF1DD80}">
      <dgm:prSet/>
      <dgm:spPr/>
      <dgm:t>
        <a:bodyPr/>
        <a:lstStyle/>
        <a:p>
          <a:endParaRPr lang="en-US"/>
        </a:p>
      </dgm:t>
    </dgm:pt>
    <dgm:pt modelId="{47E728C5-E3B2-4FCA-8772-1316E5A2C1AB}">
      <dgm:prSet phldrT="[Text]"/>
      <dgm:spPr/>
      <dgm:t>
        <a:bodyPr/>
        <a:lstStyle/>
        <a:p>
          <a:pPr algn="ctr"/>
          <a:r>
            <a:rPr lang="en-US" dirty="0" smtClean="0"/>
            <a:t>Creating LINQ EF Queries</a:t>
          </a:r>
          <a:endParaRPr lang="en-US" dirty="0"/>
        </a:p>
      </dgm:t>
    </dgm:pt>
    <dgm:pt modelId="{B9A3AB45-B47E-47E4-B576-34D550EE5922}" type="parTrans" cxnId="{0F177A19-33B6-4FF6-8568-F01352D96463}">
      <dgm:prSet/>
      <dgm:spPr/>
      <dgm:t>
        <a:bodyPr/>
        <a:lstStyle/>
        <a:p>
          <a:endParaRPr lang="en-US"/>
        </a:p>
      </dgm:t>
    </dgm:pt>
    <dgm:pt modelId="{2ADD2C81-3B3F-496C-A104-B651C3E683B6}" type="sibTrans" cxnId="{0F177A19-33B6-4FF6-8568-F01352D96463}">
      <dgm:prSet/>
      <dgm:spPr/>
      <dgm:t>
        <a:bodyPr/>
        <a:lstStyle/>
        <a:p>
          <a:endParaRPr lang="en-US"/>
        </a:p>
      </dgm:t>
    </dgm:pt>
    <dgm:pt modelId="{2D1CDD9C-98E3-4BDA-9FC8-884EB8CEB633}">
      <dgm:prSet/>
      <dgm:spPr/>
      <dgm:t>
        <a:bodyPr/>
        <a:lstStyle/>
        <a:p>
          <a:r>
            <a:rPr lang="en-US" dirty="0" smtClean="0"/>
            <a:t>Creating Models , Adapters &amp; Services</a:t>
          </a:r>
        </a:p>
      </dgm:t>
    </dgm:pt>
    <dgm:pt modelId="{3D0C4AB2-0459-477D-8BB7-178494ADB331}" type="parTrans" cxnId="{76F60ECA-B3D7-486A-84F2-787D3FFE0450}">
      <dgm:prSet/>
      <dgm:spPr/>
      <dgm:t>
        <a:bodyPr/>
        <a:lstStyle/>
        <a:p>
          <a:endParaRPr lang="en-US"/>
        </a:p>
      </dgm:t>
    </dgm:pt>
    <dgm:pt modelId="{A840D12C-6264-4572-B008-E005443C917C}" type="sibTrans" cxnId="{76F60ECA-B3D7-486A-84F2-787D3FFE0450}">
      <dgm:prSet/>
      <dgm:spPr/>
      <dgm:t>
        <a:bodyPr/>
        <a:lstStyle/>
        <a:p>
          <a:endParaRPr lang="en-US"/>
        </a:p>
      </dgm:t>
    </dgm:pt>
    <dgm:pt modelId="{BC3AAC93-46D8-4237-8B77-CE4EB9B98148}" type="pres">
      <dgm:prSet presAssocID="{00C18FBF-3FF5-4C16-97CF-AF03740D7AB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19E4DE7-2839-415C-9FCA-FCBCE0C10018}" type="pres">
      <dgm:prSet presAssocID="{B4F1B46E-22B2-4721-950C-8704487586DC}" presName="root" presStyleCnt="0"/>
      <dgm:spPr/>
      <dgm:t>
        <a:bodyPr/>
        <a:lstStyle/>
        <a:p>
          <a:endParaRPr lang="en-US"/>
        </a:p>
      </dgm:t>
    </dgm:pt>
    <dgm:pt modelId="{0E169EBC-8B1B-4F0A-B4F6-5F8FC9FE5025}" type="pres">
      <dgm:prSet presAssocID="{B4F1B46E-22B2-4721-950C-8704487586DC}" presName="rootComposite" presStyleCnt="0"/>
      <dgm:spPr/>
      <dgm:t>
        <a:bodyPr/>
        <a:lstStyle/>
        <a:p>
          <a:endParaRPr lang="en-US"/>
        </a:p>
      </dgm:t>
    </dgm:pt>
    <dgm:pt modelId="{80849B5F-8DFB-464A-B5F8-1B2E2D1D1ED4}" type="pres">
      <dgm:prSet presAssocID="{B4F1B46E-22B2-4721-950C-8704487586DC}" presName="rootText" presStyleLbl="node1" presStyleIdx="0" presStyleCnt="4"/>
      <dgm:spPr/>
      <dgm:t>
        <a:bodyPr/>
        <a:lstStyle/>
        <a:p>
          <a:endParaRPr lang="en-US"/>
        </a:p>
      </dgm:t>
    </dgm:pt>
    <dgm:pt modelId="{3EFB1AA0-8AAF-41D5-B20C-99F98A9299C0}" type="pres">
      <dgm:prSet presAssocID="{B4F1B46E-22B2-4721-950C-8704487586DC}" presName="rootConnector" presStyleLbl="node1" presStyleIdx="0" presStyleCnt="4"/>
      <dgm:spPr/>
      <dgm:t>
        <a:bodyPr/>
        <a:lstStyle/>
        <a:p>
          <a:endParaRPr lang="en-US"/>
        </a:p>
      </dgm:t>
    </dgm:pt>
    <dgm:pt modelId="{31E8AAD8-03D1-4AE8-850D-F4855CE6E3CF}" type="pres">
      <dgm:prSet presAssocID="{B4F1B46E-22B2-4721-950C-8704487586DC}" presName="childShape" presStyleCnt="0"/>
      <dgm:spPr/>
      <dgm:t>
        <a:bodyPr/>
        <a:lstStyle/>
        <a:p>
          <a:endParaRPr lang="en-US"/>
        </a:p>
      </dgm:t>
    </dgm:pt>
    <dgm:pt modelId="{A5DA65D3-90D9-4DF2-8E88-60928EC5F383}" type="pres">
      <dgm:prSet presAssocID="{1D5B1F83-33A7-4298-BC11-2B1252AFAEA5}" presName="Name13" presStyleLbl="parChTrans1D2" presStyleIdx="0" presStyleCnt="11"/>
      <dgm:spPr/>
      <dgm:t>
        <a:bodyPr/>
        <a:lstStyle/>
        <a:p>
          <a:endParaRPr lang="en-US"/>
        </a:p>
      </dgm:t>
    </dgm:pt>
    <dgm:pt modelId="{C4326220-1DE1-4D83-88B4-C5086068802B}" type="pres">
      <dgm:prSet presAssocID="{9D72CDD3-5859-43DB-BD75-0C3C30E3DE62}" presName="childText" presStyleLbl="bgAcc1" presStyleIdx="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9BF8F-11F7-4222-9A49-4DBC26EBADB0}" type="pres">
      <dgm:prSet presAssocID="{B6B535D8-00AB-4FA1-AAEC-92498ABC6F4C}" presName="Name13" presStyleLbl="parChTrans1D2" presStyleIdx="1" presStyleCnt="11"/>
      <dgm:spPr/>
      <dgm:t>
        <a:bodyPr/>
        <a:lstStyle/>
        <a:p>
          <a:endParaRPr lang="en-US"/>
        </a:p>
      </dgm:t>
    </dgm:pt>
    <dgm:pt modelId="{90D5883D-5B28-4A32-A370-6CB8DDB6314B}" type="pres">
      <dgm:prSet presAssocID="{F9D46839-CD06-4669-AAE4-4D1E9AFEDA78}" presName="childText" presStyleLbl="bgAcc1" presStyleIdx="1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DB4A02-A999-4953-BFF0-E32ED3D35BDD}" type="pres">
      <dgm:prSet presAssocID="{95F5E6EE-4E8D-49F8-8C9E-8BBFD01B6A0E}" presName="Name13" presStyleLbl="parChTrans1D2" presStyleIdx="2" presStyleCnt="11"/>
      <dgm:spPr/>
      <dgm:t>
        <a:bodyPr/>
        <a:lstStyle/>
        <a:p>
          <a:endParaRPr lang="en-US"/>
        </a:p>
      </dgm:t>
    </dgm:pt>
    <dgm:pt modelId="{D6A72974-D544-439B-9595-DE978A2DAE1D}" type="pres">
      <dgm:prSet presAssocID="{70879558-61CA-4CCD-B2D6-5349B01EF337}" presName="childText" presStyleLbl="bgAcc1" presStyleIdx="2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34C9FD-CAB0-44BC-9DD9-12A3ABE69C54}" type="pres">
      <dgm:prSet presAssocID="{F2881FB1-6580-4F21-A283-BFAA6F91D5D2}" presName="root" presStyleCnt="0"/>
      <dgm:spPr/>
      <dgm:t>
        <a:bodyPr/>
        <a:lstStyle/>
        <a:p>
          <a:endParaRPr lang="en-US"/>
        </a:p>
      </dgm:t>
    </dgm:pt>
    <dgm:pt modelId="{CB818D19-0787-4A86-9347-AAC92A961339}" type="pres">
      <dgm:prSet presAssocID="{F2881FB1-6580-4F21-A283-BFAA6F91D5D2}" presName="rootComposite" presStyleCnt="0"/>
      <dgm:spPr/>
      <dgm:t>
        <a:bodyPr/>
        <a:lstStyle/>
        <a:p>
          <a:endParaRPr lang="en-US"/>
        </a:p>
      </dgm:t>
    </dgm:pt>
    <dgm:pt modelId="{A11EAAEF-48D6-41A8-AEB9-76F1FAB48BCB}" type="pres">
      <dgm:prSet presAssocID="{F2881FB1-6580-4F21-A283-BFAA6F91D5D2}" presName="rootText" presStyleLbl="node1" presStyleIdx="1" presStyleCnt="4"/>
      <dgm:spPr/>
      <dgm:t>
        <a:bodyPr/>
        <a:lstStyle/>
        <a:p>
          <a:endParaRPr lang="en-US"/>
        </a:p>
      </dgm:t>
    </dgm:pt>
    <dgm:pt modelId="{64E26BC9-3DFB-438D-AAE4-022056418506}" type="pres">
      <dgm:prSet presAssocID="{F2881FB1-6580-4F21-A283-BFAA6F91D5D2}" presName="rootConnector" presStyleLbl="node1" presStyleIdx="1" presStyleCnt="4"/>
      <dgm:spPr/>
      <dgm:t>
        <a:bodyPr/>
        <a:lstStyle/>
        <a:p>
          <a:endParaRPr lang="en-US"/>
        </a:p>
      </dgm:t>
    </dgm:pt>
    <dgm:pt modelId="{79BD1794-98D5-4543-9D5E-BDF23DDC6548}" type="pres">
      <dgm:prSet presAssocID="{F2881FB1-6580-4F21-A283-BFAA6F91D5D2}" presName="childShape" presStyleCnt="0"/>
      <dgm:spPr/>
      <dgm:t>
        <a:bodyPr/>
        <a:lstStyle/>
        <a:p>
          <a:endParaRPr lang="en-US"/>
        </a:p>
      </dgm:t>
    </dgm:pt>
    <dgm:pt modelId="{854850F7-FCF3-4672-BD99-DBD4C51F0C60}" type="pres">
      <dgm:prSet presAssocID="{B14A4DC9-F40A-4867-ADB8-4BA8A1F83766}" presName="Name13" presStyleLbl="parChTrans1D2" presStyleIdx="3" presStyleCnt="11"/>
      <dgm:spPr/>
      <dgm:t>
        <a:bodyPr/>
        <a:lstStyle/>
        <a:p>
          <a:endParaRPr lang="en-US"/>
        </a:p>
      </dgm:t>
    </dgm:pt>
    <dgm:pt modelId="{7A6BBA1A-A7C8-413D-B563-B84EC2AC1B57}" type="pres">
      <dgm:prSet presAssocID="{D5197DDB-D5D2-499F-B255-CF7BB5AE2B43}" presName="childText" presStyleLbl="bgAcc1" presStyleIdx="3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82E6CC-726D-4F90-8F25-94A31A6B41CA}" type="pres">
      <dgm:prSet presAssocID="{FF4E5F97-6974-4E39-A85D-DCB2E100798E}" presName="Name13" presStyleLbl="parChTrans1D2" presStyleIdx="4" presStyleCnt="11"/>
      <dgm:spPr/>
      <dgm:t>
        <a:bodyPr/>
        <a:lstStyle/>
        <a:p>
          <a:endParaRPr lang="en-US"/>
        </a:p>
      </dgm:t>
    </dgm:pt>
    <dgm:pt modelId="{85850AD6-98A7-4E1E-956B-2DD584FE723F}" type="pres">
      <dgm:prSet presAssocID="{29E78340-8EBE-415C-B973-78A91A054B9C}" presName="childText" presStyleLbl="bgAcc1" presStyleIdx="4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27459D-BE81-4250-B9AD-289DF8CA6E30}" type="pres">
      <dgm:prSet presAssocID="{B9A3AB45-B47E-47E4-B576-34D550EE5922}" presName="Name13" presStyleLbl="parChTrans1D2" presStyleIdx="5" presStyleCnt="11"/>
      <dgm:spPr/>
      <dgm:t>
        <a:bodyPr/>
        <a:lstStyle/>
        <a:p>
          <a:endParaRPr lang="en-US"/>
        </a:p>
      </dgm:t>
    </dgm:pt>
    <dgm:pt modelId="{9A497F44-D1E5-49FA-BBAA-D7FAA5BC0B14}" type="pres">
      <dgm:prSet presAssocID="{47E728C5-E3B2-4FCA-8772-1316E5A2C1AB}" presName="childText" presStyleLbl="bgAcc1" presStyleIdx="5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C4EA05-91DF-4EDA-A6AE-0C879233639D}" type="pres">
      <dgm:prSet presAssocID="{6352CA33-6755-44BE-808F-400DA4CF80A7}" presName="root" presStyleCnt="0"/>
      <dgm:spPr/>
      <dgm:t>
        <a:bodyPr/>
        <a:lstStyle/>
        <a:p>
          <a:endParaRPr lang="en-US"/>
        </a:p>
      </dgm:t>
    </dgm:pt>
    <dgm:pt modelId="{F774212E-2B8E-4FBD-BC18-E4D4FC18749C}" type="pres">
      <dgm:prSet presAssocID="{6352CA33-6755-44BE-808F-400DA4CF80A7}" presName="rootComposite" presStyleCnt="0"/>
      <dgm:spPr/>
      <dgm:t>
        <a:bodyPr/>
        <a:lstStyle/>
        <a:p>
          <a:endParaRPr lang="en-US"/>
        </a:p>
      </dgm:t>
    </dgm:pt>
    <dgm:pt modelId="{9FC89350-AE51-4BCD-98DA-670A500DEF45}" type="pres">
      <dgm:prSet presAssocID="{6352CA33-6755-44BE-808F-400DA4CF80A7}" presName="rootText" presStyleLbl="node1" presStyleIdx="2" presStyleCnt="4"/>
      <dgm:spPr/>
      <dgm:t>
        <a:bodyPr/>
        <a:lstStyle/>
        <a:p>
          <a:endParaRPr lang="en-US"/>
        </a:p>
      </dgm:t>
    </dgm:pt>
    <dgm:pt modelId="{24705781-D7D3-49F0-9C0B-CCEC5F3DF3D0}" type="pres">
      <dgm:prSet presAssocID="{6352CA33-6755-44BE-808F-400DA4CF80A7}" presName="rootConnector" presStyleLbl="node1" presStyleIdx="2" presStyleCnt="4"/>
      <dgm:spPr/>
      <dgm:t>
        <a:bodyPr/>
        <a:lstStyle/>
        <a:p>
          <a:endParaRPr lang="en-US"/>
        </a:p>
      </dgm:t>
    </dgm:pt>
    <dgm:pt modelId="{12149EA8-6DC3-40AA-A1E9-06D66EA3AD68}" type="pres">
      <dgm:prSet presAssocID="{6352CA33-6755-44BE-808F-400DA4CF80A7}" presName="childShape" presStyleCnt="0"/>
      <dgm:spPr/>
      <dgm:t>
        <a:bodyPr/>
        <a:lstStyle/>
        <a:p>
          <a:endParaRPr lang="en-US"/>
        </a:p>
      </dgm:t>
    </dgm:pt>
    <dgm:pt modelId="{C5A50EE0-53DF-4024-88CC-1F76FE021B14}" type="pres">
      <dgm:prSet presAssocID="{FA5A0B8F-A60C-43DA-9120-16177AC556BD}" presName="Name13" presStyleLbl="parChTrans1D2" presStyleIdx="6" presStyleCnt="11"/>
      <dgm:spPr/>
      <dgm:t>
        <a:bodyPr/>
        <a:lstStyle/>
        <a:p>
          <a:endParaRPr lang="en-US"/>
        </a:p>
      </dgm:t>
    </dgm:pt>
    <dgm:pt modelId="{BDA4F3E3-2166-46A2-8D2D-EE9BB257CAE6}" type="pres">
      <dgm:prSet presAssocID="{19D9D6CC-C2AF-4972-906B-8F7D9296D61D}" presName="childText" presStyleLbl="bgAcc1" presStyleIdx="6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921657-4700-4164-9AC7-BEF24981A605}" type="pres">
      <dgm:prSet presAssocID="{3541B171-C3BF-4D11-8A54-D26C14328C77}" presName="Name13" presStyleLbl="parChTrans1D2" presStyleIdx="7" presStyleCnt="11"/>
      <dgm:spPr/>
      <dgm:t>
        <a:bodyPr/>
        <a:lstStyle/>
        <a:p>
          <a:endParaRPr lang="en-US"/>
        </a:p>
      </dgm:t>
    </dgm:pt>
    <dgm:pt modelId="{304DEEB1-5AF9-48C3-A1F5-29E36FA7A097}" type="pres">
      <dgm:prSet presAssocID="{89C86DAA-6397-4037-B075-18FD7BFB0E07}" presName="childText" presStyleLbl="bgAcc1" presStyleIdx="7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8E083B-7796-4426-A508-0505D4E721EA}" type="pres">
      <dgm:prSet presAssocID="{475174E1-696E-46A6-B152-9DD466796019}" presName="Name13" presStyleLbl="parChTrans1D2" presStyleIdx="8" presStyleCnt="11"/>
      <dgm:spPr/>
      <dgm:t>
        <a:bodyPr/>
        <a:lstStyle/>
        <a:p>
          <a:endParaRPr lang="en-US"/>
        </a:p>
      </dgm:t>
    </dgm:pt>
    <dgm:pt modelId="{109D9226-C2BE-4F22-B80E-B88C74DB3908}" type="pres">
      <dgm:prSet presAssocID="{63DFA0CF-470F-48E0-9456-40D1394DA8BB}" presName="childText" presStyleLbl="bgAcc1" presStyleIdx="8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6CF1DB-B677-4421-B694-23240ABE8347}" type="pres">
      <dgm:prSet presAssocID="{7FCE83D9-631B-4420-BBFC-CA0AFA59F747}" presName="root" presStyleCnt="0"/>
      <dgm:spPr/>
      <dgm:t>
        <a:bodyPr/>
        <a:lstStyle/>
        <a:p>
          <a:endParaRPr lang="en-US"/>
        </a:p>
      </dgm:t>
    </dgm:pt>
    <dgm:pt modelId="{55C14E16-DE1C-44EC-9AD6-92A62C12AB08}" type="pres">
      <dgm:prSet presAssocID="{7FCE83D9-631B-4420-BBFC-CA0AFA59F747}" presName="rootComposite" presStyleCnt="0"/>
      <dgm:spPr/>
      <dgm:t>
        <a:bodyPr/>
        <a:lstStyle/>
        <a:p>
          <a:endParaRPr lang="en-US"/>
        </a:p>
      </dgm:t>
    </dgm:pt>
    <dgm:pt modelId="{1FF2608A-6C8E-437F-AA52-AAEA81B2847A}" type="pres">
      <dgm:prSet presAssocID="{7FCE83D9-631B-4420-BBFC-CA0AFA59F747}" presName="rootText" presStyleLbl="node1" presStyleIdx="3" presStyleCnt="4"/>
      <dgm:spPr/>
      <dgm:t>
        <a:bodyPr/>
        <a:lstStyle/>
        <a:p>
          <a:endParaRPr lang="en-US"/>
        </a:p>
      </dgm:t>
    </dgm:pt>
    <dgm:pt modelId="{67EDF083-437A-458F-AB95-27C431F16190}" type="pres">
      <dgm:prSet presAssocID="{7FCE83D9-631B-4420-BBFC-CA0AFA59F747}" presName="rootConnector" presStyleLbl="node1" presStyleIdx="3" presStyleCnt="4"/>
      <dgm:spPr/>
      <dgm:t>
        <a:bodyPr/>
        <a:lstStyle/>
        <a:p>
          <a:endParaRPr lang="en-US"/>
        </a:p>
      </dgm:t>
    </dgm:pt>
    <dgm:pt modelId="{5042DA7A-751F-4622-84ED-5FEC78E6AA9F}" type="pres">
      <dgm:prSet presAssocID="{7FCE83D9-631B-4420-BBFC-CA0AFA59F747}" presName="childShape" presStyleCnt="0"/>
      <dgm:spPr/>
      <dgm:t>
        <a:bodyPr/>
        <a:lstStyle/>
        <a:p>
          <a:endParaRPr lang="en-US"/>
        </a:p>
      </dgm:t>
    </dgm:pt>
    <dgm:pt modelId="{2A18FF5E-2F15-42F5-A669-B993A84DB36B}" type="pres">
      <dgm:prSet presAssocID="{CD1EE44C-3116-420B-89E3-1D797CB25D34}" presName="Name13" presStyleLbl="parChTrans1D2" presStyleIdx="9" presStyleCnt="11"/>
      <dgm:spPr/>
      <dgm:t>
        <a:bodyPr/>
        <a:lstStyle/>
        <a:p>
          <a:endParaRPr lang="en-US"/>
        </a:p>
      </dgm:t>
    </dgm:pt>
    <dgm:pt modelId="{024817E6-978D-43C3-9CCC-D9B882261C7A}" type="pres">
      <dgm:prSet presAssocID="{DB9FB862-4759-4D6A-84F3-01524B92723B}" presName="childText" presStyleLbl="bgAcc1" presStyleIdx="9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B208CC-B749-4DFD-A06D-74CCB5C90599}" type="pres">
      <dgm:prSet presAssocID="{3D0C4AB2-0459-477D-8BB7-178494ADB331}" presName="Name13" presStyleLbl="parChTrans1D2" presStyleIdx="10" presStyleCnt="11"/>
      <dgm:spPr/>
      <dgm:t>
        <a:bodyPr/>
        <a:lstStyle/>
        <a:p>
          <a:endParaRPr lang="en-US"/>
        </a:p>
      </dgm:t>
    </dgm:pt>
    <dgm:pt modelId="{E7B4A12E-6CC0-4B8C-9E2F-292D17BF718C}" type="pres">
      <dgm:prSet presAssocID="{2D1CDD9C-98E3-4BDA-9FC8-884EB8CEB633}" presName="childText" presStyleLbl="bgAcc1" presStyleIdx="1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9E5DA2-F6B9-446F-839C-DCF4CD06A2F2}" type="presOf" srcId="{9D72CDD3-5859-43DB-BD75-0C3C30E3DE62}" destId="{C4326220-1DE1-4D83-88B4-C5086068802B}" srcOrd="0" destOrd="0" presId="urn:microsoft.com/office/officeart/2005/8/layout/hierarchy3"/>
    <dgm:cxn modelId="{BBDDE774-EB30-4CDA-A261-8E0781CC8135}" type="presOf" srcId="{CD1EE44C-3116-420B-89E3-1D797CB25D34}" destId="{2A18FF5E-2F15-42F5-A669-B993A84DB36B}" srcOrd="0" destOrd="0" presId="urn:microsoft.com/office/officeart/2005/8/layout/hierarchy3"/>
    <dgm:cxn modelId="{33D57B8B-3EA2-4894-A925-D58E449B4AE3}" type="presOf" srcId="{3D0C4AB2-0459-477D-8BB7-178494ADB331}" destId="{0BB208CC-B749-4DFD-A06D-74CCB5C90599}" srcOrd="0" destOrd="0" presId="urn:microsoft.com/office/officeart/2005/8/layout/hierarchy3"/>
    <dgm:cxn modelId="{8D1F64BD-3C62-4F68-9843-8E54BE39F4FE}" type="presOf" srcId="{19D9D6CC-C2AF-4972-906B-8F7D9296D61D}" destId="{BDA4F3E3-2166-46A2-8D2D-EE9BB257CAE6}" srcOrd="0" destOrd="0" presId="urn:microsoft.com/office/officeart/2005/8/layout/hierarchy3"/>
    <dgm:cxn modelId="{EF036DAD-64BB-4F0A-B7F2-D00FDA30F792}" type="presOf" srcId="{63DFA0CF-470F-48E0-9456-40D1394DA8BB}" destId="{109D9226-C2BE-4F22-B80E-B88C74DB3908}" srcOrd="0" destOrd="0" presId="urn:microsoft.com/office/officeart/2005/8/layout/hierarchy3"/>
    <dgm:cxn modelId="{DDB5AD9A-40B0-48EF-AF2C-8CCDA330F7FE}" srcId="{B4F1B46E-22B2-4721-950C-8704487586DC}" destId="{9D72CDD3-5859-43DB-BD75-0C3C30E3DE62}" srcOrd="0" destOrd="0" parTransId="{1D5B1F83-33A7-4298-BC11-2B1252AFAEA5}" sibTransId="{15E25BD4-1EBF-43C2-8885-DBF66B8429E1}"/>
    <dgm:cxn modelId="{F0E20765-9A24-46C7-ADFE-772D380C2DAA}" type="presOf" srcId="{1D5B1F83-33A7-4298-BC11-2B1252AFAEA5}" destId="{A5DA65D3-90D9-4DF2-8E88-60928EC5F383}" srcOrd="0" destOrd="0" presId="urn:microsoft.com/office/officeart/2005/8/layout/hierarchy3"/>
    <dgm:cxn modelId="{8FAB4659-6291-457D-941A-93BCD304031A}" srcId="{B4F1B46E-22B2-4721-950C-8704487586DC}" destId="{70879558-61CA-4CCD-B2D6-5349B01EF337}" srcOrd="2" destOrd="0" parTransId="{95F5E6EE-4E8D-49F8-8C9E-8BBFD01B6A0E}" sibTransId="{053E317B-DD3F-4AFF-90D1-A55D37D325DC}"/>
    <dgm:cxn modelId="{38AA5517-BF39-4602-BB75-3A21687D83F6}" type="presOf" srcId="{B6B535D8-00AB-4FA1-AAEC-92498ABC6F4C}" destId="{80C9BF8F-11F7-4222-9A49-4DBC26EBADB0}" srcOrd="0" destOrd="0" presId="urn:microsoft.com/office/officeart/2005/8/layout/hierarchy3"/>
    <dgm:cxn modelId="{587F1D65-8CBF-4C9A-82BB-D4DA837D7650}" type="presOf" srcId="{47E728C5-E3B2-4FCA-8772-1316E5A2C1AB}" destId="{9A497F44-D1E5-49FA-BBAA-D7FAA5BC0B14}" srcOrd="0" destOrd="0" presId="urn:microsoft.com/office/officeart/2005/8/layout/hierarchy3"/>
    <dgm:cxn modelId="{70CAB4FC-3D17-49C2-8A7B-F387031FCDCA}" srcId="{7FCE83D9-631B-4420-BBFC-CA0AFA59F747}" destId="{DB9FB862-4759-4D6A-84F3-01524B92723B}" srcOrd="0" destOrd="0" parTransId="{CD1EE44C-3116-420B-89E3-1D797CB25D34}" sibTransId="{4BD4D4A5-043E-4ED5-A5CA-8D46DADC3150}"/>
    <dgm:cxn modelId="{B991E193-4F7D-4043-A657-EC62D9112685}" type="presOf" srcId="{B4F1B46E-22B2-4721-950C-8704487586DC}" destId="{3EFB1AA0-8AAF-41D5-B20C-99F98A9299C0}" srcOrd="1" destOrd="0" presId="urn:microsoft.com/office/officeart/2005/8/layout/hierarchy3"/>
    <dgm:cxn modelId="{4B07FCDF-1445-4DBD-975F-B9196B25297C}" srcId="{6352CA33-6755-44BE-808F-400DA4CF80A7}" destId="{89C86DAA-6397-4037-B075-18FD7BFB0E07}" srcOrd="1" destOrd="0" parTransId="{3541B171-C3BF-4D11-8A54-D26C14328C77}" sibTransId="{0A98FA4D-EF11-49B4-8AC8-9081FBDFB2FE}"/>
    <dgm:cxn modelId="{87532DB9-6670-4123-8E08-6FD439A53D7A}" type="presOf" srcId="{F2881FB1-6580-4F21-A283-BFAA6F91D5D2}" destId="{64E26BC9-3DFB-438D-AAE4-022056418506}" srcOrd="1" destOrd="0" presId="urn:microsoft.com/office/officeart/2005/8/layout/hierarchy3"/>
    <dgm:cxn modelId="{3204ED53-15A0-4643-A582-021A785F1BA2}" srcId="{F2881FB1-6580-4F21-A283-BFAA6F91D5D2}" destId="{D5197DDB-D5D2-499F-B255-CF7BB5AE2B43}" srcOrd="0" destOrd="0" parTransId="{B14A4DC9-F40A-4867-ADB8-4BA8A1F83766}" sibTransId="{29F2454A-2FA8-4B3A-AC63-4A0B9FD04A75}"/>
    <dgm:cxn modelId="{C5E6AFC8-382D-4915-BA1E-53C26BB95A3F}" type="presOf" srcId="{B14A4DC9-F40A-4867-ADB8-4BA8A1F83766}" destId="{854850F7-FCF3-4672-BD99-DBD4C51F0C60}" srcOrd="0" destOrd="0" presId="urn:microsoft.com/office/officeart/2005/8/layout/hierarchy3"/>
    <dgm:cxn modelId="{5713D97D-EB6A-4F0F-B952-808A6B7FF6A9}" type="presOf" srcId="{3541B171-C3BF-4D11-8A54-D26C14328C77}" destId="{6B921657-4700-4164-9AC7-BEF24981A605}" srcOrd="0" destOrd="0" presId="urn:microsoft.com/office/officeart/2005/8/layout/hierarchy3"/>
    <dgm:cxn modelId="{94C8FAEA-FE6A-4039-ABF4-8D57C9E58520}" type="presOf" srcId="{D5197DDB-D5D2-499F-B255-CF7BB5AE2B43}" destId="{7A6BBA1A-A7C8-413D-B563-B84EC2AC1B57}" srcOrd="0" destOrd="0" presId="urn:microsoft.com/office/officeart/2005/8/layout/hierarchy3"/>
    <dgm:cxn modelId="{59D77F9D-15CE-422F-91E0-18363B90F582}" type="presOf" srcId="{6352CA33-6755-44BE-808F-400DA4CF80A7}" destId="{24705781-D7D3-49F0-9C0B-CCEC5F3DF3D0}" srcOrd="1" destOrd="0" presId="urn:microsoft.com/office/officeart/2005/8/layout/hierarchy3"/>
    <dgm:cxn modelId="{E572418E-4340-4448-940D-253A2FA3B9B3}" srcId="{00C18FBF-3FF5-4C16-97CF-AF03740D7AB6}" destId="{7FCE83D9-631B-4420-BBFC-CA0AFA59F747}" srcOrd="3" destOrd="0" parTransId="{C61EC981-13FA-4710-B079-D35692EEB764}" sibTransId="{1B48A0DE-4031-4D45-86A1-94CDAF68824A}"/>
    <dgm:cxn modelId="{93A5363E-A67D-4191-AA4F-026BB08932B4}" type="presOf" srcId="{FA5A0B8F-A60C-43DA-9120-16177AC556BD}" destId="{C5A50EE0-53DF-4024-88CC-1F76FE021B14}" srcOrd="0" destOrd="0" presId="urn:microsoft.com/office/officeart/2005/8/layout/hierarchy3"/>
    <dgm:cxn modelId="{CBA4584C-7949-4AD2-A731-BFEA94BB0811}" type="presOf" srcId="{DB9FB862-4759-4D6A-84F3-01524B92723B}" destId="{024817E6-978D-43C3-9CCC-D9B882261C7A}" srcOrd="0" destOrd="0" presId="urn:microsoft.com/office/officeart/2005/8/layout/hierarchy3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76F60ECA-B3D7-486A-84F2-787D3FFE0450}" srcId="{7FCE83D9-631B-4420-BBFC-CA0AFA59F747}" destId="{2D1CDD9C-98E3-4BDA-9FC8-884EB8CEB633}" srcOrd="1" destOrd="0" parTransId="{3D0C4AB2-0459-477D-8BB7-178494ADB331}" sibTransId="{A840D12C-6264-4572-B008-E005443C917C}"/>
    <dgm:cxn modelId="{0F177A19-33B6-4FF6-8568-F01352D96463}" srcId="{F2881FB1-6580-4F21-A283-BFAA6F91D5D2}" destId="{47E728C5-E3B2-4FCA-8772-1316E5A2C1AB}" srcOrd="2" destOrd="0" parTransId="{B9A3AB45-B47E-47E4-B576-34D550EE5922}" sibTransId="{2ADD2C81-3B3F-496C-A104-B651C3E683B6}"/>
    <dgm:cxn modelId="{C5FD9B4C-0FE2-4C73-8DFD-9304A92D2C52}" type="presOf" srcId="{7FCE83D9-631B-4420-BBFC-CA0AFA59F747}" destId="{1FF2608A-6C8E-437F-AA52-AAEA81B2847A}" srcOrd="0" destOrd="0" presId="urn:microsoft.com/office/officeart/2005/8/layout/hierarchy3"/>
    <dgm:cxn modelId="{183D2B79-24D0-4B3B-8ACE-127CC2D12231}" srcId="{6352CA33-6755-44BE-808F-400DA4CF80A7}" destId="{19D9D6CC-C2AF-4972-906B-8F7D9296D61D}" srcOrd="0" destOrd="0" parTransId="{FA5A0B8F-A60C-43DA-9120-16177AC556BD}" sibTransId="{1274783D-994F-4EDB-90BC-3493065FF4F4}"/>
    <dgm:cxn modelId="{AD25A8A0-4628-40E2-8C9E-64E6AD4D4D91}" srcId="{B4F1B46E-22B2-4721-950C-8704487586DC}" destId="{F9D46839-CD06-4669-AAE4-4D1E9AFEDA78}" srcOrd="1" destOrd="0" parTransId="{B6B535D8-00AB-4FA1-AAEC-92498ABC6F4C}" sibTransId="{6497F199-DC2A-41F9-A449-D395E6BC4900}"/>
    <dgm:cxn modelId="{626D8220-1E37-48D5-B92C-CEE645725B2D}" type="presOf" srcId="{B4F1B46E-22B2-4721-950C-8704487586DC}" destId="{80849B5F-8DFB-464A-B5F8-1B2E2D1D1ED4}" srcOrd="0" destOrd="0" presId="urn:microsoft.com/office/officeart/2005/8/layout/hierarchy3"/>
    <dgm:cxn modelId="{EEA1DEFF-6572-4C99-9A72-3490AC5685FB}" type="presOf" srcId="{00C18FBF-3FF5-4C16-97CF-AF03740D7AB6}" destId="{BC3AAC93-46D8-4237-8B77-CE4EB9B98148}" srcOrd="0" destOrd="0" presId="urn:microsoft.com/office/officeart/2005/8/layout/hierarchy3"/>
    <dgm:cxn modelId="{E72AC8BC-37B4-4B20-9B47-350A32A0812E}" type="presOf" srcId="{29E78340-8EBE-415C-B973-78A91A054B9C}" destId="{85850AD6-98A7-4E1E-956B-2DD584FE723F}" srcOrd="0" destOrd="0" presId="urn:microsoft.com/office/officeart/2005/8/layout/hierarchy3"/>
    <dgm:cxn modelId="{311348D8-FDE3-4C22-99F5-3B98C5F51F0D}" srcId="{F2881FB1-6580-4F21-A283-BFAA6F91D5D2}" destId="{29E78340-8EBE-415C-B973-78A91A054B9C}" srcOrd="1" destOrd="0" parTransId="{FF4E5F97-6974-4E39-A85D-DCB2E100798E}" sibTransId="{B4B9A51E-FA34-465E-B5B4-81CD76EB3FC2}"/>
    <dgm:cxn modelId="{4B10A665-5986-438A-89E3-18A9D0AC6F11}" type="presOf" srcId="{70879558-61CA-4CCD-B2D6-5349B01EF337}" destId="{D6A72974-D544-439B-9595-DE978A2DAE1D}" srcOrd="0" destOrd="0" presId="urn:microsoft.com/office/officeart/2005/8/layout/hierarchy3"/>
    <dgm:cxn modelId="{B65DE2D8-3FB8-404B-A832-9D89EA86C5FB}" type="presOf" srcId="{89C86DAA-6397-4037-B075-18FD7BFB0E07}" destId="{304DEEB1-5AF9-48C3-A1F5-29E36FA7A097}" srcOrd="0" destOrd="0" presId="urn:microsoft.com/office/officeart/2005/8/layout/hierarchy3"/>
    <dgm:cxn modelId="{130DAEFC-879A-493F-811D-318FC1C87865}" type="presOf" srcId="{6352CA33-6755-44BE-808F-400DA4CF80A7}" destId="{9FC89350-AE51-4BCD-98DA-670A500DEF45}" srcOrd="0" destOrd="0" presId="urn:microsoft.com/office/officeart/2005/8/layout/hierarchy3"/>
    <dgm:cxn modelId="{B351657D-1BF3-43C7-8C1C-B7DD067502D2}" type="presOf" srcId="{B9A3AB45-B47E-47E4-B576-34D550EE5922}" destId="{3A27459D-BE81-4250-B9AD-289DF8CA6E30}" srcOrd="0" destOrd="0" presId="urn:microsoft.com/office/officeart/2005/8/layout/hierarchy3"/>
    <dgm:cxn modelId="{11A554B0-4042-458D-BBB1-A1B07FD01486}" type="presOf" srcId="{7FCE83D9-631B-4420-BBFC-CA0AFA59F747}" destId="{67EDF083-437A-458F-AB95-27C431F16190}" srcOrd="1" destOrd="0" presId="urn:microsoft.com/office/officeart/2005/8/layout/hierarchy3"/>
    <dgm:cxn modelId="{7218AC50-D133-4A99-A197-FABFCEF1DD80}" srcId="{6352CA33-6755-44BE-808F-400DA4CF80A7}" destId="{63DFA0CF-470F-48E0-9456-40D1394DA8BB}" srcOrd="2" destOrd="0" parTransId="{475174E1-696E-46A6-B152-9DD466796019}" sibTransId="{DE599922-A301-40A4-8926-C15B12F67F4F}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0F5D0E67-C681-41B1-8030-E92F6948E30F}" type="presOf" srcId="{F9D46839-CD06-4669-AAE4-4D1E9AFEDA78}" destId="{90D5883D-5B28-4A32-A370-6CB8DDB6314B}" srcOrd="0" destOrd="0" presId="urn:microsoft.com/office/officeart/2005/8/layout/hierarchy3"/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9B579F9D-2B93-4662-918A-69E4DCF06A1D}" type="presOf" srcId="{95F5E6EE-4E8D-49F8-8C9E-8BBFD01B6A0E}" destId="{F2DB4A02-A999-4953-BFF0-E32ED3D35BDD}" srcOrd="0" destOrd="0" presId="urn:microsoft.com/office/officeart/2005/8/layout/hierarchy3"/>
    <dgm:cxn modelId="{5AB23E72-1DB1-492C-91A3-A71E00AE3955}" type="presOf" srcId="{FF4E5F97-6974-4E39-A85D-DCB2E100798E}" destId="{0B82E6CC-726D-4F90-8F25-94A31A6B41CA}" srcOrd="0" destOrd="0" presId="urn:microsoft.com/office/officeart/2005/8/layout/hierarchy3"/>
    <dgm:cxn modelId="{2C298B29-232A-4731-BB1D-EFE96EB8A245}" type="presOf" srcId="{F2881FB1-6580-4F21-A283-BFAA6F91D5D2}" destId="{A11EAAEF-48D6-41A8-AEB9-76F1FAB48BCB}" srcOrd="0" destOrd="0" presId="urn:microsoft.com/office/officeart/2005/8/layout/hierarchy3"/>
    <dgm:cxn modelId="{133E0F0F-20EA-47EA-BA99-3B48D6FF0592}" type="presOf" srcId="{2D1CDD9C-98E3-4BDA-9FC8-884EB8CEB633}" destId="{E7B4A12E-6CC0-4B8C-9E2F-292D17BF718C}" srcOrd="0" destOrd="0" presId="urn:microsoft.com/office/officeart/2005/8/layout/hierarchy3"/>
    <dgm:cxn modelId="{7B8BE3BB-5C64-4A53-9E93-1A7408DD8040}" type="presOf" srcId="{475174E1-696E-46A6-B152-9DD466796019}" destId="{F08E083B-7796-4426-A508-0505D4E721EA}" srcOrd="0" destOrd="0" presId="urn:microsoft.com/office/officeart/2005/8/layout/hierarchy3"/>
    <dgm:cxn modelId="{C8BA7BFF-C4AD-4F53-A20B-B314CF9F4EF2}" type="presParOf" srcId="{BC3AAC93-46D8-4237-8B77-CE4EB9B98148}" destId="{F19E4DE7-2839-415C-9FCA-FCBCE0C10018}" srcOrd="0" destOrd="0" presId="urn:microsoft.com/office/officeart/2005/8/layout/hierarchy3"/>
    <dgm:cxn modelId="{B0D8B127-B44D-4B23-8642-86135EFC518C}" type="presParOf" srcId="{F19E4DE7-2839-415C-9FCA-FCBCE0C10018}" destId="{0E169EBC-8B1B-4F0A-B4F6-5F8FC9FE5025}" srcOrd="0" destOrd="0" presId="urn:microsoft.com/office/officeart/2005/8/layout/hierarchy3"/>
    <dgm:cxn modelId="{DB641BB4-21D4-4367-A0E8-85651F075A22}" type="presParOf" srcId="{0E169EBC-8B1B-4F0A-B4F6-5F8FC9FE5025}" destId="{80849B5F-8DFB-464A-B5F8-1B2E2D1D1ED4}" srcOrd="0" destOrd="0" presId="urn:microsoft.com/office/officeart/2005/8/layout/hierarchy3"/>
    <dgm:cxn modelId="{41A8A348-958B-4BD3-AB10-B9267983F7E4}" type="presParOf" srcId="{0E169EBC-8B1B-4F0A-B4F6-5F8FC9FE5025}" destId="{3EFB1AA0-8AAF-41D5-B20C-99F98A9299C0}" srcOrd="1" destOrd="0" presId="urn:microsoft.com/office/officeart/2005/8/layout/hierarchy3"/>
    <dgm:cxn modelId="{DE094D9A-56AF-4A97-A978-9538ADBD2A63}" type="presParOf" srcId="{F19E4DE7-2839-415C-9FCA-FCBCE0C10018}" destId="{31E8AAD8-03D1-4AE8-850D-F4855CE6E3CF}" srcOrd="1" destOrd="0" presId="urn:microsoft.com/office/officeart/2005/8/layout/hierarchy3"/>
    <dgm:cxn modelId="{D171FD53-2BA5-4D9A-9126-8AAD93421CEB}" type="presParOf" srcId="{31E8AAD8-03D1-4AE8-850D-F4855CE6E3CF}" destId="{A5DA65D3-90D9-4DF2-8E88-60928EC5F383}" srcOrd="0" destOrd="0" presId="urn:microsoft.com/office/officeart/2005/8/layout/hierarchy3"/>
    <dgm:cxn modelId="{ECB3A081-D18C-4E66-90A6-49A2FEA9F74A}" type="presParOf" srcId="{31E8AAD8-03D1-4AE8-850D-F4855CE6E3CF}" destId="{C4326220-1DE1-4D83-88B4-C5086068802B}" srcOrd="1" destOrd="0" presId="urn:microsoft.com/office/officeart/2005/8/layout/hierarchy3"/>
    <dgm:cxn modelId="{C0CFD8A3-CA2A-4988-BDC0-099A51D7AA85}" type="presParOf" srcId="{31E8AAD8-03D1-4AE8-850D-F4855CE6E3CF}" destId="{80C9BF8F-11F7-4222-9A49-4DBC26EBADB0}" srcOrd="2" destOrd="0" presId="urn:microsoft.com/office/officeart/2005/8/layout/hierarchy3"/>
    <dgm:cxn modelId="{C29B172B-DB3B-4BD1-ABC1-34A56E22F918}" type="presParOf" srcId="{31E8AAD8-03D1-4AE8-850D-F4855CE6E3CF}" destId="{90D5883D-5B28-4A32-A370-6CB8DDB6314B}" srcOrd="3" destOrd="0" presId="urn:microsoft.com/office/officeart/2005/8/layout/hierarchy3"/>
    <dgm:cxn modelId="{F311F89B-BA3D-482D-A194-0757F2C7553D}" type="presParOf" srcId="{31E8AAD8-03D1-4AE8-850D-F4855CE6E3CF}" destId="{F2DB4A02-A999-4953-BFF0-E32ED3D35BDD}" srcOrd="4" destOrd="0" presId="urn:microsoft.com/office/officeart/2005/8/layout/hierarchy3"/>
    <dgm:cxn modelId="{644D1BD1-6ABC-4D4F-A040-09BC19699BB6}" type="presParOf" srcId="{31E8AAD8-03D1-4AE8-850D-F4855CE6E3CF}" destId="{D6A72974-D544-439B-9595-DE978A2DAE1D}" srcOrd="5" destOrd="0" presId="urn:microsoft.com/office/officeart/2005/8/layout/hierarchy3"/>
    <dgm:cxn modelId="{2602EAD4-78AA-4CF6-8ECD-3603DEA1BC08}" type="presParOf" srcId="{BC3AAC93-46D8-4237-8B77-CE4EB9B98148}" destId="{2434C9FD-CAB0-44BC-9DD9-12A3ABE69C54}" srcOrd="1" destOrd="0" presId="urn:microsoft.com/office/officeart/2005/8/layout/hierarchy3"/>
    <dgm:cxn modelId="{FA482179-335E-4ED0-B473-ED05B642E53E}" type="presParOf" srcId="{2434C9FD-CAB0-44BC-9DD9-12A3ABE69C54}" destId="{CB818D19-0787-4A86-9347-AAC92A961339}" srcOrd="0" destOrd="0" presId="urn:microsoft.com/office/officeart/2005/8/layout/hierarchy3"/>
    <dgm:cxn modelId="{66E8A814-BCDD-4DA4-9C7D-60730FEE9C2F}" type="presParOf" srcId="{CB818D19-0787-4A86-9347-AAC92A961339}" destId="{A11EAAEF-48D6-41A8-AEB9-76F1FAB48BCB}" srcOrd="0" destOrd="0" presId="urn:microsoft.com/office/officeart/2005/8/layout/hierarchy3"/>
    <dgm:cxn modelId="{61D936E0-BF72-41F9-9F79-29ABA716A188}" type="presParOf" srcId="{CB818D19-0787-4A86-9347-AAC92A961339}" destId="{64E26BC9-3DFB-438D-AAE4-022056418506}" srcOrd="1" destOrd="0" presId="urn:microsoft.com/office/officeart/2005/8/layout/hierarchy3"/>
    <dgm:cxn modelId="{13C08BD8-6469-435A-B095-3F734B980116}" type="presParOf" srcId="{2434C9FD-CAB0-44BC-9DD9-12A3ABE69C54}" destId="{79BD1794-98D5-4543-9D5E-BDF23DDC6548}" srcOrd="1" destOrd="0" presId="urn:microsoft.com/office/officeart/2005/8/layout/hierarchy3"/>
    <dgm:cxn modelId="{AF56FE0E-8A24-42F3-873F-FAB2FCEAEED6}" type="presParOf" srcId="{79BD1794-98D5-4543-9D5E-BDF23DDC6548}" destId="{854850F7-FCF3-4672-BD99-DBD4C51F0C60}" srcOrd="0" destOrd="0" presId="urn:microsoft.com/office/officeart/2005/8/layout/hierarchy3"/>
    <dgm:cxn modelId="{EB091F50-B9E3-47AD-8151-34357844ACC4}" type="presParOf" srcId="{79BD1794-98D5-4543-9D5E-BDF23DDC6548}" destId="{7A6BBA1A-A7C8-413D-B563-B84EC2AC1B57}" srcOrd="1" destOrd="0" presId="urn:microsoft.com/office/officeart/2005/8/layout/hierarchy3"/>
    <dgm:cxn modelId="{80E4C862-84B6-4CC9-94F6-6219B9AEA889}" type="presParOf" srcId="{79BD1794-98D5-4543-9D5E-BDF23DDC6548}" destId="{0B82E6CC-726D-4F90-8F25-94A31A6B41CA}" srcOrd="2" destOrd="0" presId="urn:microsoft.com/office/officeart/2005/8/layout/hierarchy3"/>
    <dgm:cxn modelId="{981FC785-06C2-48DF-B4E1-288FE35F19F3}" type="presParOf" srcId="{79BD1794-98D5-4543-9D5E-BDF23DDC6548}" destId="{85850AD6-98A7-4E1E-956B-2DD584FE723F}" srcOrd="3" destOrd="0" presId="urn:microsoft.com/office/officeart/2005/8/layout/hierarchy3"/>
    <dgm:cxn modelId="{1700766E-C642-4FA3-A330-83165F74AEF3}" type="presParOf" srcId="{79BD1794-98D5-4543-9D5E-BDF23DDC6548}" destId="{3A27459D-BE81-4250-B9AD-289DF8CA6E30}" srcOrd="4" destOrd="0" presId="urn:microsoft.com/office/officeart/2005/8/layout/hierarchy3"/>
    <dgm:cxn modelId="{073B1CD2-B95C-45D9-A23D-F463AB72ECF0}" type="presParOf" srcId="{79BD1794-98D5-4543-9D5E-BDF23DDC6548}" destId="{9A497F44-D1E5-49FA-BBAA-D7FAA5BC0B14}" srcOrd="5" destOrd="0" presId="urn:microsoft.com/office/officeart/2005/8/layout/hierarchy3"/>
    <dgm:cxn modelId="{842C1E0D-0573-44A4-A5D0-057C56D90B63}" type="presParOf" srcId="{BC3AAC93-46D8-4237-8B77-CE4EB9B98148}" destId="{2DC4EA05-91DF-4EDA-A6AE-0C879233639D}" srcOrd="2" destOrd="0" presId="urn:microsoft.com/office/officeart/2005/8/layout/hierarchy3"/>
    <dgm:cxn modelId="{AB4E6181-9D79-4E19-BBDD-C5DF1501F70C}" type="presParOf" srcId="{2DC4EA05-91DF-4EDA-A6AE-0C879233639D}" destId="{F774212E-2B8E-4FBD-BC18-E4D4FC18749C}" srcOrd="0" destOrd="0" presId="urn:microsoft.com/office/officeart/2005/8/layout/hierarchy3"/>
    <dgm:cxn modelId="{7779BD00-858D-40C4-A13F-07009136891F}" type="presParOf" srcId="{F774212E-2B8E-4FBD-BC18-E4D4FC18749C}" destId="{9FC89350-AE51-4BCD-98DA-670A500DEF45}" srcOrd="0" destOrd="0" presId="urn:microsoft.com/office/officeart/2005/8/layout/hierarchy3"/>
    <dgm:cxn modelId="{9FA57142-FFB9-493C-BA19-AC22DB15C04F}" type="presParOf" srcId="{F774212E-2B8E-4FBD-BC18-E4D4FC18749C}" destId="{24705781-D7D3-49F0-9C0B-CCEC5F3DF3D0}" srcOrd="1" destOrd="0" presId="urn:microsoft.com/office/officeart/2005/8/layout/hierarchy3"/>
    <dgm:cxn modelId="{F6A7388E-628A-42B4-8098-26BA19272661}" type="presParOf" srcId="{2DC4EA05-91DF-4EDA-A6AE-0C879233639D}" destId="{12149EA8-6DC3-40AA-A1E9-06D66EA3AD68}" srcOrd="1" destOrd="0" presId="urn:microsoft.com/office/officeart/2005/8/layout/hierarchy3"/>
    <dgm:cxn modelId="{7CC590BF-6D6D-46BF-8F8E-1F961C1D86C4}" type="presParOf" srcId="{12149EA8-6DC3-40AA-A1E9-06D66EA3AD68}" destId="{C5A50EE0-53DF-4024-88CC-1F76FE021B14}" srcOrd="0" destOrd="0" presId="urn:microsoft.com/office/officeart/2005/8/layout/hierarchy3"/>
    <dgm:cxn modelId="{AE235FE2-2576-4CD3-B913-BA3ACB420928}" type="presParOf" srcId="{12149EA8-6DC3-40AA-A1E9-06D66EA3AD68}" destId="{BDA4F3E3-2166-46A2-8D2D-EE9BB257CAE6}" srcOrd="1" destOrd="0" presId="urn:microsoft.com/office/officeart/2005/8/layout/hierarchy3"/>
    <dgm:cxn modelId="{655F490B-3A63-463E-9653-511A6CCCBFCE}" type="presParOf" srcId="{12149EA8-6DC3-40AA-A1E9-06D66EA3AD68}" destId="{6B921657-4700-4164-9AC7-BEF24981A605}" srcOrd="2" destOrd="0" presId="urn:microsoft.com/office/officeart/2005/8/layout/hierarchy3"/>
    <dgm:cxn modelId="{4D417075-4015-4409-8DC1-D8F8049C8FF4}" type="presParOf" srcId="{12149EA8-6DC3-40AA-A1E9-06D66EA3AD68}" destId="{304DEEB1-5AF9-48C3-A1F5-29E36FA7A097}" srcOrd="3" destOrd="0" presId="urn:microsoft.com/office/officeart/2005/8/layout/hierarchy3"/>
    <dgm:cxn modelId="{F1677C8C-CAEF-4FEE-A8E3-CC43B49ABFDC}" type="presParOf" srcId="{12149EA8-6DC3-40AA-A1E9-06D66EA3AD68}" destId="{F08E083B-7796-4426-A508-0505D4E721EA}" srcOrd="4" destOrd="0" presId="urn:microsoft.com/office/officeart/2005/8/layout/hierarchy3"/>
    <dgm:cxn modelId="{F93A39D9-4D2A-49C5-AD64-BBEA755B0A19}" type="presParOf" srcId="{12149EA8-6DC3-40AA-A1E9-06D66EA3AD68}" destId="{109D9226-C2BE-4F22-B80E-B88C74DB3908}" srcOrd="5" destOrd="0" presId="urn:microsoft.com/office/officeart/2005/8/layout/hierarchy3"/>
    <dgm:cxn modelId="{D15BA6FB-1252-4FC2-BE84-9E6FE8364438}" type="presParOf" srcId="{BC3AAC93-46D8-4237-8B77-CE4EB9B98148}" destId="{B96CF1DB-B677-4421-B694-23240ABE8347}" srcOrd="3" destOrd="0" presId="urn:microsoft.com/office/officeart/2005/8/layout/hierarchy3"/>
    <dgm:cxn modelId="{9A389F87-77B3-4298-A5F7-DC45EEB501F3}" type="presParOf" srcId="{B96CF1DB-B677-4421-B694-23240ABE8347}" destId="{55C14E16-DE1C-44EC-9AD6-92A62C12AB08}" srcOrd="0" destOrd="0" presId="urn:microsoft.com/office/officeart/2005/8/layout/hierarchy3"/>
    <dgm:cxn modelId="{4D890A35-09A6-499F-85D2-26469A7BEB20}" type="presParOf" srcId="{55C14E16-DE1C-44EC-9AD6-92A62C12AB08}" destId="{1FF2608A-6C8E-437F-AA52-AAEA81B2847A}" srcOrd="0" destOrd="0" presId="urn:microsoft.com/office/officeart/2005/8/layout/hierarchy3"/>
    <dgm:cxn modelId="{57F4F455-5B66-434C-B676-B17599255872}" type="presParOf" srcId="{55C14E16-DE1C-44EC-9AD6-92A62C12AB08}" destId="{67EDF083-437A-458F-AB95-27C431F16190}" srcOrd="1" destOrd="0" presId="urn:microsoft.com/office/officeart/2005/8/layout/hierarchy3"/>
    <dgm:cxn modelId="{339FEEAB-03E2-4472-944E-B3ED76BE5A63}" type="presParOf" srcId="{B96CF1DB-B677-4421-B694-23240ABE8347}" destId="{5042DA7A-751F-4622-84ED-5FEC78E6AA9F}" srcOrd="1" destOrd="0" presId="urn:microsoft.com/office/officeart/2005/8/layout/hierarchy3"/>
    <dgm:cxn modelId="{DDA46F57-A929-4889-B235-682947B3927A}" type="presParOf" srcId="{5042DA7A-751F-4622-84ED-5FEC78E6AA9F}" destId="{2A18FF5E-2F15-42F5-A669-B993A84DB36B}" srcOrd="0" destOrd="0" presId="urn:microsoft.com/office/officeart/2005/8/layout/hierarchy3"/>
    <dgm:cxn modelId="{9502C676-02E1-4BE7-87C9-97AC27C71854}" type="presParOf" srcId="{5042DA7A-751F-4622-84ED-5FEC78E6AA9F}" destId="{024817E6-978D-43C3-9CCC-D9B882261C7A}" srcOrd="1" destOrd="0" presId="urn:microsoft.com/office/officeart/2005/8/layout/hierarchy3"/>
    <dgm:cxn modelId="{16D0DFA5-58E6-4F75-A2EE-8927B8CC5F22}" type="presParOf" srcId="{5042DA7A-751F-4622-84ED-5FEC78E6AA9F}" destId="{0BB208CC-B749-4DFD-A06D-74CCB5C90599}" srcOrd="2" destOrd="0" presId="urn:microsoft.com/office/officeart/2005/8/layout/hierarchy3"/>
    <dgm:cxn modelId="{F11E8F10-680E-455B-A3C2-913FC3D6B6FA}" type="presParOf" srcId="{5042DA7A-751F-4622-84ED-5FEC78E6AA9F}" destId="{E7B4A12E-6CC0-4B8C-9E2F-292D17BF718C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849B5F-8DFB-464A-B5F8-1B2E2D1D1ED4}">
      <dsp:nvSpPr>
        <dsp:cNvPr id="0" name=""/>
        <dsp:cNvSpPr/>
      </dsp:nvSpPr>
      <dsp:spPr>
        <a:xfrm>
          <a:off x="424353" y="2626"/>
          <a:ext cx="1922840" cy="9614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Database Design</a:t>
          </a:r>
          <a:endParaRPr lang="en-US" sz="2200" kern="1200" dirty="0"/>
        </a:p>
      </dsp:txBody>
      <dsp:txXfrm>
        <a:off x="452512" y="30785"/>
        <a:ext cx="1866522" cy="905102"/>
      </dsp:txXfrm>
    </dsp:sp>
    <dsp:sp modelId="{A5DA65D3-90D9-4DF2-8E88-60928EC5F383}">
      <dsp:nvSpPr>
        <dsp:cNvPr id="0" name=""/>
        <dsp:cNvSpPr/>
      </dsp:nvSpPr>
      <dsp:spPr>
        <a:xfrm>
          <a:off x="616637" y="964046"/>
          <a:ext cx="192284" cy="721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1065"/>
              </a:lnTo>
              <a:lnTo>
                <a:pt x="192284" y="721065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326220-1DE1-4D83-88B4-C5086068802B}">
      <dsp:nvSpPr>
        <dsp:cNvPr id="0" name=""/>
        <dsp:cNvSpPr/>
      </dsp:nvSpPr>
      <dsp:spPr>
        <a:xfrm>
          <a:off x="808921" y="1204402"/>
          <a:ext cx="1538272" cy="961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Generating Tables</a:t>
          </a:r>
          <a:endParaRPr lang="en-US" sz="1500" kern="1200" dirty="0"/>
        </a:p>
      </dsp:txBody>
      <dsp:txXfrm>
        <a:off x="837080" y="1232561"/>
        <a:ext cx="1481954" cy="905102"/>
      </dsp:txXfrm>
    </dsp:sp>
    <dsp:sp modelId="{80C9BF8F-11F7-4222-9A49-4DBC26EBADB0}">
      <dsp:nvSpPr>
        <dsp:cNvPr id="0" name=""/>
        <dsp:cNvSpPr/>
      </dsp:nvSpPr>
      <dsp:spPr>
        <a:xfrm>
          <a:off x="616637" y="964046"/>
          <a:ext cx="192284" cy="1922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2840"/>
              </a:lnTo>
              <a:lnTo>
                <a:pt x="192284" y="1922840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D5883D-5B28-4A32-A370-6CB8DDB6314B}">
      <dsp:nvSpPr>
        <dsp:cNvPr id="0" name=""/>
        <dsp:cNvSpPr/>
      </dsp:nvSpPr>
      <dsp:spPr>
        <a:xfrm>
          <a:off x="808921" y="2406177"/>
          <a:ext cx="1538272" cy="961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Establishing links</a:t>
          </a:r>
          <a:endParaRPr lang="en-US" sz="1500" kern="1200" dirty="0"/>
        </a:p>
      </dsp:txBody>
      <dsp:txXfrm>
        <a:off x="837080" y="2434336"/>
        <a:ext cx="1481954" cy="905102"/>
      </dsp:txXfrm>
    </dsp:sp>
    <dsp:sp modelId="{F2DB4A02-A999-4953-BFF0-E32ED3D35BDD}">
      <dsp:nvSpPr>
        <dsp:cNvPr id="0" name=""/>
        <dsp:cNvSpPr/>
      </dsp:nvSpPr>
      <dsp:spPr>
        <a:xfrm>
          <a:off x="616637" y="964046"/>
          <a:ext cx="192284" cy="3124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4616"/>
              </a:lnTo>
              <a:lnTo>
                <a:pt x="192284" y="3124616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A72974-D544-439B-9595-DE978A2DAE1D}">
      <dsp:nvSpPr>
        <dsp:cNvPr id="0" name=""/>
        <dsp:cNvSpPr/>
      </dsp:nvSpPr>
      <dsp:spPr>
        <a:xfrm>
          <a:off x="808921" y="3607953"/>
          <a:ext cx="1538272" cy="961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Generating ER- Diagrams</a:t>
          </a:r>
          <a:endParaRPr lang="en-US" sz="1500" kern="1200" dirty="0"/>
        </a:p>
      </dsp:txBody>
      <dsp:txXfrm>
        <a:off x="837080" y="3636112"/>
        <a:ext cx="1481954" cy="905102"/>
      </dsp:txXfrm>
    </dsp:sp>
    <dsp:sp modelId="{A11EAAEF-48D6-41A8-AEB9-76F1FAB48BCB}">
      <dsp:nvSpPr>
        <dsp:cNvPr id="0" name=""/>
        <dsp:cNvSpPr/>
      </dsp:nvSpPr>
      <dsp:spPr>
        <a:xfrm>
          <a:off x="2827904" y="2626"/>
          <a:ext cx="1922840" cy="9614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Controllers using WebApi</a:t>
          </a:r>
          <a:endParaRPr lang="en-US" sz="2200" kern="1200" dirty="0"/>
        </a:p>
      </dsp:txBody>
      <dsp:txXfrm>
        <a:off x="2856063" y="30785"/>
        <a:ext cx="1866522" cy="905102"/>
      </dsp:txXfrm>
    </dsp:sp>
    <dsp:sp modelId="{854850F7-FCF3-4672-BD99-DBD4C51F0C60}">
      <dsp:nvSpPr>
        <dsp:cNvPr id="0" name=""/>
        <dsp:cNvSpPr/>
      </dsp:nvSpPr>
      <dsp:spPr>
        <a:xfrm>
          <a:off x="3020188" y="964046"/>
          <a:ext cx="192284" cy="721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1065"/>
              </a:lnTo>
              <a:lnTo>
                <a:pt x="192284" y="721065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6BBA1A-A7C8-413D-B563-B84EC2AC1B57}">
      <dsp:nvSpPr>
        <dsp:cNvPr id="0" name=""/>
        <dsp:cNvSpPr/>
      </dsp:nvSpPr>
      <dsp:spPr>
        <a:xfrm>
          <a:off x="3212472" y="1204402"/>
          <a:ext cx="1538272" cy="961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Defining Methods/Models</a:t>
          </a:r>
          <a:endParaRPr lang="en-US" sz="1500" kern="1200" dirty="0"/>
        </a:p>
      </dsp:txBody>
      <dsp:txXfrm>
        <a:off x="3240631" y="1232561"/>
        <a:ext cx="1481954" cy="905102"/>
      </dsp:txXfrm>
    </dsp:sp>
    <dsp:sp modelId="{0B82E6CC-726D-4F90-8F25-94A31A6B41CA}">
      <dsp:nvSpPr>
        <dsp:cNvPr id="0" name=""/>
        <dsp:cNvSpPr/>
      </dsp:nvSpPr>
      <dsp:spPr>
        <a:xfrm>
          <a:off x="3020188" y="964046"/>
          <a:ext cx="192284" cy="1922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2840"/>
              </a:lnTo>
              <a:lnTo>
                <a:pt x="192284" y="1922840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850AD6-98A7-4E1E-956B-2DD584FE723F}">
      <dsp:nvSpPr>
        <dsp:cNvPr id="0" name=""/>
        <dsp:cNvSpPr/>
      </dsp:nvSpPr>
      <dsp:spPr>
        <a:xfrm>
          <a:off x="3212472" y="2406177"/>
          <a:ext cx="1538272" cy="961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Creating Business Logic</a:t>
          </a:r>
          <a:endParaRPr lang="en-US" sz="1500" kern="1200" dirty="0"/>
        </a:p>
      </dsp:txBody>
      <dsp:txXfrm>
        <a:off x="3240631" y="2434336"/>
        <a:ext cx="1481954" cy="905102"/>
      </dsp:txXfrm>
    </dsp:sp>
    <dsp:sp modelId="{3A27459D-BE81-4250-B9AD-289DF8CA6E30}">
      <dsp:nvSpPr>
        <dsp:cNvPr id="0" name=""/>
        <dsp:cNvSpPr/>
      </dsp:nvSpPr>
      <dsp:spPr>
        <a:xfrm>
          <a:off x="3020188" y="964046"/>
          <a:ext cx="192284" cy="3124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4616"/>
              </a:lnTo>
              <a:lnTo>
                <a:pt x="192284" y="3124616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497F44-D1E5-49FA-BBAA-D7FAA5BC0B14}">
      <dsp:nvSpPr>
        <dsp:cNvPr id="0" name=""/>
        <dsp:cNvSpPr/>
      </dsp:nvSpPr>
      <dsp:spPr>
        <a:xfrm>
          <a:off x="3212472" y="3607953"/>
          <a:ext cx="1538272" cy="961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Creating LINQ EF Queries</a:t>
          </a:r>
          <a:endParaRPr lang="en-US" sz="1500" kern="1200" dirty="0"/>
        </a:p>
      </dsp:txBody>
      <dsp:txXfrm>
        <a:off x="3240631" y="3636112"/>
        <a:ext cx="1481954" cy="905102"/>
      </dsp:txXfrm>
    </dsp:sp>
    <dsp:sp modelId="{9FC89350-AE51-4BCD-98DA-670A500DEF45}">
      <dsp:nvSpPr>
        <dsp:cNvPr id="0" name=""/>
        <dsp:cNvSpPr/>
      </dsp:nvSpPr>
      <dsp:spPr>
        <a:xfrm>
          <a:off x="5231455" y="2626"/>
          <a:ext cx="1922840" cy="9614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Front End using Angular</a:t>
          </a:r>
          <a:endParaRPr lang="en-US" sz="2200" kern="1200" dirty="0"/>
        </a:p>
      </dsp:txBody>
      <dsp:txXfrm>
        <a:off x="5259614" y="30785"/>
        <a:ext cx="1866522" cy="905102"/>
      </dsp:txXfrm>
    </dsp:sp>
    <dsp:sp modelId="{C5A50EE0-53DF-4024-88CC-1F76FE021B14}">
      <dsp:nvSpPr>
        <dsp:cNvPr id="0" name=""/>
        <dsp:cNvSpPr/>
      </dsp:nvSpPr>
      <dsp:spPr>
        <a:xfrm>
          <a:off x="5423739" y="964046"/>
          <a:ext cx="192284" cy="721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1065"/>
              </a:lnTo>
              <a:lnTo>
                <a:pt x="192284" y="721065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A4F3E3-2166-46A2-8D2D-EE9BB257CAE6}">
      <dsp:nvSpPr>
        <dsp:cNvPr id="0" name=""/>
        <dsp:cNvSpPr/>
      </dsp:nvSpPr>
      <dsp:spPr>
        <a:xfrm>
          <a:off x="5616023" y="1204402"/>
          <a:ext cx="1538272" cy="961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Generating Components</a:t>
          </a:r>
        </a:p>
      </dsp:txBody>
      <dsp:txXfrm>
        <a:off x="5644182" y="1232561"/>
        <a:ext cx="1481954" cy="905102"/>
      </dsp:txXfrm>
    </dsp:sp>
    <dsp:sp modelId="{6B921657-4700-4164-9AC7-BEF24981A605}">
      <dsp:nvSpPr>
        <dsp:cNvPr id="0" name=""/>
        <dsp:cNvSpPr/>
      </dsp:nvSpPr>
      <dsp:spPr>
        <a:xfrm>
          <a:off x="5423739" y="964046"/>
          <a:ext cx="192284" cy="1922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2840"/>
              </a:lnTo>
              <a:lnTo>
                <a:pt x="192284" y="1922840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4DEEB1-5AF9-48C3-A1F5-29E36FA7A097}">
      <dsp:nvSpPr>
        <dsp:cNvPr id="0" name=""/>
        <dsp:cNvSpPr/>
      </dsp:nvSpPr>
      <dsp:spPr>
        <a:xfrm>
          <a:off x="5616023" y="2406177"/>
          <a:ext cx="1538272" cy="961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Checks &amp; Validations</a:t>
          </a:r>
        </a:p>
      </dsp:txBody>
      <dsp:txXfrm>
        <a:off x="5644182" y="2434336"/>
        <a:ext cx="1481954" cy="905102"/>
      </dsp:txXfrm>
    </dsp:sp>
    <dsp:sp modelId="{F08E083B-7796-4426-A508-0505D4E721EA}">
      <dsp:nvSpPr>
        <dsp:cNvPr id="0" name=""/>
        <dsp:cNvSpPr/>
      </dsp:nvSpPr>
      <dsp:spPr>
        <a:xfrm>
          <a:off x="5423739" y="964046"/>
          <a:ext cx="192284" cy="3124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4616"/>
              </a:lnTo>
              <a:lnTo>
                <a:pt x="192284" y="3124616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9D9226-C2BE-4F22-B80E-B88C74DB3908}">
      <dsp:nvSpPr>
        <dsp:cNvPr id="0" name=""/>
        <dsp:cNvSpPr/>
      </dsp:nvSpPr>
      <dsp:spPr>
        <a:xfrm>
          <a:off x="5616023" y="3607953"/>
          <a:ext cx="1538272" cy="961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Enabling Routing / Cookies</a:t>
          </a:r>
          <a:endParaRPr lang="en-US" sz="1500" kern="1200" dirty="0"/>
        </a:p>
      </dsp:txBody>
      <dsp:txXfrm>
        <a:off x="5644182" y="3636112"/>
        <a:ext cx="1481954" cy="905102"/>
      </dsp:txXfrm>
    </dsp:sp>
    <dsp:sp modelId="{1FF2608A-6C8E-437F-AA52-AAEA81B2847A}">
      <dsp:nvSpPr>
        <dsp:cNvPr id="0" name=""/>
        <dsp:cNvSpPr/>
      </dsp:nvSpPr>
      <dsp:spPr>
        <a:xfrm>
          <a:off x="7635006" y="2626"/>
          <a:ext cx="1922840" cy="9614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Final Integration</a:t>
          </a:r>
          <a:endParaRPr lang="en-US" sz="2200" kern="1200" dirty="0"/>
        </a:p>
      </dsp:txBody>
      <dsp:txXfrm>
        <a:off x="7663165" y="30785"/>
        <a:ext cx="1866522" cy="905102"/>
      </dsp:txXfrm>
    </dsp:sp>
    <dsp:sp modelId="{2A18FF5E-2F15-42F5-A669-B993A84DB36B}">
      <dsp:nvSpPr>
        <dsp:cNvPr id="0" name=""/>
        <dsp:cNvSpPr/>
      </dsp:nvSpPr>
      <dsp:spPr>
        <a:xfrm>
          <a:off x="7827290" y="964046"/>
          <a:ext cx="192284" cy="721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1065"/>
              </a:lnTo>
              <a:lnTo>
                <a:pt x="192284" y="721065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4817E6-978D-43C3-9CCC-D9B882261C7A}">
      <dsp:nvSpPr>
        <dsp:cNvPr id="0" name=""/>
        <dsp:cNvSpPr/>
      </dsp:nvSpPr>
      <dsp:spPr>
        <a:xfrm>
          <a:off x="8019574" y="1204402"/>
          <a:ext cx="1538272" cy="961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Integrating WebApi Components with Angular</a:t>
          </a:r>
          <a:endParaRPr lang="en-US" sz="1500" kern="1200" dirty="0"/>
        </a:p>
      </dsp:txBody>
      <dsp:txXfrm>
        <a:off x="8047733" y="1232561"/>
        <a:ext cx="1481954" cy="905102"/>
      </dsp:txXfrm>
    </dsp:sp>
    <dsp:sp modelId="{0BB208CC-B749-4DFD-A06D-74CCB5C90599}">
      <dsp:nvSpPr>
        <dsp:cNvPr id="0" name=""/>
        <dsp:cNvSpPr/>
      </dsp:nvSpPr>
      <dsp:spPr>
        <a:xfrm>
          <a:off x="7827290" y="964046"/>
          <a:ext cx="192284" cy="1922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2840"/>
              </a:lnTo>
              <a:lnTo>
                <a:pt x="192284" y="1922840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B4A12E-6CC0-4B8C-9E2F-292D17BF718C}">
      <dsp:nvSpPr>
        <dsp:cNvPr id="0" name=""/>
        <dsp:cNvSpPr/>
      </dsp:nvSpPr>
      <dsp:spPr>
        <a:xfrm>
          <a:off x="8019574" y="2406177"/>
          <a:ext cx="1538272" cy="961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Creating Models , Adapters &amp; Services</a:t>
          </a:r>
        </a:p>
      </dsp:txBody>
      <dsp:txXfrm>
        <a:off x="8047733" y="2434336"/>
        <a:ext cx="1481954" cy="905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8/20/2020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8/20/2020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8/20/2020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8/20/2020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8/20/2020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8/20/2020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129" y="181285"/>
            <a:ext cx="1532906" cy="153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8/20/2020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8/20/2020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8/20/2020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8/20/2020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8/20/2020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8/20/2020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3" Type="http://schemas.openxmlformats.org/officeDocument/2006/relationships/image" Target="../media/image3.jpg"/><Relationship Id="rId12" Type="http://schemas.openxmlformats.org/officeDocument/2006/relationships/image" Target="../media/image8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5.png"/><Relationship Id="rId10" Type="http://schemas.openxmlformats.org/officeDocument/2006/relationships/image" Target="../media/image2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22964" y="2246329"/>
            <a:ext cx="5734050" cy="2219691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dirty="0" smtClean="0">
                <a:latin typeface="Monotype Corsiva" panose="03010101010201010101" pitchFamily="66" charset="0"/>
              </a:rPr>
              <a:t>Team-4 : Online </a:t>
            </a:r>
            <a:r>
              <a:rPr lang="en-US" sz="4800" i="1" dirty="0" smtClean="0">
                <a:latin typeface="Monotype Corsiva" panose="03010101010201010101" pitchFamily="66" charset="0"/>
              </a:rPr>
              <a:t>Examination System</a:t>
            </a:r>
            <a:endParaRPr lang="en-US" sz="4800" i="1" dirty="0">
              <a:latin typeface="Monotype Corsiva" panose="03010101010201010101" pitchFamily="66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4874" y="4329113"/>
            <a:ext cx="5734050" cy="1588867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Submitted By :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Kartik Chawla - 10670528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      	          Lakshya Khanna - 10670588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	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        Saloni Bisht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– 10670497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Batch -  848 . NET</a:t>
            </a:r>
            <a:endParaRPr lang="en-US" dirty="0" smtClean="0">
              <a:solidFill>
                <a:srgbClr val="C00000"/>
              </a:solidFill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27" t="15095" r="-2633" b="42"/>
          <a:stretch/>
        </p:blipFill>
        <p:spPr>
          <a:xfrm>
            <a:off x="6981063" y="1297637"/>
            <a:ext cx="5210937" cy="4208604"/>
          </a:xfrm>
        </p:spPr>
      </p:pic>
      <p:pic>
        <p:nvPicPr>
          <p:cNvPr id="8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567" y="1262794"/>
            <a:ext cx="1270475" cy="1270475"/>
          </a:xfrm>
          <a:prstGeom prst="rect">
            <a:avLst/>
          </a:prstGeom>
        </p:spPr>
      </p:pic>
      <p:pic>
        <p:nvPicPr>
          <p:cNvPr id="9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33901" y="1194192"/>
            <a:ext cx="1447162" cy="1447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21899" y="56739"/>
            <a:ext cx="1649123" cy="164912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Rectangle 10"/>
          <p:cNvSpPr/>
          <p:nvPr/>
        </p:nvSpPr>
        <p:spPr>
          <a:xfrm>
            <a:off x="4559962" y="311298"/>
            <a:ext cx="543597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i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Cunning Wizards !!</a:t>
            </a:r>
            <a:endParaRPr lang="en-US" sz="4400" b="1" i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1" dirty="0" smtClean="0">
                <a:latin typeface="Monotype Corsiva" panose="03010101010201010101" pitchFamily="66" charset="0"/>
              </a:rPr>
              <a:t>Challenges , Solutions &amp; Learnings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892628" y="2318658"/>
            <a:ext cx="3953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689004"/>
                </a:solidFill>
              </a:rPr>
              <a:t>Dynamic UI Timer 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for the candidate Test time Countdown.</a:t>
            </a: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689004"/>
                </a:solidFill>
              </a:rPr>
              <a:t>Auto Submission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of Test after time runs out.</a:t>
            </a: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Sending Mail Through </a:t>
            </a:r>
            <a:r>
              <a:rPr lang="en-US" i="1" dirty="0" smtClean="0">
                <a:solidFill>
                  <a:srgbClr val="689004"/>
                </a:solidFill>
              </a:rPr>
              <a:t>SMTP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for Password reset.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92514" y="2318657"/>
            <a:ext cx="397655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689004"/>
                </a:solidFill>
              </a:rPr>
              <a:t>Implementing Cookies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for Session Bound Data Transfer.</a:t>
            </a: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UI for displaying results via </a:t>
            </a:r>
            <a:r>
              <a:rPr lang="en-US" i="1" dirty="0" smtClean="0">
                <a:solidFill>
                  <a:srgbClr val="689004"/>
                </a:solidFill>
              </a:rPr>
              <a:t>Charts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689004"/>
                </a:solidFill>
              </a:rPr>
              <a:t>Implementing SHA512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for secured Password Storage.</a:t>
            </a: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689004"/>
                </a:solidFill>
              </a:rPr>
              <a:t>Unique Password reset requests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endParaRPr lang="en-US" i="1" dirty="0">
              <a:solidFill>
                <a:srgbClr val="689004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134430" y="1903887"/>
            <a:ext cx="0" cy="424542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See the source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542" y="1840564"/>
            <a:ext cx="1506447" cy="150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585" y="4693853"/>
            <a:ext cx="2003282" cy="203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ee the source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2311" y="1565434"/>
            <a:ext cx="1117871" cy="102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b="21042"/>
          <a:stretch/>
        </p:blipFill>
        <p:spPr>
          <a:xfrm>
            <a:off x="7210696" y="5391840"/>
            <a:ext cx="1570808" cy="12402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8963" y="5356410"/>
            <a:ext cx="1906696" cy="127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1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07" y="171994"/>
            <a:ext cx="10490656" cy="649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17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Monotype Corsiva" panose="03010101010201010101" pitchFamily="66" charset="0"/>
              </a:rPr>
              <a:t>Objectives</a:t>
            </a:r>
            <a:endParaRPr lang="en-US" sz="4000" dirty="0">
              <a:latin typeface="Monotype Corsiva" panose="03010101010201010101" pitchFamily="66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89346" y="2156088"/>
            <a:ext cx="5877791" cy="3572333"/>
          </a:xfrm>
        </p:spPr>
        <p:txBody>
          <a:bodyPr>
            <a:normAutofit lnSpcReduction="10000"/>
          </a:bodyPr>
          <a:lstStyle/>
          <a:p>
            <a:r>
              <a:rPr lang="en-US" i="1" dirty="0" smtClean="0">
                <a:solidFill>
                  <a:srgbClr val="689004"/>
                </a:solidFill>
              </a:rPr>
              <a:t>Online Platform </a:t>
            </a:r>
            <a:r>
              <a:rPr lang="en-US" dirty="0" smtClean="0"/>
              <a:t>for Candidate Evaluation.</a:t>
            </a:r>
            <a:endParaRPr lang="en-US" dirty="0"/>
          </a:p>
          <a:p>
            <a:r>
              <a:rPr lang="en-US" i="1" dirty="0" smtClean="0">
                <a:solidFill>
                  <a:srgbClr val="17787D"/>
                </a:solidFill>
              </a:rPr>
              <a:t>Self Evaluation Made </a:t>
            </a:r>
            <a:r>
              <a:rPr lang="en-US" i="1" dirty="0">
                <a:solidFill>
                  <a:srgbClr val="17787D"/>
                </a:solidFill>
              </a:rPr>
              <a:t>E</a:t>
            </a:r>
            <a:r>
              <a:rPr lang="en-US" i="1" dirty="0" smtClean="0">
                <a:solidFill>
                  <a:srgbClr val="17787D"/>
                </a:solidFill>
              </a:rPr>
              <a:t>asy</a:t>
            </a:r>
            <a:r>
              <a:rPr lang="en-US" dirty="0" smtClean="0"/>
              <a:t>.</a:t>
            </a:r>
          </a:p>
          <a:p>
            <a:r>
              <a:rPr lang="en-US" i="1" dirty="0" smtClean="0">
                <a:solidFill>
                  <a:srgbClr val="689004"/>
                </a:solidFill>
              </a:rPr>
              <a:t>Clear Tests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3"/>
                </a:solidFill>
              </a:rPr>
              <a:t>Add Certifications</a:t>
            </a:r>
            <a:r>
              <a:rPr lang="en-US" dirty="0" smtClean="0"/>
              <a:t>.</a:t>
            </a:r>
          </a:p>
          <a:p>
            <a:r>
              <a:rPr lang="en-US" i="1" dirty="0" smtClean="0">
                <a:solidFill>
                  <a:srgbClr val="17787D"/>
                </a:solidFill>
              </a:rPr>
              <a:t>Gradual rise </a:t>
            </a:r>
            <a:r>
              <a:rPr lang="en-US" dirty="0" smtClean="0"/>
              <a:t>in level to bring the best out of you.</a:t>
            </a:r>
          </a:p>
          <a:p>
            <a:r>
              <a:rPr lang="en-US" i="1" dirty="0" smtClean="0">
                <a:solidFill>
                  <a:srgbClr val="689004"/>
                </a:solidFill>
              </a:rPr>
              <a:t>Diversified Subjects and Technologies</a:t>
            </a:r>
            <a:r>
              <a:rPr lang="en-US" dirty="0" smtClean="0"/>
              <a:t>.</a:t>
            </a:r>
          </a:p>
          <a:p>
            <a:r>
              <a:rPr lang="en-US" i="1" dirty="0" smtClean="0">
                <a:solidFill>
                  <a:srgbClr val="17787D"/>
                </a:solidFill>
              </a:rPr>
              <a:t>Instant Report Generation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Get </a:t>
            </a:r>
            <a:r>
              <a:rPr lang="en-US" i="1" dirty="0" smtClean="0">
                <a:solidFill>
                  <a:srgbClr val="689004"/>
                </a:solidFill>
              </a:rPr>
              <a:t>Question wise analysis</a:t>
            </a:r>
            <a:r>
              <a:rPr lang="en-US" dirty="0" smtClean="0"/>
              <a:t> for better understanding.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323" y="2156088"/>
            <a:ext cx="4339527" cy="35439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Monotype Corsiva" panose="03010101010201010101" pitchFamily="66" charset="0"/>
              </a:rPr>
              <a:t>Features</a:t>
            </a:r>
            <a:endParaRPr lang="en-US" sz="4000" dirty="0">
              <a:latin typeface="Monotype Corsiva" panose="03010101010201010101" pitchFamily="66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89346" y="2156088"/>
            <a:ext cx="5877791" cy="3572333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rgbClr val="689004"/>
                </a:solidFill>
              </a:rPr>
              <a:t>Dynamic test Creation</a:t>
            </a:r>
            <a:r>
              <a:rPr lang="en-US" dirty="0" smtClean="0"/>
              <a:t> as per requirement</a:t>
            </a:r>
            <a:r>
              <a:rPr lang="en-US" i="1" dirty="0" smtClean="0">
                <a:solidFill>
                  <a:srgbClr val="689004"/>
                </a:solidFill>
              </a:rPr>
              <a:t> 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i="1" dirty="0" smtClean="0">
                <a:solidFill>
                  <a:srgbClr val="17787D"/>
                </a:solidFill>
              </a:rPr>
              <a:t>Auto Report generation </a:t>
            </a:r>
            <a:r>
              <a:rPr lang="en-US" dirty="0" smtClean="0"/>
              <a:t>after test Completion .</a:t>
            </a:r>
          </a:p>
          <a:p>
            <a:r>
              <a:rPr lang="en-US" i="1" dirty="0" smtClean="0">
                <a:solidFill>
                  <a:srgbClr val="689004"/>
                </a:solidFill>
              </a:rPr>
              <a:t>Globally acknowledged Certifications</a:t>
            </a:r>
            <a:r>
              <a:rPr lang="en-US" dirty="0" smtClean="0"/>
              <a:t>.</a:t>
            </a:r>
          </a:p>
          <a:p>
            <a:r>
              <a:rPr lang="en-US" i="1" dirty="0" smtClean="0">
                <a:solidFill>
                  <a:srgbClr val="17787D"/>
                </a:solidFill>
              </a:rPr>
              <a:t>Testing your Limits </a:t>
            </a:r>
            <a:r>
              <a:rPr lang="en-US" dirty="0" smtClean="0"/>
              <a:t>with increasing difficulty..</a:t>
            </a:r>
            <a:endParaRPr lang="en-US" dirty="0"/>
          </a:p>
          <a:p>
            <a:r>
              <a:rPr lang="en-US" i="1" dirty="0" smtClean="0">
                <a:solidFill>
                  <a:srgbClr val="689004"/>
                </a:solidFill>
              </a:rPr>
              <a:t>Graphical display </a:t>
            </a:r>
            <a:r>
              <a:rPr lang="en-US" dirty="0" smtClean="0"/>
              <a:t>for Correctness.</a:t>
            </a:r>
          </a:p>
          <a:p>
            <a:r>
              <a:rPr lang="en-US" dirty="0"/>
              <a:t>Get </a:t>
            </a:r>
            <a:r>
              <a:rPr lang="en-US" i="1" dirty="0">
                <a:solidFill>
                  <a:srgbClr val="17787D"/>
                </a:solidFill>
              </a:rPr>
              <a:t>Question wise analysis</a:t>
            </a:r>
            <a:r>
              <a:rPr lang="en-US" dirty="0">
                <a:solidFill>
                  <a:srgbClr val="17787D"/>
                </a:solidFill>
              </a:rPr>
              <a:t> </a:t>
            </a:r>
            <a:r>
              <a:rPr lang="en-US" dirty="0"/>
              <a:t>for better understanding.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584" y="1890944"/>
            <a:ext cx="2912877" cy="218158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546" y="419509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ee the source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647" y="1667432"/>
            <a:ext cx="2106799" cy="210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7953" y="4072529"/>
            <a:ext cx="2150141" cy="21501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9021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Monotype Corsiva" panose="03010101010201010101" pitchFamily="66" charset="0"/>
              </a:rPr>
              <a:t>Methodology</a:t>
            </a:r>
            <a:endParaRPr lang="en-US" sz="4000" dirty="0">
              <a:latin typeface="Monotype Corsiva" panose="03010101010201010101" pitchFamily="66" charset="0"/>
            </a:endParaRPr>
          </a:p>
        </p:txBody>
      </p:sp>
      <p:graphicFrame>
        <p:nvGraphicFramePr>
          <p:cNvPr id="4" name="Content Placeholder 3" descr="Stacke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078206"/>
              </p:ext>
            </p:extLst>
          </p:nvPr>
        </p:nvGraphicFramePr>
        <p:xfrm>
          <a:off x="338045" y="1907175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rved Down Arrow 6"/>
          <p:cNvSpPr/>
          <p:nvPr/>
        </p:nvSpPr>
        <p:spPr>
          <a:xfrm>
            <a:off x="1899059" y="1358529"/>
            <a:ext cx="1685108" cy="470263"/>
          </a:xfrm>
          <a:prstGeom prst="curved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/>
          <p:cNvSpPr/>
          <p:nvPr/>
        </p:nvSpPr>
        <p:spPr>
          <a:xfrm>
            <a:off x="4609306" y="1358531"/>
            <a:ext cx="1624148" cy="470263"/>
          </a:xfrm>
          <a:prstGeom prst="curved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>
            <a:off x="7258593" y="1358531"/>
            <a:ext cx="1598023" cy="470263"/>
          </a:xfrm>
          <a:prstGeom prst="curved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8765" y="5176168"/>
            <a:ext cx="2160813" cy="168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Monotype Corsiva" panose="03010101010201010101" pitchFamily="66" charset="0"/>
              </a:rPr>
              <a:t>Database Design</a:t>
            </a:r>
            <a:endParaRPr lang="en-US" sz="4000" dirty="0">
              <a:latin typeface="Monotype Corsiva" panose="03010101010201010101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1144" y="1982234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 smtClean="0">
                <a:solidFill>
                  <a:srgbClr val="689004"/>
                </a:solidFill>
              </a:rPr>
              <a:t>List of Tables:</a:t>
            </a:r>
          </a:p>
          <a:p>
            <a:endParaRPr lang="en-US" i="1" dirty="0" smtClean="0">
              <a:solidFill>
                <a:srgbClr val="689004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User Table</a:t>
            </a:r>
          </a:p>
          <a:p>
            <a:endParaRPr lang="en-US" dirty="0" smtClean="0">
              <a:solidFill>
                <a:schemeClr val="tx2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Test Table</a:t>
            </a:r>
          </a:p>
          <a:p>
            <a:endParaRPr lang="en-US" dirty="0" smtClean="0">
              <a:solidFill>
                <a:schemeClr val="tx2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Test Questions Table</a:t>
            </a:r>
          </a:p>
          <a:p>
            <a:endParaRPr lang="en-US" dirty="0" smtClean="0">
              <a:solidFill>
                <a:schemeClr val="tx2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Test Structure Table</a:t>
            </a:r>
          </a:p>
          <a:p>
            <a:endParaRPr lang="en-US" dirty="0" smtClean="0">
              <a:solidFill>
                <a:schemeClr val="tx2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Question Table</a:t>
            </a:r>
          </a:p>
          <a:p>
            <a:endParaRPr lang="en-US" dirty="0" smtClean="0">
              <a:solidFill>
                <a:schemeClr val="tx2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Question Files Table</a:t>
            </a:r>
          </a:p>
          <a:p>
            <a:endParaRPr lang="en-US" dirty="0" smtClean="0">
              <a:solidFill>
                <a:schemeClr val="tx2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Admin Table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724" y="1910812"/>
            <a:ext cx="1721631" cy="21950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422" y="1355457"/>
            <a:ext cx="1619189" cy="15937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1053" y="3144398"/>
            <a:ext cx="1855709" cy="25893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8395" y="2935969"/>
            <a:ext cx="2032829" cy="29227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1013" y="5022157"/>
            <a:ext cx="1788317" cy="18341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9429" y="4213085"/>
            <a:ext cx="1780745" cy="1762938"/>
          </a:xfrm>
          <a:prstGeom prst="rect">
            <a:avLst/>
          </a:prstGeom>
        </p:spPr>
      </p:pic>
      <p:cxnSp>
        <p:nvCxnSpPr>
          <p:cNvPr id="17" name="Straight Connector 16"/>
          <p:cNvCxnSpPr>
            <a:endCxn id="14" idx="1"/>
          </p:cNvCxnSpPr>
          <p:nvPr/>
        </p:nvCxnSpPr>
        <p:spPr>
          <a:xfrm>
            <a:off x="6030174" y="5367647"/>
            <a:ext cx="839" cy="571596"/>
          </a:xfrm>
          <a:prstGeom prst="line">
            <a:avLst/>
          </a:prstGeom>
          <a:ln>
            <a:solidFill>
              <a:schemeClr val="tx2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868395" y="4524499"/>
            <a:ext cx="0" cy="1414743"/>
          </a:xfrm>
          <a:prstGeom prst="line">
            <a:avLst/>
          </a:prstGeom>
          <a:ln>
            <a:solidFill>
              <a:schemeClr val="tx2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7835105" y="5928945"/>
            <a:ext cx="2049065" cy="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3" idx="0"/>
          </p:cNvCxnSpPr>
          <p:nvPr/>
        </p:nvCxnSpPr>
        <p:spPr>
          <a:xfrm>
            <a:off x="9120249" y="2935969"/>
            <a:ext cx="1764561" cy="0"/>
          </a:xfrm>
          <a:prstGeom prst="line">
            <a:avLst/>
          </a:prstGeom>
          <a:ln>
            <a:solidFill>
              <a:schemeClr val="tx2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970499" y="4812572"/>
            <a:ext cx="1878344" cy="144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7791052" y="3377723"/>
            <a:ext cx="1858" cy="625777"/>
          </a:xfrm>
          <a:prstGeom prst="line">
            <a:avLst/>
          </a:prstGeom>
          <a:ln>
            <a:solidFill>
              <a:schemeClr val="tx2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178138" y="2091431"/>
            <a:ext cx="839" cy="571596"/>
          </a:xfrm>
          <a:prstGeom prst="line">
            <a:avLst/>
          </a:prstGeom>
          <a:ln>
            <a:solidFill>
              <a:schemeClr val="tx2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791052" y="2663027"/>
            <a:ext cx="387086" cy="0"/>
          </a:xfrm>
          <a:prstGeom prst="line">
            <a:avLst/>
          </a:prstGeom>
          <a:ln>
            <a:solidFill>
              <a:schemeClr val="tx2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836399" y="2722554"/>
            <a:ext cx="839" cy="285798"/>
          </a:xfrm>
          <a:prstGeom prst="line">
            <a:avLst/>
          </a:prstGeom>
          <a:ln>
            <a:solidFill>
              <a:schemeClr val="tx2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826855" y="3008352"/>
            <a:ext cx="387086" cy="0"/>
          </a:xfrm>
          <a:prstGeom prst="line">
            <a:avLst/>
          </a:prstGeom>
          <a:ln>
            <a:solidFill>
              <a:schemeClr val="tx2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2342" y="1332346"/>
            <a:ext cx="2184415" cy="275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000"/>
                            </p:stCondLst>
                            <p:childTnLst>
                              <p:par>
                                <p:cTn id="10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000"/>
                            </p:stCondLst>
                            <p:childTnLst>
                              <p:par>
                                <p:cTn id="10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6000"/>
                            </p:stCondLst>
                            <p:childTnLst>
                              <p:par>
                                <p:cTn id="1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7000"/>
                            </p:stCondLst>
                            <p:childTnLst>
                              <p:par>
                                <p:cTn id="1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8000"/>
                            </p:stCondLst>
                            <p:childTnLst>
                              <p:par>
                                <p:cTn id="1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9000"/>
                            </p:stCondLst>
                            <p:childTnLst>
                              <p:par>
                                <p:cTn id="1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1" dirty="0" smtClean="0">
                <a:latin typeface="Monotype Corsiva" panose="03010101010201010101" pitchFamily="66" charset="0"/>
              </a:rPr>
              <a:t>Project Overview</a:t>
            </a:r>
            <a:endParaRPr lang="en-US" sz="4000" i="1" dirty="0">
              <a:latin typeface="Monotype Corsiva" panose="03010101010201010101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17" y="1359134"/>
            <a:ext cx="7619123" cy="20740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199" y="3619153"/>
            <a:ext cx="5339683" cy="28437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8131" y="263859"/>
            <a:ext cx="4085410" cy="63386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 flipV="1">
            <a:off x="5408023" y="1972491"/>
            <a:ext cx="1227908" cy="709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408023" y="2208291"/>
            <a:ext cx="1227908" cy="93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635931" y="1854926"/>
            <a:ext cx="613955" cy="188533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35930" y="2112342"/>
            <a:ext cx="613955" cy="188533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493623" y="2396157"/>
            <a:ext cx="2246811" cy="13267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36145" y="758104"/>
            <a:ext cx="1713740" cy="6603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035842" y="1488997"/>
            <a:ext cx="684329" cy="25268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720171" y="457200"/>
            <a:ext cx="1828778" cy="10081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25" y="1392691"/>
            <a:ext cx="2914650" cy="1590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50" y="3109142"/>
            <a:ext cx="5638800" cy="3533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480" y="1631784"/>
            <a:ext cx="4963634" cy="50111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993213" y="559029"/>
            <a:ext cx="32944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i="1" dirty="0">
                <a:latin typeface="Monotype Corsiva" panose="03010101010201010101" pitchFamily="66" charset="0"/>
              </a:rPr>
              <a:t>Project Overview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7085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1" dirty="0">
                <a:latin typeface="Monotype Corsiva" panose="03010101010201010101" pitchFamily="66" charset="0"/>
              </a:rPr>
              <a:t>Project Overview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761" y="107410"/>
            <a:ext cx="5907982" cy="33472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04" y="1378873"/>
            <a:ext cx="2518869" cy="23672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726" y="3600772"/>
            <a:ext cx="4271856" cy="31118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827" y="3892731"/>
            <a:ext cx="5554343" cy="28198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420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1" dirty="0">
                <a:latin typeface="Monotype Corsiva" panose="03010101010201010101" pitchFamily="66" charset="0"/>
              </a:rPr>
              <a:t>Project Overview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74" y="1383474"/>
            <a:ext cx="4885915" cy="53177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306" y="1945177"/>
            <a:ext cx="6057900" cy="3990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Oval 6"/>
          <p:cNvSpPr/>
          <p:nvPr/>
        </p:nvSpPr>
        <p:spPr>
          <a:xfrm>
            <a:off x="3187336" y="5364994"/>
            <a:ext cx="862149" cy="395726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049485" y="2142309"/>
            <a:ext cx="3879669" cy="34205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43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4873beb7-5857-4685-be1f-d57550cc96cc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tf03431380_win32</Template>
  <TotalTime>1282</TotalTime>
  <Words>289</Words>
  <Application>Microsoft Office PowerPoint</Application>
  <PresentationFormat>Widescreen</PresentationFormat>
  <Paragraphs>80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Courier New</vt:lpstr>
      <vt:lpstr>Euphemia</vt:lpstr>
      <vt:lpstr>Monotype Corsiva</vt:lpstr>
      <vt:lpstr>Plantagenet Cherokee</vt:lpstr>
      <vt:lpstr>Wingdings</vt:lpstr>
      <vt:lpstr>Academic Literature 16x9</vt:lpstr>
      <vt:lpstr>Team-4 : Online Examination System</vt:lpstr>
      <vt:lpstr>Objectives</vt:lpstr>
      <vt:lpstr>Features</vt:lpstr>
      <vt:lpstr>Methodology</vt:lpstr>
      <vt:lpstr>Database Design</vt:lpstr>
      <vt:lpstr>Project Overview</vt:lpstr>
      <vt:lpstr>PowerPoint Presentation</vt:lpstr>
      <vt:lpstr>Project Overview</vt:lpstr>
      <vt:lpstr>Project Overview</vt:lpstr>
      <vt:lpstr>Challenges , Solutions &amp; Learnings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Examination System</dc:title>
  <dc:creator>user</dc:creator>
  <cp:lastModifiedBy>user</cp:lastModifiedBy>
  <cp:revision>49</cp:revision>
  <dcterms:created xsi:type="dcterms:W3CDTF">2020-08-18T04:37:11Z</dcterms:created>
  <dcterms:modified xsi:type="dcterms:W3CDTF">2020-08-20T06:42:57Z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