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audio31.wav" ContentType="audio/x-wav"/>
  <Override PartName="/ppt/media/audio41.wav" ContentType="audio/x-wav"/>
  <Override PartName="/ppt/media/audio51.wav" ContentType="audio/x-wav"/>
  <Override PartName="/ppt/media/audio61.wav" ContentType="audio/x-wav"/>
  <Override PartName="/ppt/slideLayouts/slideLayout10.xml" ContentType="application/vnd.openxmlformats-officedocument.presentationml.slideLayout+xml"/>
  <Override PartName="/ppt/media/audio11.wav" ContentType="audio/x-wav"/>
  <Override PartName="/ppt/media/audio21.wav" ContentType="audio/x-wav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-908" y="-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4F93-DF68-42EB-844C-0E6F6C33AB14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8395-3A92-42B3-8E0D-9C68095788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801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4F93-DF68-42EB-844C-0E6F6C33AB14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8395-3A92-42B3-8E0D-9C68095788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525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4F93-DF68-42EB-844C-0E6F6C33AB14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8395-3A92-42B3-8E0D-9C68095788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4946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4F93-DF68-42EB-844C-0E6F6C33AB14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8395-3A92-42B3-8E0D-9C68095788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0619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4F93-DF68-42EB-844C-0E6F6C33AB14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8395-3A92-42B3-8E0D-9C68095788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674182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4F93-DF68-42EB-844C-0E6F6C33AB14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8395-3A92-42B3-8E0D-9C68095788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3163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4F93-DF68-42EB-844C-0E6F6C33AB14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8395-3A92-42B3-8E0D-9C68095788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6778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4F93-DF68-42EB-844C-0E6F6C33AB14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8395-3A92-42B3-8E0D-9C68095788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39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4F93-DF68-42EB-844C-0E6F6C33AB14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8395-3A92-42B3-8E0D-9C68095788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63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4F93-DF68-42EB-844C-0E6F6C33AB14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8395-3A92-42B3-8E0D-9C68095788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698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4F93-DF68-42EB-844C-0E6F6C33AB14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8395-3A92-42B3-8E0D-9C68095788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928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4F93-DF68-42EB-844C-0E6F6C33AB14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8395-3A92-42B3-8E0D-9C68095788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99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4F93-DF68-42EB-844C-0E6F6C33AB14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8395-3A92-42B3-8E0D-9C68095788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930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4F93-DF68-42EB-844C-0E6F6C33AB14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8395-3A92-42B3-8E0D-9C68095788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163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4F93-DF68-42EB-844C-0E6F6C33AB14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8395-3A92-42B3-8E0D-9C68095788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199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4F93-DF68-42EB-844C-0E6F6C33AB14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8395-3A92-42B3-8E0D-9C68095788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584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24F93-DF68-42EB-844C-0E6F6C33AB14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DD8395-3A92-42B3-8E0D-9C68095788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105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1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41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5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6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1" y="558958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Landmark Metropolitan University Institute 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School of Engineering and Technology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8470" y="1562303"/>
            <a:ext cx="6751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WEBSITE TO CONNECT TAXIDRIVERS AND CUSTOMERS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95400" y="2592943"/>
            <a:ext cx="4633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Rounded MT Bold" panose="020F0704030504030204" pitchFamily="34" charset="0"/>
              </a:rPr>
              <a:t>GROUP 10: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TECH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TITANS</a:t>
            </a:r>
          </a:p>
          <a:p>
            <a:pPr algn="ctr"/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7066" y="3423940"/>
            <a:ext cx="9218428" cy="2585323"/>
          </a:xfrm>
          <a:prstGeom prst="rect">
            <a:avLst/>
          </a:prstGeom>
          <a:noFill/>
        </p:spPr>
        <p:txBody>
          <a:bodyPr wrap="square" numCol="3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BABILA IVY-ROSE VANESSA WASE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BAH DIEUDONNE SIMBO NANAH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LACMAGO MAGNIAPI REBECCA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EFENZIA FUAFUELAKA ROMANUS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NNOLI TIMOTHY CHUKWUMEZIE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AMENDANG FLOURISH MOFOR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FONGANG VIOLET ENJECK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AWEDEMO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TESITA KUMBO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STEPHEN NGULLE NJOH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AKERE EMILE NJI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VALENTINE NKAM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ATANGA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DIBONKA FAITH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ESATENGANG FUAFUELAKA MOSCO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148" y="477078"/>
            <a:ext cx="1369318" cy="91287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xmlns="" val="1231806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  <p:sndAc>
          <p:stSnd>
            <p:snd r:embed="rId4" name="explode.wav"/>
          </p:stSnd>
        </p:sndAc>
      </p:transition>
    </mc:Choice>
    <mc:Fallback>
      <p:transition spd="slow">
        <p:fade/>
        <p:sndAc>
          <p:stSnd>
            <p:snd r:embed="rId2" name="explod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2086" y="791725"/>
            <a:ext cx="799289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TRANSIT</a:t>
            </a:r>
            <a:r>
              <a:rPr lang="en-US" sz="8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8000" dirty="0">
                <a:latin typeface="Arial Black" panose="020B0A04020102020204" pitchFamily="34" charset="0"/>
              </a:rPr>
              <a:t>CAB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2086" y="2115164"/>
            <a:ext cx="77823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tantial"/>
                <a:cs typeface="Courier New" panose="02070309020205020404" pitchFamily="49" charset="0"/>
              </a:rPr>
              <a:t>Transit Cab is a transportation company created in 2024  aiming at providing smooth and safe ride to clients from their pickup point  to their required </a:t>
            </a:r>
            <a:r>
              <a:rPr lang="en-US" dirty="0" smtClean="0">
                <a:latin typeface="Contantial"/>
                <a:cs typeface="Courier New" panose="02070309020205020404" pitchFamily="49" charset="0"/>
              </a:rPr>
              <a:t>destination.</a:t>
            </a:r>
          </a:p>
          <a:p>
            <a:r>
              <a:rPr lang="en-US" dirty="0" smtClean="0">
                <a:latin typeface="Contantial"/>
                <a:cs typeface="Courier New" panose="02070309020205020404" pitchFamily="49" charset="0"/>
              </a:rPr>
              <a:t>Transit cab is one of the finest taxi services in the region.</a:t>
            </a:r>
          </a:p>
          <a:p>
            <a:r>
              <a:rPr lang="en-US" dirty="0" smtClean="0">
                <a:latin typeface="Contantial"/>
                <a:cs typeface="Courier New" panose="02070309020205020404" pitchFamily="49" charset="0"/>
              </a:rPr>
              <a:t>We are know for our professional approach and superior customer services at all times. We are dedicated to providing door-to-door online taxi services.</a:t>
            </a:r>
          </a:p>
          <a:p>
            <a:r>
              <a:rPr lang="en-US" dirty="0" smtClean="0">
                <a:latin typeface="Contantial"/>
                <a:cs typeface="Courier New" panose="02070309020205020404" pitchFamily="49" charset="0"/>
              </a:rPr>
              <a:t>All our drivers and cars service providers associated with us are experts in the field and have immense knowledge of transit cab company.   </a:t>
            </a:r>
          </a:p>
          <a:p>
            <a:endParaRPr lang="en-US" b="1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15821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2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34888" y="1053547"/>
            <a:ext cx="12513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Our objectives </a:t>
            </a:r>
            <a:endParaRPr lang="en-US" sz="80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4461" y="3180522"/>
            <a:ext cx="824947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We work with one goal in mind </a:t>
            </a:r>
            <a:r>
              <a:rPr lang="en-US" sz="3600" dirty="0" smtClean="0"/>
              <a:t>: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3600" dirty="0" smtClean="0"/>
              <a:t>To provide a suitable ride and take our customers to their distinct destinations 24/7.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6729443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  <p:sndAc>
          <p:stSnd>
            <p:snd r:embed="rId3" name="chimes.wav"/>
          </p:stSnd>
        </p:sndAc>
      </p:transition>
    </mc:Choice>
    <mc:Fallback>
      <p:transition spd="slow">
        <p:fade/>
        <p:sndAc>
          <p:stSnd>
            <p:snd r:embed="rId2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8982" y="196021"/>
            <a:ext cx="6192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Methodology used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6225" y="1043055"/>
            <a:ext cx="894521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tantial"/>
              </a:rPr>
              <a:t>To come up with this project as a group, we decided to sub-divide the work  as a whole into various tasks. By doing so it facilitated the designing of the website .</a:t>
            </a:r>
          </a:p>
          <a:p>
            <a:r>
              <a:rPr lang="en-US" dirty="0" smtClean="0">
                <a:latin typeface="Contantial"/>
              </a:rPr>
              <a:t>We used the </a:t>
            </a:r>
            <a:r>
              <a:rPr lang="en-US" sz="2400" b="1" dirty="0" smtClean="0">
                <a:latin typeface="Contantial"/>
              </a:rPr>
              <a:t>iterative model </a:t>
            </a:r>
            <a:r>
              <a:rPr lang="en-US" dirty="0" smtClean="0">
                <a:latin typeface="Contantial"/>
              </a:rPr>
              <a:t>for our project.</a:t>
            </a:r>
          </a:p>
          <a:p>
            <a:r>
              <a:rPr lang="en-US" b="1" dirty="0" smtClean="0">
                <a:latin typeface="Contantial"/>
              </a:rPr>
              <a:t>The tasks were being divided as follows;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ontantial"/>
              </a:rPr>
              <a:t>Home page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ontantial"/>
              </a:rPr>
              <a:t>Sign in page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ontantial"/>
              </a:rPr>
              <a:t>Booking page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ontantial"/>
              </a:rPr>
              <a:t>Registration Pages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ontantial"/>
              </a:rPr>
              <a:t>Payment page</a:t>
            </a:r>
          </a:p>
          <a:p>
            <a:r>
              <a:rPr lang="en-US" b="1" dirty="0" smtClean="0">
                <a:latin typeface="Contantial"/>
              </a:rPr>
              <a:t>We use colors like;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ontantial"/>
              </a:rPr>
              <a:t>Yellow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ontantial"/>
              </a:rPr>
              <a:t>Black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ontantial"/>
              </a:rPr>
              <a:t>White.</a:t>
            </a:r>
          </a:p>
          <a:p>
            <a:r>
              <a:rPr lang="en-US" b="1" dirty="0" smtClean="0">
                <a:latin typeface="Contantial"/>
              </a:rPr>
              <a:t>We did our research on;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ontantial"/>
              </a:rPr>
              <a:t>How to create the various web pages.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ontantial"/>
              </a:rPr>
              <a:t>How to style our work using css.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ontantial"/>
              </a:rPr>
              <a:t>Also by watching tutorial videos 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ontantial"/>
              </a:rPr>
              <a:t>Other taxi websites like </a:t>
            </a:r>
            <a:r>
              <a:rPr lang="en-US" dirty="0" err="1" smtClean="0">
                <a:latin typeface="Contantial"/>
              </a:rPr>
              <a:t>zeo</a:t>
            </a:r>
            <a:r>
              <a:rPr lang="en-US" dirty="0" smtClean="0">
                <a:latin typeface="Contantial"/>
              </a:rPr>
              <a:t> and </a:t>
            </a:r>
            <a:r>
              <a:rPr lang="en-US" dirty="0" err="1" smtClean="0">
                <a:latin typeface="Contantial"/>
              </a:rPr>
              <a:t>yango</a:t>
            </a:r>
            <a:endParaRPr lang="en-US" dirty="0" smtClean="0">
              <a:latin typeface="Contantial"/>
            </a:endParaRPr>
          </a:p>
          <a:p>
            <a:r>
              <a:rPr lang="en-US" b="1" dirty="0" smtClean="0">
                <a:latin typeface="Contantial"/>
              </a:rPr>
              <a:t>We held various meetings on how our tasks were improving.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Contantial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Contant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39349" y="4005471"/>
            <a:ext cx="318052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739349" y="4258919"/>
            <a:ext cx="318052" cy="228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39349" y="4512367"/>
            <a:ext cx="318052" cy="2286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663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  <p:sndAc>
          <p:stSnd>
            <p:snd r:embed="rId3" name="drumroll.wav"/>
          </p:stSnd>
        </p:sndAc>
      </p:transition>
    </mc:Choice>
    <mc:Fallback>
      <p:transition spd="slow">
        <p:fade/>
        <p:sndAc>
          <p:stSnd>
            <p:snd r:embed="rId2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9364" y="244013"/>
            <a:ext cx="4055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2">
                    <a:lumMod val="75000"/>
                  </a:schemeClr>
                </a:solidFill>
                <a:latin typeface="Contantial"/>
              </a:rPr>
              <a:t>Home page</a:t>
            </a:r>
            <a:endParaRPr lang="en-US" sz="5400" dirty="0">
              <a:solidFill>
                <a:schemeClr val="accent2">
                  <a:lumMod val="75000"/>
                </a:schemeClr>
              </a:solidFill>
              <a:latin typeface="Contant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3312" y="1167343"/>
            <a:ext cx="8924296" cy="4267682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Front"/>
            <a:lightRig rig="contrasting" dir="t">
              <a:rot lat="0" lon="0" rev="1500000"/>
            </a:lightRig>
          </a:scene3d>
          <a:sp3d prstMaterial="metal">
            <a:bevelT w="88900" h="88900" prst="hardEdge"/>
          </a:sp3d>
        </p:spPr>
      </p:pic>
    </p:spTree>
    <p:extLst>
      <p:ext uri="{BB962C8B-B14F-4D97-AF65-F5344CB8AC3E}">
        <p14:creationId xmlns:p14="http://schemas.microsoft.com/office/powerpoint/2010/main" xmlns="" val="16861367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wind"/>
        <p:sndAc>
          <p:stSnd>
            <p:snd r:embed="rId4" name="laser.wav"/>
          </p:stSnd>
        </p:sndAc>
      </p:transition>
    </mc:Choice>
    <mc:Fallback>
      <p:transition spd="slow">
        <p:fade/>
        <p:sndAc>
          <p:stSnd>
            <p:snd r:embed="rId2" name="las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0261" y="894521"/>
            <a:ext cx="67287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Difficulties and challenges</a:t>
            </a:r>
            <a:endParaRPr lang="en-US" sz="44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7191" y="3308343"/>
            <a:ext cx="85377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tantial"/>
              </a:rPr>
              <a:t>Below are some of the challenges that we faced individually and as a group;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ontantial"/>
              </a:rPr>
              <a:t>To decide on the template to use.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ontantial"/>
              </a:rPr>
              <a:t>We had a problem on dividing the tasks, so we solved it by doing Balloting.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ontantial"/>
              </a:rPr>
              <a:t>We had issues on deciding and concluding on the numerous ideas each member had.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ontantial"/>
              </a:rPr>
              <a:t>We had an issue with styling that is, using css.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ontantial"/>
              </a:rPr>
              <a:t>We had an issue in combining the task.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ontantial"/>
              </a:rPr>
              <a:t>We could not do the figma design at all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ontantial"/>
              </a:rPr>
              <a:t>We could not do the database of our project.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Contantial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ontant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55335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  <p:sndAc>
          <p:stSnd>
            <p:snd r:embed="rId3" name="explode.wav"/>
          </p:stSnd>
        </p:sndAc>
      </p:transition>
    </mc:Choice>
    <mc:Fallback>
      <p:transition spd="slow">
        <p:fade/>
        <p:sndAc>
          <p:stSnd>
            <p:snd r:embed="rId2" name="explod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4625" y="396913"/>
            <a:ext cx="58541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accent2">
                    <a:lumMod val="75000"/>
                  </a:schemeClr>
                </a:solidFill>
              </a:rPr>
              <a:t>Conclusion</a:t>
            </a:r>
            <a:endParaRPr lang="en-US" sz="8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5880" y="1504738"/>
            <a:ext cx="66592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a nutshell the transit cab has improved economical growth by reducing the number of people who suffer from moving from one place to another.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Despite the difficulties of the project the student were able to come out with this beautiful platform and we have learn a lot of things like how to link the pages ,create a home page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login page  and registration page 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28946" y="3778027"/>
            <a:ext cx="6915324" cy="26636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860066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Content="1" isInverted="1"/>
        <p:sndAc>
          <p:stSnd>
            <p:snd r:embed="rId4" name="applause.wav"/>
          </p:stSnd>
        </p:sndAc>
      </p:transition>
    </mc:Choice>
    <mc:Fallback>
      <p:transition spd="slow">
        <p:fade/>
        <p:sndAc>
          <p:stSnd>
            <p:snd r:embed="rId2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</TotalTime>
  <Words>387</Words>
  <Application>Microsoft Office PowerPoint</Application>
  <PresentationFormat>Custom</PresentationFormat>
  <Paragraphs>57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 CAB</dc:title>
  <dc:creator>IVY ROSE</dc:creator>
  <cp:lastModifiedBy>DELL</cp:lastModifiedBy>
  <cp:revision>40</cp:revision>
  <dcterms:created xsi:type="dcterms:W3CDTF">2024-05-22T10:34:06Z</dcterms:created>
  <dcterms:modified xsi:type="dcterms:W3CDTF">2024-05-23T13:21:55Z</dcterms:modified>
</cp:coreProperties>
</file>