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34075" y="1578400"/>
            <a:ext cx="55992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Glimpse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By Just Three Brothers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083950" y="3227975"/>
            <a:ext cx="34707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Richards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Abajelo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Jiajun Wu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elegant data visualization tool for a more civilized </a:t>
            </a:r>
            <a:r>
              <a:rPr lang="en"/>
              <a:t>analyst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Displays data in full text searchable table as well as various D3 visualizations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0250" y="526350"/>
            <a:ext cx="6434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Integrations &amp;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Tools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Front-end: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HTML, CSS, JS, Bootstrap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D3.js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Particles.js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jQuery Datatable plugin</a:t>
            </a:r>
            <a:endParaRPr/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Back-end: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Amazon EC2 host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Flask Python web microframework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configs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GitHub integration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AWS EC2 instance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Ansible playbooks for deployment and undeployment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Flask-SSO extension implements Shibboleth single sign-on </a:t>
            </a:r>
            <a:r>
              <a:rPr lang="en"/>
              <a:t>leveraging</a:t>
            </a:r>
            <a:r>
              <a:rPr lang="en"/>
              <a:t> Flask’s session module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