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F46B9-F6D4-4A31-ABF4-B3A4B7E8EE9D}" v="614" dt="2023-04-11T12:47:20.953"/>
    <p1510:client id="{1C3006C3-DEDD-4E59-8B2F-AEC5B7494CC9}" v="105" dt="2023-04-11T20:01:38.356"/>
    <p1510:client id="{375FA8A5-195B-4FD5-9EAD-587AFA4F301D}" v="2" dt="2023-04-11T12:06:40.338"/>
    <p1510:client id="{AA465A3C-7BC5-46A1-AA43-D6727B65A6E2}" v="119" dt="2023-04-11T19:57:0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ele Chizim" userId="d46c00ce73c47969" providerId="Windows Live" clId="Web-{AA465A3C-7BC5-46A1-AA43-D6727B65A6E2}"/>
    <pc:docChg chg="modSld">
      <pc:chgData name="Awele Chizim" userId="d46c00ce73c47969" providerId="Windows Live" clId="Web-{AA465A3C-7BC5-46A1-AA43-D6727B65A6E2}" dt="2023-04-11T19:57:09.624" v="112" actId="20577"/>
      <pc:docMkLst>
        <pc:docMk/>
      </pc:docMkLst>
      <pc:sldChg chg="addSp modSp">
        <pc:chgData name="Awele Chizim" userId="d46c00ce73c47969" providerId="Windows Live" clId="Web-{AA465A3C-7BC5-46A1-AA43-D6727B65A6E2}" dt="2023-04-11T19:32:26.451" v="3" actId="1076"/>
        <pc:sldMkLst>
          <pc:docMk/>
          <pc:sldMk cId="2770770536" sldId="258"/>
        </pc:sldMkLst>
        <pc:spChg chg="mod">
          <ac:chgData name="Awele Chizim" userId="d46c00ce73c47969" providerId="Windows Live" clId="Web-{AA465A3C-7BC5-46A1-AA43-D6727B65A6E2}" dt="2023-04-11T19:32:26.451" v="3" actId="1076"/>
          <ac:spMkLst>
            <pc:docMk/>
            <pc:sldMk cId="2770770536" sldId="258"/>
            <ac:spMk id="8" creationId="{1690E888-A484-CD2E-8935-EDFDEAAB59F6}"/>
          </ac:spMkLst>
        </pc:spChg>
        <pc:cxnChg chg="add mod">
          <ac:chgData name="Awele Chizim" userId="d46c00ce73c47969" providerId="Windows Live" clId="Web-{AA465A3C-7BC5-46A1-AA43-D6727B65A6E2}" dt="2023-04-11T19:32:07.513" v="1" actId="1076"/>
          <ac:cxnSpMkLst>
            <pc:docMk/>
            <pc:sldMk cId="2770770536" sldId="258"/>
            <ac:cxnSpMk id="2" creationId="{ACAF489A-EBC9-4D5F-A7FA-2CA8D36C5F46}"/>
          </ac:cxnSpMkLst>
        </pc:cxnChg>
        <pc:cxnChg chg="mod">
          <ac:chgData name="Awele Chizim" userId="d46c00ce73c47969" providerId="Windows Live" clId="Web-{AA465A3C-7BC5-46A1-AA43-D6727B65A6E2}" dt="2023-04-11T19:32:21.107" v="2" actId="1076"/>
          <ac:cxnSpMkLst>
            <pc:docMk/>
            <pc:sldMk cId="2770770536" sldId="258"/>
            <ac:cxnSpMk id="20" creationId="{61C2CE6E-EFAE-841A-D14F-8E4A6E3A532E}"/>
          </ac:cxnSpMkLst>
        </pc:cxnChg>
      </pc:sldChg>
      <pc:sldChg chg="addSp delSp modSp">
        <pc:chgData name="Awele Chizim" userId="d46c00ce73c47969" providerId="Windows Live" clId="Web-{AA465A3C-7BC5-46A1-AA43-D6727B65A6E2}" dt="2023-04-11T19:57:09.624" v="112" actId="20577"/>
        <pc:sldMkLst>
          <pc:docMk/>
          <pc:sldMk cId="2561527136" sldId="259"/>
        </pc:sldMkLst>
        <pc:spChg chg="add">
          <ac:chgData name="Awele Chizim" userId="d46c00ce73c47969" providerId="Windows Live" clId="Web-{AA465A3C-7BC5-46A1-AA43-D6727B65A6E2}" dt="2023-04-11T19:32:41.498" v="4"/>
          <ac:spMkLst>
            <pc:docMk/>
            <pc:sldMk cId="2561527136" sldId="259"/>
            <ac:spMk id="4" creationId="{7403B4A3-8B69-0AD2-D29D-09454B2DDBDB}"/>
          </ac:spMkLst>
        </pc:spChg>
        <pc:spChg chg="add del">
          <ac:chgData name="Awele Chizim" userId="d46c00ce73c47969" providerId="Windows Live" clId="Web-{AA465A3C-7BC5-46A1-AA43-D6727B65A6E2}" dt="2023-04-11T19:34:27.907" v="6"/>
          <ac:spMkLst>
            <pc:docMk/>
            <pc:sldMk cId="2561527136" sldId="259"/>
            <ac:spMk id="6" creationId="{4A595291-C481-6732-ED43-6C29E44F7183}"/>
          </ac:spMkLst>
        </pc:spChg>
        <pc:spChg chg="add del">
          <ac:chgData name="Awele Chizim" userId="d46c00ce73c47969" providerId="Windows Live" clId="Web-{AA465A3C-7BC5-46A1-AA43-D6727B65A6E2}" dt="2023-04-11T19:34:43.235" v="8"/>
          <ac:spMkLst>
            <pc:docMk/>
            <pc:sldMk cId="2561527136" sldId="259"/>
            <ac:spMk id="7" creationId="{6415EC96-0B9A-2663-AD54-8BEE697C4D44}"/>
          </ac:spMkLst>
        </pc:spChg>
        <pc:spChg chg="add mod">
          <ac:chgData name="Awele Chizim" userId="d46c00ce73c47969" providerId="Windows Live" clId="Web-{AA465A3C-7BC5-46A1-AA43-D6727B65A6E2}" dt="2023-04-11T19:39:31.132" v="73" actId="1076"/>
          <ac:spMkLst>
            <pc:docMk/>
            <pc:sldMk cId="2561527136" sldId="259"/>
            <ac:spMk id="8" creationId="{770816CF-CE53-EAB1-9079-65FEAD50D8D3}"/>
          </ac:spMkLst>
        </pc:spChg>
        <pc:spChg chg="add mod">
          <ac:chgData name="Awele Chizim" userId="d46c00ce73c47969" providerId="Windows Live" clId="Web-{AA465A3C-7BC5-46A1-AA43-D6727B65A6E2}" dt="2023-04-11T19:56:24.779" v="105" actId="1076"/>
          <ac:spMkLst>
            <pc:docMk/>
            <pc:sldMk cId="2561527136" sldId="259"/>
            <ac:spMk id="10" creationId="{A8A2D0F9-4CD9-C27F-E29A-F26557774BD5}"/>
          </ac:spMkLst>
        </pc:spChg>
        <pc:spChg chg="add mod">
          <ac:chgData name="Awele Chizim" userId="d46c00ce73c47969" providerId="Windows Live" clId="Web-{AA465A3C-7BC5-46A1-AA43-D6727B65A6E2}" dt="2023-04-11T19:40:37.930" v="78" actId="1076"/>
          <ac:spMkLst>
            <pc:docMk/>
            <pc:sldMk cId="2561527136" sldId="259"/>
            <ac:spMk id="12" creationId="{FFA557AF-E385-17AD-9C65-6E5C548D31BB}"/>
          </ac:spMkLst>
        </pc:spChg>
        <pc:spChg chg="add mod">
          <ac:chgData name="Awele Chizim" userId="d46c00ce73c47969" providerId="Windows Live" clId="Web-{AA465A3C-7BC5-46A1-AA43-D6727B65A6E2}" dt="2023-04-11T19:39:23.585" v="72" actId="1076"/>
          <ac:spMkLst>
            <pc:docMk/>
            <pc:sldMk cId="2561527136" sldId="259"/>
            <ac:spMk id="14" creationId="{97F5A1B8-8A21-7380-72D1-31EB371CCB0C}"/>
          </ac:spMkLst>
        </pc:spChg>
        <pc:spChg chg="add mod">
          <ac:chgData name="Awele Chizim" userId="d46c00ce73c47969" providerId="Windows Live" clId="Web-{AA465A3C-7BC5-46A1-AA43-D6727B65A6E2}" dt="2023-04-11T19:40:21.243" v="76" actId="1076"/>
          <ac:spMkLst>
            <pc:docMk/>
            <pc:sldMk cId="2561527136" sldId="259"/>
            <ac:spMk id="16" creationId="{CD85DD31-A048-5EF2-1DED-425EF20FCC13}"/>
          </ac:spMkLst>
        </pc:spChg>
        <pc:spChg chg="add mod">
          <ac:chgData name="Awele Chizim" userId="d46c00ce73c47969" providerId="Windows Live" clId="Web-{AA465A3C-7BC5-46A1-AA43-D6727B65A6E2}" dt="2023-04-11T19:40:28.555" v="77" actId="1076"/>
          <ac:spMkLst>
            <pc:docMk/>
            <pc:sldMk cId="2561527136" sldId="259"/>
            <ac:spMk id="17" creationId="{7BC0985E-2173-4D73-06CC-F0AC3B0A6569}"/>
          </ac:spMkLst>
        </pc:spChg>
        <pc:spChg chg="add mod">
          <ac:chgData name="Awele Chizim" userId="d46c00ce73c47969" providerId="Windows Live" clId="Web-{AA465A3C-7BC5-46A1-AA43-D6727B65A6E2}" dt="2023-04-11T19:56:33.623" v="106" actId="1076"/>
          <ac:spMkLst>
            <pc:docMk/>
            <pc:sldMk cId="2561527136" sldId="259"/>
            <ac:spMk id="18" creationId="{57560B50-2F39-6F22-D995-720377AA0D49}"/>
          </ac:spMkLst>
        </pc:spChg>
        <pc:spChg chg="add mod">
          <ac:chgData name="Awele Chizim" userId="d46c00ce73c47969" providerId="Windows Live" clId="Web-{AA465A3C-7BC5-46A1-AA43-D6727B65A6E2}" dt="2023-04-11T19:57:09.624" v="112" actId="20577"/>
          <ac:spMkLst>
            <pc:docMk/>
            <pc:sldMk cId="2561527136" sldId="259"/>
            <ac:spMk id="19" creationId="{637EDF09-A498-748B-1EB7-5BEC0D10C7C0}"/>
          </ac:spMkLst>
        </pc:spChg>
      </pc:sldChg>
    </pc:docChg>
  </pc:docChgLst>
  <pc:docChgLst>
    <pc:chgData name="Awele Chizim" userId="d46c00ce73c47969" providerId="Windows Live" clId="Web-{006F46B9-F6D4-4A31-ABF4-B3A4B7E8EE9D}"/>
    <pc:docChg chg="addSld modSld">
      <pc:chgData name="Awele Chizim" userId="d46c00ce73c47969" providerId="Windows Live" clId="Web-{006F46B9-F6D4-4A31-ABF4-B3A4B7E8EE9D}" dt="2023-04-11T12:47:20.953" v="480" actId="1076"/>
      <pc:docMkLst>
        <pc:docMk/>
      </pc:docMkLst>
      <pc:sldChg chg="addSp delSp modSp">
        <pc:chgData name="Awele Chizim" userId="d46c00ce73c47969" providerId="Windows Live" clId="Web-{006F46B9-F6D4-4A31-ABF4-B3A4B7E8EE9D}" dt="2023-04-11T12:19:05.923" v="166" actId="20577"/>
        <pc:sldMkLst>
          <pc:docMk/>
          <pc:sldMk cId="427849116" sldId="257"/>
        </pc:sldMkLst>
        <pc:spChg chg="add del mod">
          <ac:chgData name="Awele Chizim" userId="d46c00ce73c47969" providerId="Windows Live" clId="Web-{006F46B9-F6D4-4A31-ABF4-B3A4B7E8EE9D}" dt="2023-04-11T12:10:21.612" v="14"/>
          <ac:spMkLst>
            <pc:docMk/>
            <pc:sldMk cId="427849116" sldId="257"/>
            <ac:spMk id="2" creationId="{1E8EA18A-7A99-5D8C-6C1A-1D89CA5849B6}"/>
          </ac:spMkLst>
        </pc:spChg>
        <pc:spChg chg="add mod">
          <ac:chgData name="Awele Chizim" userId="d46c00ce73c47969" providerId="Windows Live" clId="Web-{006F46B9-F6D4-4A31-ABF4-B3A4B7E8EE9D}" dt="2023-04-11T12:09:16.986" v="12" actId="1076"/>
          <ac:spMkLst>
            <pc:docMk/>
            <pc:sldMk cId="427849116" sldId="257"/>
            <ac:spMk id="3" creationId="{AE732EC8-A259-FAA4-2BBC-A783336878C8}"/>
          </ac:spMkLst>
        </pc:spChg>
        <pc:spChg chg="add mod">
          <ac:chgData name="Awele Chizim" userId="d46c00ce73c47969" providerId="Windows Live" clId="Web-{006F46B9-F6D4-4A31-ABF4-B3A4B7E8EE9D}" dt="2023-04-11T12:09:08.392" v="9" actId="1076"/>
          <ac:spMkLst>
            <pc:docMk/>
            <pc:sldMk cId="427849116" sldId="257"/>
            <ac:spMk id="4" creationId="{5796F572-9E01-0A5E-001E-997A7AEE5BAD}"/>
          </ac:spMkLst>
        </pc:spChg>
        <pc:spChg chg="add mod">
          <ac:chgData name="Awele Chizim" userId="d46c00ce73c47969" providerId="Windows Live" clId="Web-{006F46B9-F6D4-4A31-ABF4-B3A4B7E8EE9D}" dt="2023-04-11T12:14:16.009" v="85" actId="1076"/>
          <ac:spMkLst>
            <pc:docMk/>
            <pc:sldMk cId="427849116" sldId="257"/>
            <ac:spMk id="5" creationId="{678D041A-7FA5-3FF8-6E8C-C3F3FD813238}"/>
          </ac:spMkLst>
        </pc:spChg>
        <pc:spChg chg="add mod">
          <ac:chgData name="Awele Chizim" userId="d46c00ce73c47969" providerId="Windows Live" clId="Web-{006F46B9-F6D4-4A31-ABF4-B3A4B7E8EE9D}" dt="2023-04-11T12:14:32.338" v="88" actId="1076"/>
          <ac:spMkLst>
            <pc:docMk/>
            <pc:sldMk cId="427849116" sldId="257"/>
            <ac:spMk id="6" creationId="{9CF2E2CB-E477-E79B-5B3A-8139C890C3F0}"/>
          </ac:spMkLst>
        </pc:spChg>
        <pc:spChg chg="add mod">
          <ac:chgData name="Awele Chizim" userId="d46c00ce73c47969" providerId="Windows Live" clId="Web-{006F46B9-F6D4-4A31-ABF4-B3A4B7E8EE9D}" dt="2023-04-11T12:14:27.510" v="87" actId="1076"/>
          <ac:spMkLst>
            <pc:docMk/>
            <pc:sldMk cId="427849116" sldId="257"/>
            <ac:spMk id="7" creationId="{464138D7-A376-E737-0939-F1CBE950D968}"/>
          </ac:spMkLst>
        </pc:spChg>
        <pc:spChg chg="add mod">
          <ac:chgData name="Awele Chizim" userId="d46c00ce73c47969" providerId="Windows Live" clId="Web-{006F46B9-F6D4-4A31-ABF4-B3A4B7E8EE9D}" dt="2023-04-11T12:15:05.776" v="99" actId="20577"/>
          <ac:spMkLst>
            <pc:docMk/>
            <pc:sldMk cId="427849116" sldId="257"/>
            <ac:spMk id="8" creationId="{8E583AD0-288C-7A97-A0FC-D40CC3892A85}"/>
          </ac:spMkLst>
        </pc:spChg>
        <pc:spChg chg="add mod">
          <ac:chgData name="Awele Chizim" userId="d46c00ce73c47969" providerId="Windows Live" clId="Web-{006F46B9-F6D4-4A31-ABF4-B3A4B7E8EE9D}" dt="2023-04-11T12:19:05.923" v="166" actId="20577"/>
          <ac:spMkLst>
            <pc:docMk/>
            <pc:sldMk cId="427849116" sldId="257"/>
            <ac:spMk id="14" creationId="{0884F141-B9FB-4A57-E727-8743FC303D3E}"/>
          </ac:spMkLst>
        </pc:spChg>
        <pc:cxnChg chg="add mod">
          <ac:chgData name="Awele Chizim" userId="d46c00ce73c47969" providerId="Windows Live" clId="Web-{006F46B9-F6D4-4A31-ABF4-B3A4B7E8EE9D}" dt="2023-04-11T12:16:22.138" v="105" actId="1076"/>
          <ac:cxnSpMkLst>
            <pc:docMk/>
            <pc:sldMk cId="427849116" sldId="257"/>
            <ac:cxnSpMk id="9" creationId="{ED0C7142-44AB-93C2-5C8F-F4F442915496}"/>
          </ac:cxnSpMkLst>
        </pc:cxnChg>
        <pc:cxnChg chg="add mod">
          <ac:chgData name="Awele Chizim" userId="d46c00ce73c47969" providerId="Windows Live" clId="Web-{006F46B9-F6D4-4A31-ABF4-B3A4B7E8EE9D}" dt="2023-04-11T12:16:47.685" v="109" actId="1076"/>
          <ac:cxnSpMkLst>
            <pc:docMk/>
            <pc:sldMk cId="427849116" sldId="257"/>
            <ac:cxnSpMk id="10" creationId="{B46A843B-60F4-23D4-FAB0-B8FFD81344AB}"/>
          </ac:cxnSpMkLst>
        </pc:cxnChg>
        <pc:cxnChg chg="add mod">
          <ac:chgData name="Awele Chizim" userId="d46c00ce73c47969" providerId="Windows Live" clId="Web-{006F46B9-F6D4-4A31-ABF4-B3A4B7E8EE9D}" dt="2023-04-11T12:16:36.544" v="107" actId="1076"/>
          <ac:cxnSpMkLst>
            <pc:docMk/>
            <pc:sldMk cId="427849116" sldId="257"/>
            <ac:cxnSpMk id="11" creationId="{2C2C252B-4C67-ADF1-6566-4A8589CA5203}"/>
          </ac:cxnSpMkLst>
        </pc:cxnChg>
        <pc:cxnChg chg="add mod">
          <ac:chgData name="Awele Chizim" userId="d46c00ce73c47969" providerId="Windows Live" clId="Web-{006F46B9-F6D4-4A31-ABF4-B3A4B7E8EE9D}" dt="2023-04-11T12:17:38.452" v="117" actId="1076"/>
          <ac:cxnSpMkLst>
            <pc:docMk/>
            <pc:sldMk cId="427849116" sldId="257"/>
            <ac:cxnSpMk id="12" creationId="{111C9D8E-6EF0-8DA5-C5FC-F99CF0389696}"/>
          </ac:cxnSpMkLst>
        </pc:cxnChg>
        <pc:cxnChg chg="add mod">
          <ac:chgData name="Awele Chizim" userId="d46c00ce73c47969" providerId="Windows Live" clId="Web-{006F46B9-F6D4-4A31-ABF4-B3A4B7E8EE9D}" dt="2023-04-11T12:17:24.608" v="114" actId="1076"/>
          <ac:cxnSpMkLst>
            <pc:docMk/>
            <pc:sldMk cId="427849116" sldId="257"/>
            <ac:cxnSpMk id="13" creationId="{F17734EF-573D-24B5-D17E-09A854267D2F}"/>
          </ac:cxnSpMkLst>
        </pc:cxnChg>
      </pc:sldChg>
      <pc:sldChg chg="addSp delSp modSp new">
        <pc:chgData name="Awele Chizim" userId="d46c00ce73c47969" providerId="Windows Live" clId="Web-{006F46B9-F6D4-4A31-ABF4-B3A4B7E8EE9D}" dt="2023-04-11T12:42:00.179" v="456" actId="20577"/>
        <pc:sldMkLst>
          <pc:docMk/>
          <pc:sldMk cId="2770770536" sldId="258"/>
        </pc:sldMkLst>
        <pc:spChg chg="add del">
          <ac:chgData name="Awele Chizim" userId="d46c00ce73c47969" providerId="Windows Live" clId="Web-{006F46B9-F6D4-4A31-ABF4-B3A4B7E8EE9D}" dt="2023-04-11T12:41:07.131" v="421"/>
          <ac:spMkLst>
            <pc:docMk/>
            <pc:sldMk cId="2770770536" sldId="258"/>
            <ac:spMk id="3" creationId="{EBC4B40A-2988-B1C2-CE54-A4D83CDF1036}"/>
          </ac:spMkLst>
        </pc:spChg>
        <pc:spChg chg="add mod">
          <ac:chgData name="Awele Chizim" userId="d46c00ce73c47969" providerId="Windows Live" clId="Web-{006F46B9-F6D4-4A31-ABF4-B3A4B7E8EE9D}" dt="2023-04-11T12:38:35.799" v="385" actId="20577"/>
          <ac:spMkLst>
            <pc:docMk/>
            <pc:sldMk cId="2770770536" sldId="258"/>
            <ac:spMk id="4" creationId="{5938D81E-493F-75F9-696A-EBF0B29365CE}"/>
          </ac:spMkLst>
        </pc:spChg>
        <pc:spChg chg="add mod">
          <ac:chgData name="Awele Chizim" userId="d46c00ce73c47969" providerId="Windows Live" clId="Web-{006F46B9-F6D4-4A31-ABF4-B3A4B7E8EE9D}" dt="2023-04-11T12:38:31.580" v="383" actId="20577"/>
          <ac:spMkLst>
            <pc:docMk/>
            <pc:sldMk cId="2770770536" sldId="258"/>
            <ac:spMk id="5" creationId="{D149CDAE-98F2-2E6A-A54D-830B9447AB22}"/>
          </ac:spMkLst>
        </pc:spChg>
        <pc:spChg chg="add mod">
          <ac:chgData name="Awele Chizim" userId="d46c00ce73c47969" providerId="Windows Live" clId="Web-{006F46B9-F6D4-4A31-ABF4-B3A4B7E8EE9D}" dt="2023-04-11T12:25:55.184" v="220" actId="1076"/>
          <ac:spMkLst>
            <pc:docMk/>
            <pc:sldMk cId="2770770536" sldId="258"/>
            <ac:spMk id="6" creationId="{295A66BF-6C12-3521-6FF6-59D9DA5F039B}"/>
          </ac:spMkLst>
        </pc:spChg>
        <pc:spChg chg="add mod">
          <ac:chgData name="Awele Chizim" userId="d46c00ce73c47969" providerId="Windows Live" clId="Web-{006F46B9-F6D4-4A31-ABF4-B3A4B7E8EE9D}" dt="2023-04-11T12:25:46.934" v="219" actId="14100"/>
          <ac:spMkLst>
            <pc:docMk/>
            <pc:sldMk cId="2770770536" sldId="258"/>
            <ac:spMk id="7" creationId="{7C1EE037-5B2A-6FEA-6172-A1171526675A}"/>
          </ac:spMkLst>
        </pc:spChg>
        <pc:spChg chg="add mod">
          <ac:chgData name="Awele Chizim" userId="d46c00ce73c47969" providerId="Windows Live" clId="Web-{006F46B9-F6D4-4A31-ABF4-B3A4B7E8EE9D}" dt="2023-04-11T12:35:11.981" v="343" actId="20577"/>
          <ac:spMkLst>
            <pc:docMk/>
            <pc:sldMk cId="2770770536" sldId="258"/>
            <ac:spMk id="8" creationId="{1690E888-A484-CD2E-8935-EDFDEAAB59F6}"/>
          </ac:spMkLst>
        </pc:spChg>
        <pc:spChg chg="add mod">
          <ac:chgData name="Awele Chizim" userId="d46c00ce73c47969" providerId="Windows Live" clId="Web-{006F46B9-F6D4-4A31-ABF4-B3A4B7E8EE9D}" dt="2023-04-11T12:27:31.781" v="257" actId="1076"/>
          <ac:spMkLst>
            <pc:docMk/>
            <pc:sldMk cId="2770770536" sldId="258"/>
            <ac:spMk id="9" creationId="{8061CC81-AA8F-F850-125A-EA6ABA195141}"/>
          </ac:spMkLst>
        </pc:spChg>
        <pc:spChg chg="add mod">
          <ac:chgData name="Awele Chizim" userId="d46c00ce73c47969" providerId="Windows Live" clId="Web-{006F46B9-F6D4-4A31-ABF4-B3A4B7E8EE9D}" dt="2023-04-11T12:23:20.680" v="202" actId="1076"/>
          <ac:spMkLst>
            <pc:docMk/>
            <pc:sldMk cId="2770770536" sldId="258"/>
            <ac:spMk id="10" creationId="{8D4C78FB-EE87-458B-8247-0763E98C3E0B}"/>
          </ac:spMkLst>
        </pc:spChg>
        <pc:spChg chg="add mod">
          <ac:chgData name="Awele Chizim" userId="d46c00ce73c47969" providerId="Windows Live" clId="Web-{006F46B9-F6D4-4A31-ABF4-B3A4B7E8EE9D}" dt="2023-04-11T12:39:22.237" v="397" actId="20577"/>
          <ac:spMkLst>
            <pc:docMk/>
            <pc:sldMk cId="2770770536" sldId="258"/>
            <ac:spMk id="11" creationId="{B4EFF7B5-0C29-2CBE-4ACA-1C1B718B73DB}"/>
          </ac:spMkLst>
        </pc:spChg>
        <pc:spChg chg="add mod">
          <ac:chgData name="Awele Chizim" userId="d46c00ce73c47969" providerId="Windows Live" clId="Web-{006F46B9-F6D4-4A31-ABF4-B3A4B7E8EE9D}" dt="2023-04-11T12:31:11.912" v="287" actId="20577"/>
          <ac:spMkLst>
            <pc:docMk/>
            <pc:sldMk cId="2770770536" sldId="258"/>
            <ac:spMk id="12" creationId="{B76E8EC7-E136-281A-FEF0-DEF5C82CDB14}"/>
          </ac:spMkLst>
        </pc:spChg>
        <pc:spChg chg="add mod">
          <ac:chgData name="Awele Chizim" userId="d46c00ce73c47969" providerId="Windows Live" clId="Web-{006F46B9-F6D4-4A31-ABF4-B3A4B7E8EE9D}" dt="2023-04-11T12:39:36.613" v="403" actId="20577"/>
          <ac:spMkLst>
            <pc:docMk/>
            <pc:sldMk cId="2770770536" sldId="258"/>
            <ac:spMk id="13" creationId="{35E76DEC-8B52-C469-B5B9-E79F814ABA0E}"/>
          </ac:spMkLst>
        </pc:spChg>
        <pc:spChg chg="add mod">
          <ac:chgData name="Awele Chizim" userId="d46c00ce73c47969" providerId="Windows Live" clId="Web-{006F46B9-F6D4-4A31-ABF4-B3A4B7E8EE9D}" dt="2023-04-11T12:33:02.633" v="305" actId="20577"/>
          <ac:spMkLst>
            <pc:docMk/>
            <pc:sldMk cId="2770770536" sldId="258"/>
            <ac:spMk id="14" creationId="{B63E92B7-B4C5-63D7-6381-5DE5FC6308ED}"/>
          </ac:spMkLst>
        </pc:spChg>
        <pc:spChg chg="add mod">
          <ac:chgData name="Awele Chizim" userId="d46c00ce73c47969" providerId="Windows Live" clId="Web-{006F46B9-F6D4-4A31-ABF4-B3A4B7E8EE9D}" dt="2023-04-11T12:34:55.199" v="339" actId="20577"/>
          <ac:spMkLst>
            <pc:docMk/>
            <pc:sldMk cId="2770770536" sldId="258"/>
            <ac:spMk id="15" creationId="{5AEB0472-6AF9-70FC-CA36-A2B3F9E35201}"/>
          </ac:spMkLst>
        </pc:spChg>
        <pc:spChg chg="add mod">
          <ac:chgData name="Awele Chizim" userId="d46c00ce73c47969" providerId="Windows Live" clId="Web-{006F46B9-F6D4-4A31-ABF4-B3A4B7E8EE9D}" dt="2023-04-11T12:40:59.537" v="420" actId="1076"/>
          <ac:spMkLst>
            <pc:docMk/>
            <pc:sldMk cId="2770770536" sldId="258"/>
            <ac:spMk id="28" creationId="{9EE4AB0C-7F08-3AC4-82F5-86FA3BF7C9A7}"/>
          </ac:spMkLst>
        </pc:spChg>
        <pc:spChg chg="add mod">
          <ac:chgData name="Awele Chizim" userId="d46c00ce73c47969" providerId="Windows Live" clId="Web-{006F46B9-F6D4-4A31-ABF4-B3A4B7E8EE9D}" dt="2023-04-11T12:40:52.849" v="419" actId="1076"/>
          <ac:spMkLst>
            <pc:docMk/>
            <pc:sldMk cId="2770770536" sldId="258"/>
            <ac:spMk id="30" creationId="{D0E78860-6937-AE13-2317-FC04D7EEA72F}"/>
          </ac:spMkLst>
        </pc:spChg>
        <pc:spChg chg="add mod">
          <ac:chgData name="Awele Chizim" userId="d46c00ce73c47969" providerId="Windows Live" clId="Web-{006F46B9-F6D4-4A31-ABF4-B3A4B7E8EE9D}" dt="2023-04-11T12:42:00.179" v="456" actId="20577"/>
          <ac:spMkLst>
            <pc:docMk/>
            <pc:sldMk cId="2770770536" sldId="258"/>
            <ac:spMk id="31" creationId="{0440EF9B-38B5-12C6-7B90-5105AD025E31}"/>
          </ac:spMkLst>
        </pc:spChg>
        <pc:cxnChg chg="add mod">
          <ac:chgData name="Awele Chizim" userId="d46c00ce73c47969" providerId="Windows Live" clId="Web-{006F46B9-F6D4-4A31-ABF4-B3A4B7E8EE9D}" dt="2023-04-11T12:35:52.700" v="355" actId="1076"/>
          <ac:cxnSpMkLst>
            <pc:docMk/>
            <pc:sldMk cId="2770770536" sldId="258"/>
            <ac:cxnSpMk id="16" creationId="{07CFA1D5-1EA0-9511-8CF8-E89EADCB0AEA}"/>
          </ac:cxnSpMkLst>
        </pc:cxnChg>
        <pc:cxnChg chg="add mod">
          <ac:chgData name="Awele Chizim" userId="d46c00ce73c47969" providerId="Windows Live" clId="Web-{006F46B9-F6D4-4A31-ABF4-B3A4B7E8EE9D}" dt="2023-04-11T12:35:46.013" v="354" actId="1076"/>
          <ac:cxnSpMkLst>
            <pc:docMk/>
            <pc:sldMk cId="2770770536" sldId="258"/>
            <ac:cxnSpMk id="17" creationId="{32305925-3654-C0BC-6433-419240F74988}"/>
          </ac:cxnSpMkLst>
        </pc:cxnChg>
        <pc:cxnChg chg="add mod">
          <ac:chgData name="Awele Chizim" userId="d46c00ce73c47969" providerId="Windows Live" clId="Web-{006F46B9-F6D4-4A31-ABF4-B3A4B7E8EE9D}" dt="2023-04-11T12:35:57.201" v="356" actId="1076"/>
          <ac:cxnSpMkLst>
            <pc:docMk/>
            <pc:sldMk cId="2770770536" sldId="258"/>
            <ac:cxnSpMk id="18" creationId="{6B347198-A492-5AB7-ECF7-1C739CB99A3F}"/>
          </ac:cxnSpMkLst>
        </pc:cxnChg>
        <pc:cxnChg chg="add mod">
          <ac:chgData name="Awele Chizim" userId="d46c00ce73c47969" providerId="Windows Live" clId="Web-{006F46B9-F6D4-4A31-ABF4-B3A4B7E8EE9D}" dt="2023-04-11T12:36:40.436" v="363" actId="1076"/>
          <ac:cxnSpMkLst>
            <pc:docMk/>
            <pc:sldMk cId="2770770536" sldId="258"/>
            <ac:cxnSpMk id="19" creationId="{7994FB1E-7ABB-CE33-A5C7-A85672C1A6D2}"/>
          </ac:cxnSpMkLst>
        </pc:cxnChg>
        <pc:cxnChg chg="add mod">
          <ac:chgData name="Awele Chizim" userId="d46c00ce73c47969" providerId="Windows Live" clId="Web-{006F46B9-F6D4-4A31-ABF4-B3A4B7E8EE9D}" dt="2023-04-11T12:36:05.138" v="357" actId="1076"/>
          <ac:cxnSpMkLst>
            <pc:docMk/>
            <pc:sldMk cId="2770770536" sldId="258"/>
            <ac:cxnSpMk id="20" creationId="{61C2CE6E-EFAE-841A-D14F-8E4A6E3A532E}"/>
          </ac:cxnSpMkLst>
        </pc:cxnChg>
        <pc:cxnChg chg="add mod">
          <ac:chgData name="Awele Chizim" userId="d46c00ce73c47969" providerId="Windows Live" clId="Web-{006F46B9-F6D4-4A31-ABF4-B3A4B7E8EE9D}" dt="2023-04-11T12:37:21.953" v="369" actId="14100"/>
          <ac:cxnSpMkLst>
            <pc:docMk/>
            <pc:sldMk cId="2770770536" sldId="258"/>
            <ac:cxnSpMk id="21" creationId="{C94FDFB7-7151-F228-A50C-A7B802380FD7}"/>
          </ac:cxnSpMkLst>
        </pc:cxnChg>
        <pc:cxnChg chg="add mod">
          <ac:chgData name="Awele Chizim" userId="d46c00ce73c47969" providerId="Windows Live" clId="Web-{006F46B9-F6D4-4A31-ABF4-B3A4B7E8EE9D}" dt="2023-04-11T12:37:38.375" v="372" actId="1076"/>
          <ac:cxnSpMkLst>
            <pc:docMk/>
            <pc:sldMk cId="2770770536" sldId="258"/>
            <ac:cxnSpMk id="22" creationId="{5F70694B-4B78-DAFA-90A6-505F67CD7242}"/>
          </ac:cxnSpMkLst>
        </pc:cxnChg>
        <pc:cxnChg chg="add mod">
          <ac:chgData name="Awele Chizim" userId="d46c00ce73c47969" providerId="Windows Live" clId="Web-{006F46B9-F6D4-4A31-ABF4-B3A4B7E8EE9D}" dt="2023-04-11T12:36:46.593" v="364" actId="1076"/>
          <ac:cxnSpMkLst>
            <pc:docMk/>
            <pc:sldMk cId="2770770536" sldId="258"/>
            <ac:cxnSpMk id="23" creationId="{490F8E43-8980-052A-5225-26C239529858}"/>
          </ac:cxnSpMkLst>
        </pc:cxnChg>
        <pc:cxnChg chg="add del mod">
          <ac:chgData name="Awele Chizim" userId="d46c00ce73c47969" providerId="Windows Live" clId="Web-{006F46B9-F6D4-4A31-ABF4-B3A4B7E8EE9D}" dt="2023-04-11T12:36:27.467" v="361"/>
          <ac:cxnSpMkLst>
            <pc:docMk/>
            <pc:sldMk cId="2770770536" sldId="258"/>
            <ac:cxnSpMk id="24" creationId="{6BC94675-2C34-70CC-5FC8-A4E179D157C5}"/>
          </ac:cxnSpMkLst>
        </pc:cxnChg>
        <pc:cxnChg chg="add mod">
          <ac:chgData name="Awele Chizim" userId="d46c00ce73c47969" providerId="Windows Live" clId="Web-{006F46B9-F6D4-4A31-ABF4-B3A4B7E8EE9D}" dt="2023-04-11T12:37:53.251" v="375" actId="1076"/>
          <ac:cxnSpMkLst>
            <pc:docMk/>
            <pc:sldMk cId="2770770536" sldId="258"/>
            <ac:cxnSpMk id="25" creationId="{B8CC1F84-837B-31F3-70EC-2BFAD4120F92}"/>
          </ac:cxnSpMkLst>
        </pc:cxnChg>
        <pc:cxnChg chg="add mod">
          <ac:chgData name="Awele Chizim" userId="d46c00ce73c47969" providerId="Windows Live" clId="Web-{006F46B9-F6D4-4A31-ABF4-B3A4B7E8EE9D}" dt="2023-04-11T12:38:23.064" v="379" actId="1076"/>
          <ac:cxnSpMkLst>
            <pc:docMk/>
            <pc:sldMk cId="2770770536" sldId="258"/>
            <ac:cxnSpMk id="26" creationId="{3607286D-33BA-017D-62B7-A9DE04E0DB0F}"/>
          </ac:cxnSpMkLst>
        </pc:cxnChg>
        <pc:cxnChg chg="add mod">
          <ac:chgData name="Awele Chizim" userId="d46c00ce73c47969" providerId="Windows Live" clId="Web-{006F46B9-F6D4-4A31-ABF4-B3A4B7E8EE9D}" dt="2023-04-11T12:38:14.064" v="378" actId="1076"/>
          <ac:cxnSpMkLst>
            <pc:docMk/>
            <pc:sldMk cId="2770770536" sldId="258"/>
            <ac:cxnSpMk id="27" creationId="{3FA05083-93C2-9D3F-28C7-C566E24AE11F}"/>
          </ac:cxnSpMkLst>
        </pc:cxnChg>
        <pc:cxnChg chg="add del mod">
          <ac:chgData name="Awele Chizim" userId="d46c00ce73c47969" providerId="Windows Live" clId="Web-{006F46B9-F6D4-4A31-ABF4-B3A4B7E8EE9D}" dt="2023-04-11T12:40:07.114" v="410"/>
          <ac:cxnSpMkLst>
            <pc:docMk/>
            <pc:sldMk cId="2770770536" sldId="258"/>
            <ac:cxnSpMk id="29" creationId="{8263406C-F6B1-A270-B81A-FF3F54477FE2}"/>
          </ac:cxnSpMkLst>
        </pc:cxnChg>
      </pc:sldChg>
      <pc:sldChg chg="addSp modSp new">
        <pc:chgData name="Awele Chizim" userId="d46c00ce73c47969" providerId="Windows Live" clId="Web-{006F46B9-F6D4-4A31-ABF4-B3A4B7E8EE9D}" dt="2023-04-11T12:47:20.953" v="480" actId="1076"/>
        <pc:sldMkLst>
          <pc:docMk/>
          <pc:sldMk cId="2561527136" sldId="259"/>
        </pc:sldMkLst>
        <pc:spChg chg="add mod">
          <ac:chgData name="Awele Chizim" userId="d46c00ce73c47969" providerId="Windows Live" clId="Web-{006F46B9-F6D4-4A31-ABF4-B3A4B7E8EE9D}" dt="2023-04-11T12:47:20.953" v="480" actId="1076"/>
          <ac:spMkLst>
            <pc:docMk/>
            <pc:sldMk cId="2561527136" sldId="259"/>
            <ac:spMk id="2" creationId="{B0D97EE4-9413-0CC2-38CF-BBD9FD2104F2}"/>
          </ac:spMkLst>
        </pc:spChg>
      </pc:sldChg>
    </pc:docChg>
  </pc:docChgLst>
  <pc:docChgLst>
    <pc:chgData name="Awele Chizim" userId="d46c00ce73c47969" providerId="Windows Live" clId="Web-{1C3006C3-DEDD-4E59-8B2F-AEC5B7494CC9}"/>
    <pc:docChg chg="modSld">
      <pc:chgData name="Awele Chizim" userId="d46c00ce73c47969" providerId="Windows Live" clId="Web-{1C3006C3-DEDD-4E59-8B2F-AEC5B7494CC9}" dt="2023-04-11T20:01:37.965" v="63" actId="20577"/>
      <pc:docMkLst>
        <pc:docMk/>
      </pc:docMkLst>
      <pc:sldChg chg="addSp modSp">
        <pc:chgData name="Awele Chizim" userId="d46c00ce73c47969" providerId="Windows Live" clId="Web-{1C3006C3-DEDD-4E59-8B2F-AEC5B7494CC9}" dt="2023-04-11T20:01:37.965" v="63" actId="20577"/>
        <pc:sldMkLst>
          <pc:docMk/>
          <pc:sldMk cId="2561527136" sldId="259"/>
        </pc:sldMkLst>
        <pc:spChg chg="mod">
          <ac:chgData name="Awele Chizim" userId="d46c00ce73c47969" providerId="Windows Live" clId="Web-{1C3006C3-DEDD-4E59-8B2F-AEC5B7494CC9}" dt="2023-04-11T20:01:37.965" v="63" actId="20577"/>
          <ac:spMkLst>
            <pc:docMk/>
            <pc:sldMk cId="2561527136" sldId="259"/>
            <ac:spMk id="2" creationId="{B0D97EE4-9413-0CC2-38CF-BBD9FD2104F2}"/>
          </ac:spMkLst>
        </pc:spChg>
        <pc:cxnChg chg="mod">
          <ac:chgData name="Awele Chizim" userId="d46c00ce73c47969" providerId="Windows Live" clId="Web-{1C3006C3-DEDD-4E59-8B2F-AEC5B7494CC9}" dt="2023-04-11T19:59:33.743" v="16" actId="1076"/>
          <ac:cxnSpMkLst>
            <pc:docMk/>
            <pc:sldMk cId="2561527136" sldId="259"/>
            <ac:cxnSpMk id="3" creationId="{49CDCB8A-4A71-4B2A-D309-CE065586DF74}"/>
          </ac:cxnSpMkLst>
        </pc:cxnChg>
        <pc:cxnChg chg="add mod">
          <ac:chgData name="Awele Chizim" userId="d46c00ce73c47969" providerId="Windows Live" clId="Web-{1C3006C3-DEDD-4E59-8B2F-AEC5B7494CC9}" dt="2023-04-11T19:59:06.742" v="12" actId="1076"/>
          <ac:cxnSpMkLst>
            <pc:docMk/>
            <pc:sldMk cId="2561527136" sldId="259"/>
            <ac:cxnSpMk id="6" creationId="{FC3137CB-DF79-C196-4F8F-175C2D6491A1}"/>
          </ac:cxnSpMkLst>
        </pc:cxnChg>
        <pc:cxnChg chg="add mod">
          <ac:chgData name="Awele Chizim" userId="d46c00ce73c47969" providerId="Windows Live" clId="Web-{1C3006C3-DEDD-4E59-8B2F-AEC5B7494CC9}" dt="2023-04-11T19:58:20.975" v="5" actId="1076"/>
          <ac:cxnSpMkLst>
            <pc:docMk/>
            <pc:sldMk cId="2561527136" sldId="259"/>
            <ac:cxnSpMk id="9" creationId="{5637C02D-766D-4701-A7DB-8219ADE4A7D7}"/>
          </ac:cxnSpMkLst>
        </pc:cxnChg>
        <pc:cxnChg chg="add mod">
          <ac:chgData name="Awele Chizim" userId="d46c00ce73c47969" providerId="Windows Live" clId="Web-{1C3006C3-DEDD-4E59-8B2F-AEC5B7494CC9}" dt="2023-04-11T19:58:15.943" v="4" actId="1076"/>
          <ac:cxnSpMkLst>
            <pc:docMk/>
            <pc:sldMk cId="2561527136" sldId="259"/>
            <ac:cxnSpMk id="13" creationId="{5053181F-B9CD-CFEA-0B45-EF2367EC4DA6}"/>
          </ac:cxnSpMkLst>
        </pc:cxnChg>
        <pc:cxnChg chg="add mod">
          <ac:chgData name="Awele Chizim" userId="d46c00ce73c47969" providerId="Windows Live" clId="Web-{1C3006C3-DEDD-4E59-8B2F-AEC5B7494CC9}" dt="2023-04-11T19:58:26.741" v="6" actId="1076"/>
          <ac:cxnSpMkLst>
            <pc:docMk/>
            <pc:sldMk cId="2561527136" sldId="259"/>
            <ac:cxnSpMk id="20" creationId="{715DDBC9-4020-FA47-1709-1EC08D49D552}"/>
          </ac:cxnSpMkLst>
        </pc:cxnChg>
        <pc:cxnChg chg="add mod">
          <ac:chgData name="Awele Chizim" userId="d46c00ce73c47969" providerId="Windows Live" clId="Web-{1C3006C3-DEDD-4E59-8B2F-AEC5B7494CC9}" dt="2023-04-11T19:58:58.632" v="11" actId="1076"/>
          <ac:cxnSpMkLst>
            <pc:docMk/>
            <pc:sldMk cId="2561527136" sldId="259"/>
            <ac:cxnSpMk id="21" creationId="{EDE75099-486F-5172-8D46-030A2F7BA5AD}"/>
          </ac:cxnSpMkLst>
        </pc:cxnChg>
        <pc:cxnChg chg="add mod">
          <ac:chgData name="Awele Chizim" userId="d46c00ce73c47969" providerId="Windows Live" clId="Web-{1C3006C3-DEDD-4E59-8B2F-AEC5B7494CC9}" dt="2023-04-11T19:59:42.337" v="17" actId="1076"/>
          <ac:cxnSpMkLst>
            <pc:docMk/>
            <pc:sldMk cId="2561527136" sldId="259"/>
            <ac:cxnSpMk id="22" creationId="{E48C64A2-D658-5A39-0F20-E2B3AA3B04BE}"/>
          </ac:cxnSpMkLst>
        </pc:cxnChg>
        <pc:cxnChg chg="add mod">
          <ac:chgData name="Awele Chizim" userId="d46c00ce73c47969" providerId="Windows Live" clId="Web-{1C3006C3-DEDD-4E59-8B2F-AEC5B7494CC9}" dt="2023-04-11T19:59:55.462" v="19" actId="1076"/>
          <ac:cxnSpMkLst>
            <pc:docMk/>
            <pc:sldMk cId="2561527136" sldId="259"/>
            <ac:cxnSpMk id="23" creationId="{A7CB352A-66B3-B75A-85C4-F900F2D55436}"/>
          </ac:cxnSpMkLst>
        </pc:cxnChg>
      </pc:sldChg>
    </pc:docChg>
  </pc:docChgLst>
  <pc:docChgLst>
    <pc:chgData clId="Web-{1C3006C3-DEDD-4E59-8B2F-AEC5B7494CC9}"/>
    <pc:docChg chg="modSld">
      <pc:chgData name="" userId="" providerId="" clId="Web-{1C3006C3-DEDD-4E59-8B2F-AEC5B7494CC9}" dt="2023-04-11T19:57:54.302" v="0"/>
      <pc:docMkLst>
        <pc:docMk/>
      </pc:docMkLst>
      <pc:sldChg chg="addSp">
        <pc:chgData name="" userId="" providerId="" clId="Web-{1C3006C3-DEDD-4E59-8B2F-AEC5B7494CC9}" dt="2023-04-11T19:57:54.302" v="0"/>
        <pc:sldMkLst>
          <pc:docMk/>
          <pc:sldMk cId="2561527136" sldId="259"/>
        </pc:sldMkLst>
        <pc:cxnChg chg="add">
          <ac:chgData name="" userId="" providerId="" clId="Web-{1C3006C3-DEDD-4E59-8B2F-AEC5B7494CC9}" dt="2023-04-11T19:57:54.302" v="0"/>
          <ac:cxnSpMkLst>
            <pc:docMk/>
            <pc:sldMk cId="2561527136" sldId="259"/>
            <ac:cxnSpMk id="3" creationId="{49CDCB8A-4A71-4B2A-D309-CE065586DF74}"/>
          </ac:cxnSpMkLst>
        </pc:cxnChg>
      </pc:sldChg>
    </pc:docChg>
  </pc:docChgLst>
  <pc:docChgLst>
    <pc:chgData name="Awele Chizim" userId="d46c00ce73c47969" providerId="Windows Live" clId="Web-{375FA8A5-195B-4FD5-9EAD-587AFA4F301D}"/>
    <pc:docChg chg="addSld delSld">
      <pc:chgData name="Awele Chizim" userId="d46c00ce73c47969" providerId="Windows Live" clId="Web-{375FA8A5-195B-4FD5-9EAD-587AFA4F301D}" dt="2023-04-11T12:06:40.338" v="1"/>
      <pc:docMkLst>
        <pc:docMk/>
      </pc:docMkLst>
      <pc:sldChg chg="del">
        <pc:chgData name="Awele Chizim" userId="d46c00ce73c47969" providerId="Windows Live" clId="Web-{375FA8A5-195B-4FD5-9EAD-587AFA4F301D}" dt="2023-04-11T12:06:40.338" v="1"/>
        <pc:sldMkLst>
          <pc:docMk/>
          <pc:sldMk cId="109857222" sldId="256"/>
        </pc:sldMkLst>
      </pc:sldChg>
      <pc:sldChg chg="new">
        <pc:chgData name="Awele Chizim" userId="d46c00ce73c47969" providerId="Windows Live" clId="Web-{375FA8A5-195B-4FD5-9EAD-587AFA4F301D}" dt="2023-04-11T12:06:33.103" v="0"/>
        <pc:sldMkLst>
          <pc:docMk/>
          <pc:sldMk cId="42784911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E732EC8-A259-FAA4-2BBC-A783336878C8}"/>
              </a:ext>
            </a:extLst>
          </p:cNvPr>
          <p:cNvSpPr/>
          <p:nvPr/>
        </p:nvSpPr>
        <p:spPr>
          <a:xfrm>
            <a:off x="8432800" y="4973320"/>
            <a:ext cx="2184400" cy="6400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 </a:t>
            </a: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796F572-9E01-0A5E-001E-997A7AEE5BAD}"/>
              </a:ext>
            </a:extLst>
          </p:cNvPr>
          <p:cNvSpPr/>
          <p:nvPr/>
        </p:nvSpPr>
        <p:spPr>
          <a:xfrm>
            <a:off x="2214880" y="665480"/>
            <a:ext cx="2184400" cy="701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Start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D041A-7FA5-3FF8-6E8C-C3F3FD813238}"/>
              </a:ext>
            </a:extLst>
          </p:cNvPr>
          <p:cNvSpPr/>
          <p:nvPr/>
        </p:nvSpPr>
        <p:spPr>
          <a:xfrm>
            <a:off x="2362200" y="1859280"/>
            <a:ext cx="2072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Confirm order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2E2CB-E477-E79B-5B3A-8139C890C3F0}"/>
              </a:ext>
            </a:extLst>
          </p:cNvPr>
          <p:cNvSpPr/>
          <p:nvPr/>
        </p:nvSpPr>
        <p:spPr>
          <a:xfrm>
            <a:off x="2555239" y="4978399"/>
            <a:ext cx="2072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Collect receipt </a:t>
            </a:r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4138D7-A376-E737-0939-F1CBE950D968}"/>
              </a:ext>
            </a:extLst>
          </p:cNvPr>
          <p:cNvSpPr/>
          <p:nvPr/>
        </p:nvSpPr>
        <p:spPr>
          <a:xfrm>
            <a:off x="2169160" y="3251200"/>
            <a:ext cx="2854959" cy="10261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Enter payment details and if necessary shipping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83AD0-288C-7A97-A0FC-D40CC3892A85}"/>
              </a:ext>
            </a:extLst>
          </p:cNvPr>
          <p:cNvSpPr/>
          <p:nvPr/>
        </p:nvSpPr>
        <p:spPr>
          <a:xfrm>
            <a:off x="5582918" y="4978398"/>
            <a:ext cx="2072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Collect purchase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C7142-44AB-93C2-5C8F-F4F442915496}"/>
              </a:ext>
            </a:extLst>
          </p:cNvPr>
          <p:cNvCxnSpPr/>
          <p:nvPr/>
        </p:nvCxnSpPr>
        <p:spPr>
          <a:xfrm>
            <a:off x="3454400" y="1082040"/>
            <a:ext cx="1016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6A843B-60F4-23D4-FAB0-B8FFD81344AB}"/>
              </a:ext>
            </a:extLst>
          </p:cNvPr>
          <p:cNvCxnSpPr>
            <a:cxnSpLocks/>
          </p:cNvCxnSpPr>
          <p:nvPr/>
        </p:nvCxnSpPr>
        <p:spPr>
          <a:xfrm>
            <a:off x="3586479" y="2473959"/>
            <a:ext cx="1016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2C252B-4C67-ADF1-6566-4A8589CA5203}"/>
              </a:ext>
            </a:extLst>
          </p:cNvPr>
          <p:cNvCxnSpPr>
            <a:cxnSpLocks/>
          </p:cNvCxnSpPr>
          <p:nvPr/>
        </p:nvCxnSpPr>
        <p:spPr>
          <a:xfrm>
            <a:off x="3505199" y="4201159"/>
            <a:ext cx="1016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C9D8E-6EF0-8DA5-C5FC-F99CF0389696}"/>
              </a:ext>
            </a:extLst>
          </p:cNvPr>
          <p:cNvCxnSpPr>
            <a:cxnSpLocks/>
          </p:cNvCxnSpPr>
          <p:nvPr/>
        </p:nvCxnSpPr>
        <p:spPr>
          <a:xfrm flipV="1">
            <a:off x="4226560" y="5532120"/>
            <a:ext cx="135128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734EF-573D-24B5-D17E-09A854267D2F}"/>
              </a:ext>
            </a:extLst>
          </p:cNvPr>
          <p:cNvCxnSpPr>
            <a:cxnSpLocks/>
          </p:cNvCxnSpPr>
          <p:nvPr/>
        </p:nvCxnSpPr>
        <p:spPr>
          <a:xfrm flipV="1">
            <a:off x="7315200" y="5339080"/>
            <a:ext cx="11176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4F141-B9FB-4A57-E727-8743FC303D3E}"/>
              </a:ext>
            </a:extLst>
          </p:cNvPr>
          <p:cNvSpPr txBox="1"/>
          <p:nvPr/>
        </p:nvSpPr>
        <p:spPr>
          <a:xfrm>
            <a:off x="5303520" y="502920"/>
            <a:ext cx="61874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cs typeface="Calibri"/>
              </a:rPr>
              <a:t>Flowchart for a store checkout after purchase</a:t>
            </a:r>
          </a:p>
        </p:txBody>
      </p:sp>
    </p:spTree>
    <p:extLst>
      <p:ext uri="{BB962C8B-B14F-4D97-AF65-F5344CB8AC3E}">
        <p14:creationId xmlns:p14="http://schemas.microsoft.com/office/powerpoint/2010/main" val="427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938D81E-493F-75F9-696A-EBF0B29365CE}"/>
              </a:ext>
            </a:extLst>
          </p:cNvPr>
          <p:cNvSpPr/>
          <p:nvPr/>
        </p:nvSpPr>
        <p:spPr>
          <a:xfrm>
            <a:off x="457200" y="762000"/>
            <a:ext cx="1879599" cy="660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149CDAE-98F2-2E6A-A54D-830B9447AB22}"/>
              </a:ext>
            </a:extLst>
          </p:cNvPr>
          <p:cNvSpPr/>
          <p:nvPr/>
        </p:nvSpPr>
        <p:spPr>
          <a:xfrm>
            <a:off x="9611360" y="2570480"/>
            <a:ext cx="1879599" cy="660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A66BF-6C12-3521-6FF6-59D9DA5F039B}"/>
              </a:ext>
            </a:extLst>
          </p:cNvPr>
          <p:cNvSpPr/>
          <p:nvPr/>
        </p:nvSpPr>
        <p:spPr>
          <a:xfrm>
            <a:off x="472440" y="3957320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Workout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EE037-5B2A-6FEA-6172-A1171526675A}"/>
              </a:ext>
            </a:extLst>
          </p:cNvPr>
          <p:cNvSpPr/>
          <p:nvPr/>
        </p:nvSpPr>
        <p:spPr>
          <a:xfrm>
            <a:off x="452120" y="3012439"/>
            <a:ext cx="223519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Wake up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0E888-A484-CD2E-8935-EDFDEAAB59F6}"/>
              </a:ext>
            </a:extLst>
          </p:cNvPr>
          <p:cNvSpPr/>
          <p:nvPr/>
        </p:nvSpPr>
        <p:spPr>
          <a:xfrm>
            <a:off x="472440" y="5989319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Eat breakfast and wash up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1CC81-AA8F-F850-125A-EA6ABA195141}"/>
              </a:ext>
            </a:extLst>
          </p:cNvPr>
          <p:cNvSpPr/>
          <p:nvPr/>
        </p:nvSpPr>
        <p:spPr>
          <a:xfrm>
            <a:off x="472440" y="5064759"/>
            <a:ext cx="2225039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Pray, shower and get dressed</a:t>
            </a:r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D4C78FB-EE87-458B-8247-0763E98C3E0B}"/>
              </a:ext>
            </a:extLst>
          </p:cNvPr>
          <p:cNvSpPr/>
          <p:nvPr/>
        </p:nvSpPr>
        <p:spPr>
          <a:xfrm>
            <a:off x="264160" y="1833880"/>
            <a:ext cx="2428240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Alarm goes off</a:t>
            </a:r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4EFF7B5-0C29-2CBE-4ACA-1C1B718B73DB}"/>
              </a:ext>
            </a:extLst>
          </p:cNvPr>
          <p:cNvSpPr/>
          <p:nvPr/>
        </p:nvSpPr>
        <p:spPr>
          <a:xfrm>
            <a:off x="3733799" y="5491480"/>
            <a:ext cx="1981200" cy="1249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Am I feeling sleepy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8EC7-E136-281A-FEF0-DEF5C82CDB14}"/>
              </a:ext>
            </a:extLst>
          </p:cNvPr>
          <p:cNvSpPr/>
          <p:nvPr/>
        </p:nvSpPr>
        <p:spPr>
          <a:xfrm>
            <a:off x="3611879" y="3886200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Go through my phone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76DEC-8B52-C469-B5B9-E79F814ABA0E}"/>
              </a:ext>
            </a:extLst>
          </p:cNvPr>
          <p:cNvSpPr/>
          <p:nvPr/>
        </p:nvSpPr>
        <p:spPr>
          <a:xfrm>
            <a:off x="6304279" y="5826760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Go back to sleep for 1hour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E92B7-B4C5-63D7-6381-5DE5FC6308ED}"/>
              </a:ext>
            </a:extLst>
          </p:cNvPr>
          <p:cNvSpPr/>
          <p:nvPr/>
        </p:nvSpPr>
        <p:spPr>
          <a:xfrm>
            <a:off x="3611879" y="2656840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Watch a movie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B0472-6AF9-70FC-CA36-A2B3F9E35201}"/>
              </a:ext>
            </a:extLst>
          </p:cNvPr>
          <p:cNvSpPr/>
          <p:nvPr/>
        </p:nvSpPr>
        <p:spPr>
          <a:xfrm>
            <a:off x="6426199" y="2656840"/>
            <a:ext cx="2225039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Go for classes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FA1D5-1EA0-9511-8CF8-E89EADCB0AEA}"/>
              </a:ext>
            </a:extLst>
          </p:cNvPr>
          <p:cNvCxnSpPr/>
          <p:nvPr/>
        </p:nvCxnSpPr>
        <p:spPr>
          <a:xfrm>
            <a:off x="1625600" y="3368040"/>
            <a:ext cx="10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05925-3654-C0BC-6433-419240F74988}"/>
              </a:ext>
            </a:extLst>
          </p:cNvPr>
          <p:cNvCxnSpPr>
            <a:cxnSpLocks/>
          </p:cNvCxnSpPr>
          <p:nvPr/>
        </p:nvCxnSpPr>
        <p:spPr>
          <a:xfrm>
            <a:off x="1584959" y="2433319"/>
            <a:ext cx="10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347198-A492-5AB7-ECF7-1C739CB99A3F}"/>
              </a:ext>
            </a:extLst>
          </p:cNvPr>
          <p:cNvCxnSpPr>
            <a:cxnSpLocks/>
          </p:cNvCxnSpPr>
          <p:nvPr/>
        </p:nvCxnSpPr>
        <p:spPr>
          <a:xfrm>
            <a:off x="1625599" y="4485639"/>
            <a:ext cx="10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94FB1E-7ABB-CE33-A5C7-A85672C1A6D2}"/>
              </a:ext>
            </a:extLst>
          </p:cNvPr>
          <p:cNvCxnSpPr>
            <a:cxnSpLocks/>
          </p:cNvCxnSpPr>
          <p:nvPr/>
        </p:nvCxnSpPr>
        <p:spPr>
          <a:xfrm flipV="1">
            <a:off x="5303519" y="2951479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2CE6E-EFAE-841A-D14F-8E4A6E3A532E}"/>
              </a:ext>
            </a:extLst>
          </p:cNvPr>
          <p:cNvCxnSpPr>
            <a:cxnSpLocks/>
          </p:cNvCxnSpPr>
          <p:nvPr/>
        </p:nvCxnSpPr>
        <p:spPr>
          <a:xfrm>
            <a:off x="1625599" y="5410199"/>
            <a:ext cx="10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4FDFB7-7151-F228-A50C-A7B802380FD7}"/>
              </a:ext>
            </a:extLst>
          </p:cNvPr>
          <p:cNvCxnSpPr>
            <a:cxnSpLocks/>
          </p:cNvCxnSpPr>
          <p:nvPr/>
        </p:nvCxnSpPr>
        <p:spPr>
          <a:xfrm flipV="1">
            <a:off x="7569199" y="3235959"/>
            <a:ext cx="20320" cy="267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70694B-4B78-DAFA-90A6-505F67CD7242}"/>
              </a:ext>
            </a:extLst>
          </p:cNvPr>
          <p:cNvCxnSpPr>
            <a:cxnSpLocks/>
          </p:cNvCxnSpPr>
          <p:nvPr/>
        </p:nvCxnSpPr>
        <p:spPr>
          <a:xfrm flipV="1">
            <a:off x="4714239" y="4485639"/>
            <a:ext cx="2032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0F8E43-8980-052A-5225-26C239529858}"/>
              </a:ext>
            </a:extLst>
          </p:cNvPr>
          <p:cNvCxnSpPr>
            <a:cxnSpLocks/>
          </p:cNvCxnSpPr>
          <p:nvPr/>
        </p:nvCxnSpPr>
        <p:spPr>
          <a:xfrm flipV="1">
            <a:off x="5181598" y="6111238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CC1F84-837B-31F3-70EC-2BFAD4120F92}"/>
              </a:ext>
            </a:extLst>
          </p:cNvPr>
          <p:cNvCxnSpPr>
            <a:cxnSpLocks/>
          </p:cNvCxnSpPr>
          <p:nvPr/>
        </p:nvCxnSpPr>
        <p:spPr>
          <a:xfrm flipV="1">
            <a:off x="4714238" y="3215638"/>
            <a:ext cx="2032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07286D-33BA-017D-62B7-A9DE04E0DB0F}"/>
              </a:ext>
            </a:extLst>
          </p:cNvPr>
          <p:cNvCxnSpPr>
            <a:cxnSpLocks/>
          </p:cNvCxnSpPr>
          <p:nvPr/>
        </p:nvCxnSpPr>
        <p:spPr>
          <a:xfrm flipV="1">
            <a:off x="8483598" y="2951478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A05083-93C2-9D3F-28C7-C566E24AE11F}"/>
              </a:ext>
            </a:extLst>
          </p:cNvPr>
          <p:cNvCxnSpPr>
            <a:cxnSpLocks/>
          </p:cNvCxnSpPr>
          <p:nvPr/>
        </p:nvCxnSpPr>
        <p:spPr>
          <a:xfrm flipV="1">
            <a:off x="2600958" y="6121398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E4AB0C-7F08-3AC4-82F5-86FA3BF7C9A7}"/>
              </a:ext>
            </a:extLst>
          </p:cNvPr>
          <p:cNvSpPr txBox="1"/>
          <p:nvPr/>
        </p:nvSpPr>
        <p:spPr>
          <a:xfrm>
            <a:off x="5760719" y="5806440"/>
            <a:ext cx="68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E78860-6937-AE13-2317-FC04D7EEA72F}"/>
              </a:ext>
            </a:extLst>
          </p:cNvPr>
          <p:cNvSpPr txBox="1"/>
          <p:nvPr/>
        </p:nvSpPr>
        <p:spPr>
          <a:xfrm rot="5400000">
            <a:off x="4500878" y="4932679"/>
            <a:ext cx="68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40EF9B-38B5-12C6-7B90-5105AD025E31}"/>
              </a:ext>
            </a:extLst>
          </p:cNvPr>
          <p:cNvSpPr txBox="1"/>
          <p:nvPr/>
        </p:nvSpPr>
        <p:spPr>
          <a:xfrm>
            <a:off x="6736078" y="574040"/>
            <a:ext cx="4922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B. Flowchart for a Weekday Morning Routine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AF489A-EBC9-4D5F-A7FA-2CA8D36C5F46}"/>
              </a:ext>
            </a:extLst>
          </p:cNvPr>
          <p:cNvCxnSpPr>
            <a:cxnSpLocks/>
          </p:cNvCxnSpPr>
          <p:nvPr/>
        </p:nvCxnSpPr>
        <p:spPr>
          <a:xfrm>
            <a:off x="1391919" y="1264919"/>
            <a:ext cx="10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97EE4-9413-0CC2-38CF-BBD9FD2104F2}"/>
              </a:ext>
            </a:extLst>
          </p:cNvPr>
          <p:cNvSpPr txBox="1"/>
          <p:nvPr/>
        </p:nvSpPr>
        <p:spPr>
          <a:xfrm>
            <a:off x="6456680" y="4902199"/>
            <a:ext cx="54152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C.  Flowchart for a program to collect 2 names and their corresponding ages and swap the ages</a:t>
            </a: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403B4A3-8B69-0AD2-D29D-09454B2DDBDB}"/>
              </a:ext>
            </a:extLst>
          </p:cNvPr>
          <p:cNvSpPr/>
          <p:nvPr/>
        </p:nvSpPr>
        <p:spPr>
          <a:xfrm>
            <a:off x="457200" y="762000"/>
            <a:ext cx="1879599" cy="660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70816CF-CE53-EAB1-9079-65FEAD50D8D3}"/>
              </a:ext>
            </a:extLst>
          </p:cNvPr>
          <p:cNvSpPr/>
          <p:nvPr/>
        </p:nvSpPr>
        <p:spPr>
          <a:xfrm>
            <a:off x="5999480" y="670560"/>
            <a:ext cx="2133600" cy="7213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 name1 and age1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2D0F9-4CD9-C27F-E29A-F26557774BD5}"/>
              </a:ext>
            </a:extLst>
          </p:cNvPr>
          <p:cNvSpPr/>
          <p:nvPr/>
        </p:nvSpPr>
        <p:spPr>
          <a:xfrm>
            <a:off x="3042920" y="2230119"/>
            <a:ext cx="223519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Let p = age[0] and o = age[1]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557AF-E385-17AD-9C65-6E5C548D31BB}"/>
              </a:ext>
            </a:extLst>
          </p:cNvPr>
          <p:cNvSpPr/>
          <p:nvPr/>
        </p:nvSpPr>
        <p:spPr>
          <a:xfrm>
            <a:off x="5877560" y="2138679"/>
            <a:ext cx="226567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Append name2 to name and age2 to age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5A1B8-8A21-7380-72D1-31EB371CCB0C}"/>
              </a:ext>
            </a:extLst>
          </p:cNvPr>
          <p:cNvSpPr/>
          <p:nvPr/>
        </p:nvSpPr>
        <p:spPr>
          <a:xfrm>
            <a:off x="2992074" y="767079"/>
            <a:ext cx="2225039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lists name and 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5DD31-A048-5EF2-1DED-425EF20FCC13}"/>
              </a:ext>
            </a:extLst>
          </p:cNvPr>
          <p:cNvSpPr/>
          <p:nvPr/>
        </p:nvSpPr>
        <p:spPr>
          <a:xfrm>
            <a:off x="8681720" y="543559"/>
            <a:ext cx="2235199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Append name1 to name and age1 to age</a:t>
            </a:r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BC0985E-2173-4D73-06CC-F0AC3B0A6569}"/>
              </a:ext>
            </a:extLst>
          </p:cNvPr>
          <p:cNvSpPr/>
          <p:nvPr/>
        </p:nvSpPr>
        <p:spPr>
          <a:xfrm>
            <a:off x="8874760" y="2092960"/>
            <a:ext cx="2133600" cy="7213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Input name2 and age2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560B50-2F39-6F22-D995-720377AA0D49}"/>
              </a:ext>
            </a:extLst>
          </p:cNvPr>
          <p:cNvSpPr/>
          <p:nvPr/>
        </p:nvSpPr>
        <p:spPr>
          <a:xfrm>
            <a:off x="3032760" y="3601718"/>
            <a:ext cx="223519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Let age[0] = o and age[1] = p</a:t>
            </a:r>
            <a:endParaRPr lang="en-US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37EDF09-A498-748B-1EB7-5BEC0D10C7C0}"/>
              </a:ext>
            </a:extLst>
          </p:cNvPr>
          <p:cNvSpPr/>
          <p:nvPr/>
        </p:nvSpPr>
        <p:spPr>
          <a:xfrm>
            <a:off x="3210560" y="4947920"/>
            <a:ext cx="1879599" cy="660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end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CDCB8A-4A71-4B2A-D309-CE065586DF74}"/>
              </a:ext>
            </a:extLst>
          </p:cNvPr>
          <p:cNvCxnSpPr/>
          <p:nvPr/>
        </p:nvCxnSpPr>
        <p:spPr>
          <a:xfrm flipH="1">
            <a:off x="5273040" y="2443480"/>
            <a:ext cx="117856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3137CB-DF79-C196-4F8F-175C2D6491A1}"/>
              </a:ext>
            </a:extLst>
          </p:cNvPr>
          <p:cNvCxnSpPr>
            <a:cxnSpLocks/>
          </p:cNvCxnSpPr>
          <p:nvPr/>
        </p:nvCxnSpPr>
        <p:spPr>
          <a:xfrm>
            <a:off x="4247334" y="2625828"/>
            <a:ext cx="1016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37C02D-766D-4701-A7DB-8219ADE4A7D7}"/>
              </a:ext>
            </a:extLst>
          </p:cNvPr>
          <p:cNvCxnSpPr>
            <a:cxnSpLocks/>
          </p:cNvCxnSpPr>
          <p:nvPr/>
        </p:nvCxnSpPr>
        <p:spPr>
          <a:xfrm flipV="1">
            <a:off x="4968239" y="1082039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53181F-B9CD-CFEA-0B45-EF2367EC4DA6}"/>
              </a:ext>
            </a:extLst>
          </p:cNvPr>
          <p:cNvCxnSpPr>
            <a:cxnSpLocks/>
          </p:cNvCxnSpPr>
          <p:nvPr/>
        </p:nvCxnSpPr>
        <p:spPr>
          <a:xfrm flipV="1">
            <a:off x="1859279" y="1031239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5DDBC9-4020-FA47-1709-1EC08D49D552}"/>
              </a:ext>
            </a:extLst>
          </p:cNvPr>
          <p:cNvCxnSpPr>
            <a:cxnSpLocks/>
          </p:cNvCxnSpPr>
          <p:nvPr/>
        </p:nvCxnSpPr>
        <p:spPr>
          <a:xfrm flipV="1">
            <a:off x="7559039" y="970279"/>
            <a:ext cx="11277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E75099-486F-5172-8D46-030A2F7BA5AD}"/>
              </a:ext>
            </a:extLst>
          </p:cNvPr>
          <p:cNvCxnSpPr>
            <a:cxnSpLocks/>
          </p:cNvCxnSpPr>
          <p:nvPr/>
        </p:nvCxnSpPr>
        <p:spPr>
          <a:xfrm>
            <a:off x="4298134" y="3977108"/>
            <a:ext cx="1016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8C64A2-D658-5A39-0F20-E2B3AA3B04BE}"/>
              </a:ext>
            </a:extLst>
          </p:cNvPr>
          <p:cNvCxnSpPr>
            <a:cxnSpLocks/>
          </p:cNvCxnSpPr>
          <p:nvPr/>
        </p:nvCxnSpPr>
        <p:spPr>
          <a:xfrm flipH="1">
            <a:off x="8188959" y="2372360"/>
            <a:ext cx="117856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B352A-66B3-B75A-85C4-F900F2D55436}"/>
              </a:ext>
            </a:extLst>
          </p:cNvPr>
          <p:cNvCxnSpPr>
            <a:cxnSpLocks/>
          </p:cNvCxnSpPr>
          <p:nvPr/>
        </p:nvCxnSpPr>
        <p:spPr>
          <a:xfrm>
            <a:off x="10079174" y="1122148"/>
            <a:ext cx="1016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247</cp:revision>
  <dcterms:created xsi:type="dcterms:W3CDTF">2023-04-11T12:06:13Z</dcterms:created>
  <dcterms:modified xsi:type="dcterms:W3CDTF">2023-04-11T20:01:43Z</dcterms:modified>
</cp:coreProperties>
</file>