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iLlrVmvh4lWTXDNz4osXpuSQ8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922001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92200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MwrFhhfD6UCDSfavqv1HTZHtUqecZbm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hqj5NBNZzkp0OBdWAFyVlnXx_rhd2Z1D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alibri"/>
              <a:buNone/>
            </a:pPr>
            <a:r>
              <a:rPr lang="ru-RU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Команда Neko Coders</a:t>
            </a:r>
            <a:endParaRPr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85720" y="4429132"/>
            <a:ext cx="464347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Участники:</a:t>
            </a:r>
            <a:br>
              <a:rPr lang="ru-RU"/>
            </a:br>
            <a:r>
              <a:rPr lang="ru-RU"/>
              <a:t>Баев Андрей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Александр Панюков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Даша Цой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Алёна Шилина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im-time\Downloads\IMG_2343.JPG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785794"/>
            <a:ext cx="3214710" cy="2373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im-time\Downloads\IMG_2345.PNG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422" y="4071942"/>
            <a:ext cx="4022516" cy="2446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im-time\Downloads\IMG_2344.PNG"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562" y="785794"/>
            <a:ext cx="4049240" cy="24240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3571868" y="1357298"/>
            <a:ext cx="714380" cy="5000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rot="1392483">
            <a:off x="4501266" y="3388625"/>
            <a:ext cx="1000132" cy="571504"/>
          </a:xfrm>
          <a:prstGeom prst="downArrow">
            <a:avLst>
              <a:gd fmla="val 55626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428860" y="285728"/>
            <a:ext cx="38576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Квантовая телепортация: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im-time\Downloads\IMG_2346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785793"/>
            <a:ext cx="7500990" cy="502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92200124_0_0"/>
          <p:cNvSpPr txBox="1"/>
          <p:nvPr/>
        </p:nvSpPr>
        <p:spPr>
          <a:xfrm>
            <a:off x="2428860" y="285728"/>
            <a:ext cx="38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Примеры реализации</a:t>
            </a: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0592200124_0_0" title="girl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4503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592200124_0_0" title="2020-02-28-201729649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025" y="1885953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/>
              <a:t>Требования к фотографии: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57158" y="2285992"/>
            <a:ext cx="7786742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ru-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Быть в хорошем настроении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ru-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Быть топ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ru-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0+ 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ru-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Полный рост(желательно)0))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ru-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/>
              <a:t>Возможные применения: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Перемещение во времени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Избавление от лишних кг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Пространственное перемещение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Отправиться в отпуск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Сбежать от проблем , собак , долгов , начальника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ru-RU"/>
              <a:t>Расщепить отдельные части тела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im-time\Downloads\maxresdefault (1).jpg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1357298"/>
            <a:ext cx="7239051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2020-02-16T13:27:54Z</dcterms:created>
  <dc:creator>Aim-time</dc:creator>
</cp:coreProperties>
</file>