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66" y="60"/>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0"/>
            <a:ext cx="8458200" cy="17975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Visionary Idea Browsing Environment (V.I.B.E)</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PES1201700133 – Akash Mukhopadhyay</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PES1201700171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Jasraj</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Singh Anand </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PES1201700251 – Kumar Abhishek</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PES1201700289 – Keshav Agarwal</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AF0B52BE-E99D-4676-8A8B-6D30939D00BC}"/>
              </a:ext>
            </a:extLst>
          </p:cNvPr>
          <p:cNvSpPr txBox="1"/>
          <p:nvPr/>
        </p:nvSpPr>
        <p:spPr>
          <a:xfrm>
            <a:off x="90152" y="1617663"/>
            <a:ext cx="7620000" cy="4708981"/>
          </a:xfrm>
          <a:prstGeom prst="rect">
            <a:avLst/>
          </a:prstGeom>
          <a:noFill/>
        </p:spPr>
        <p:txBody>
          <a:bodyPr wrap="square" rtlCol="0">
            <a:spAutoFit/>
          </a:bodyPr>
          <a:lstStyle/>
          <a:p>
            <a:r>
              <a:rPr lang="en-IN" sz="2000" dirty="0"/>
              <a:t>A Web app designed for all budding entrepreneurs across the globe. Its specifically designed for people who want to invent something of their own, the one who believe in developing something from scratch. </a:t>
            </a:r>
          </a:p>
          <a:p>
            <a:r>
              <a:rPr lang="en-IN" sz="2000" dirty="0"/>
              <a:t>			</a:t>
            </a:r>
            <a:r>
              <a:rPr lang="en-IN" sz="2000" u="sng" dirty="0"/>
              <a:t>Working</a:t>
            </a:r>
          </a:p>
          <a:p>
            <a:pPr marL="342900" indent="-342900">
              <a:buFont typeface="Arial" panose="020B0604020202020204" pitchFamily="34" charset="0"/>
              <a:buChar char="•"/>
            </a:pPr>
            <a:r>
              <a:rPr lang="en-IN" sz="2000" dirty="0"/>
              <a:t>On successful registration a user can start posting new ideas on their page. </a:t>
            </a:r>
          </a:p>
          <a:p>
            <a:pPr marL="342900" indent="-342900">
              <a:buFont typeface="Arial" panose="020B0604020202020204" pitchFamily="34" charset="0"/>
              <a:buChar char="•"/>
            </a:pPr>
            <a:r>
              <a:rPr lang="en-IN" sz="2000" dirty="0"/>
              <a:t>Based on the content that is being posted by the user, recommendation of people with similar ideas will be generated. </a:t>
            </a:r>
          </a:p>
          <a:p>
            <a:pPr marL="342900" indent="-342900">
              <a:buFont typeface="Arial" panose="020B0604020202020204" pitchFamily="34" charset="0"/>
              <a:buChar char="•"/>
            </a:pPr>
            <a:r>
              <a:rPr lang="en-IN" sz="2000" dirty="0"/>
              <a:t>A user can choose to add the recommended people to its “Contacts” and likewise other users can add people based on the recommendations. </a:t>
            </a:r>
          </a:p>
          <a:p>
            <a:pPr marL="342900" indent="-342900">
              <a:buFont typeface="Arial" panose="020B0604020202020204" pitchFamily="34" charset="0"/>
              <a:buChar char="•"/>
            </a:pPr>
            <a:r>
              <a:rPr lang="en-IN" sz="2000" dirty="0"/>
              <a:t>The ideas put up by your “Contacts” will be displayed on your feed. </a:t>
            </a:r>
          </a:p>
          <a:p>
            <a:pPr marL="342900" indent="-342900">
              <a:buFont typeface="Arial" panose="020B0604020202020204" pitchFamily="34" charset="0"/>
              <a:buChar char="•"/>
            </a:pPr>
            <a:r>
              <a:rPr lang="en-IN" sz="2000" dirty="0"/>
              <a:t>Furthermore, users can use the search engine for more ideas.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B780809B-2545-4CFD-BBE6-33C221219EAD}"/>
              </a:ext>
            </a:extLst>
          </p:cNvPr>
          <p:cNvSpPr txBox="1"/>
          <p:nvPr/>
        </p:nvSpPr>
        <p:spPr>
          <a:xfrm>
            <a:off x="721217" y="1870696"/>
            <a:ext cx="6748530" cy="4093428"/>
          </a:xfrm>
          <a:prstGeom prst="rect">
            <a:avLst/>
          </a:prstGeom>
          <a:noFill/>
        </p:spPr>
        <p:txBody>
          <a:bodyPr wrap="square" rtlCol="0">
            <a:spAutoFit/>
          </a:bodyPr>
          <a:lstStyle/>
          <a:p>
            <a:r>
              <a:rPr lang="en-IN" sz="2000" dirty="0"/>
              <a:t>			</a:t>
            </a:r>
            <a:r>
              <a:rPr lang="en-IN" sz="2000" b="1" u="sng" dirty="0"/>
              <a:t>Front-End</a:t>
            </a:r>
            <a:r>
              <a:rPr lang="en-IN" sz="2000" dirty="0"/>
              <a:t> </a:t>
            </a:r>
          </a:p>
          <a:p>
            <a:endParaRPr lang="en-IN" sz="2000" dirty="0"/>
          </a:p>
          <a:p>
            <a:pPr marL="342900" indent="-342900">
              <a:buFont typeface="Wingdings" panose="05000000000000000000" pitchFamily="2" charset="2"/>
              <a:buChar char="Ø"/>
            </a:pPr>
            <a:r>
              <a:rPr lang="en-IN" sz="2000" dirty="0"/>
              <a:t>Framework Used: ReactJS</a:t>
            </a:r>
          </a:p>
          <a:p>
            <a:pPr marL="342900" indent="-342900">
              <a:buFont typeface="Wingdings" panose="05000000000000000000" pitchFamily="2" charset="2"/>
              <a:buChar char="Ø"/>
            </a:pPr>
            <a:r>
              <a:rPr lang="en-IN" sz="2000" dirty="0"/>
              <a:t>Modules Used: </a:t>
            </a:r>
            <a:r>
              <a:rPr lang="en-IN" sz="2000" dirty="0" err="1"/>
              <a:t>Reactstrap</a:t>
            </a:r>
            <a:r>
              <a:rPr lang="en-IN" sz="2000" dirty="0"/>
              <a:t>, React Router, Font-Awesome Icons, React DOM</a:t>
            </a:r>
          </a:p>
          <a:p>
            <a:r>
              <a:rPr lang="en-IN" sz="2000" dirty="0"/>
              <a:t>			</a:t>
            </a:r>
          </a:p>
          <a:p>
            <a:r>
              <a:rPr lang="en-IN" sz="2000" dirty="0"/>
              <a:t>			</a:t>
            </a:r>
            <a:r>
              <a:rPr lang="en-IN" sz="2000" b="1" u="sng" dirty="0"/>
              <a:t>Back-End</a:t>
            </a:r>
          </a:p>
          <a:p>
            <a:endParaRPr lang="en-IN" sz="2000" b="1" u="sng" dirty="0"/>
          </a:p>
          <a:p>
            <a:pPr marL="342900" indent="-342900">
              <a:buFont typeface="Wingdings" panose="05000000000000000000" pitchFamily="2" charset="2"/>
              <a:buChar char="Ø"/>
            </a:pPr>
            <a:r>
              <a:rPr lang="en-IN" sz="2000" dirty="0"/>
              <a:t>Framework Used: Node.js with an Express server.</a:t>
            </a:r>
          </a:p>
          <a:p>
            <a:pPr marL="342900" indent="-342900">
              <a:buFont typeface="Wingdings" panose="05000000000000000000" pitchFamily="2" charset="2"/>
              <a:buChar char="Ø"/>
            </a:pPr>
            <a:r>
              <a:rPr lang="en-IN" sz="2000" dirty="0"/>
              <a:t>Database Technology Used: MongoDB</a:t>
            </a:r>
          </a:p>
          <a:p>
            <a:pPr marL="342900" indent="-342900">
              <a:buFont typeface="Wingdings" panose="05000000000000000000" pitchFamily="2" charset="2"/>
              <a:buChar char="Ø"/>
            </a:pPr>
            <a:r>
              <a:rPr lang="en-IN" sz="2000" dirty="0"/>
              <a:t>Modules Used: Mongoose, JSON Web Token, Body parser, Cookie Parser</a:t>
            </a:r>
          </a:p>
          <a:p>
            <a:endParaRPr lang="en-IN" sz="2000" dirty="0"/>
          </a:p>
        </p:txBody>
      </p:sp>
      <p:sp>
        <p:nvSpPr>
          <p:cNvPr id="4" name="TextBox 3">
            <a:extLst>
              <a:ext uri="{FF2B5EF4-FFF2-40B4-BE49-F238E27FC236}">
                <a16:creationId xmlns:a16="http://schemas.microsoft.com/office/drawing/2014/main" id="{95B9986C-2990-4D7B-BD6D-7CED4D73FA41}"/>
              </a:ext>
            </a:extLst>
          </p:cNvPr>
          <p:cNvSpPr txBox="1"/>
          <p:nvPr/>
        </p:nvSpPr>
        <p:spPr>
          <a:xfrm>
            <a:off x="528034" y="5817047"/>
            <a:ext cx="6658378" cy="400110"/>
          </a:xfrm>
          <a:prstGeom prst="rect">
            <a:avLst/>
          </a:prstGeom>
          <a:noFill/>
        </p:spPr>
        <p:txBody>
          <a:bodyPr wrap="square" rtlCol="0">
            <a:spAutoFit/>
          </a:bodyPr>
          <a:lstStyle/>
          <a:p>
            <a:r>
              <a:rPr lang="en-IN" sz="2000" b="1" u="sng" dirty="0"/>
              <a:t>Stack Used</a:t>
            </a:r>
            <a:r>
              <a:rPr lang="en-IN" sz="2000" dirty="0"/>
              <a:t>: MERN STACK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BF16487B-3BE7-4716-9EF5-88A1854B20E8}"/>
              </a:ext>
            </a:extLst>
          </p:cNvPr>
          <p:cNvSpPr txBox="1"/>
          <p:nvPr/>
        </p:nvSpPr>
        <p:spPr>
          <a:xfrm>
            <a:off x="321971" y="1776758"/>
            <a:ext cx="7212169" cy="4574650"/>
          </a:xfrm>
          <a:prstGeom prst="rect">
            <a:avLst/>
          </a:prstGeom>
          <a:noFill/>
        </p:spPr>
        <p:txBody>
          <a:bodyPr wrap="square" rtlCol="0">
            <a:spAutoFit/>
          </a:bodyPr>
          <a:lstStyle/>
          <a:p>
            <a:r>
              <a:rPr lang="en-IN" sz="1800" b="1" dirty="0"/>
              <a:t>		           </a:t>
            </a:r>
            <a:r>
              <a:rPr lang="en-IN" sz="1800" b="1" u="sng" dirty="0"/>
              <a:t>Server Side</a:t>
            </a:r>
            <a:endParaRPr lang="en-IN" sz="1800" u="sng" dirty="0"/>
          </a:p>
          <a:p>
            <a:pPr marL="285750" indent="-285750">
              <a:buFont typeface="Wingdings" panose="05000000000000000000" pitchFamily="2" charset="2"/>
              <a:buChar char="Ø"/>
            </a:pPr>
            <a:r>
              <a:rPr lang="en-IN" sz="1800" dirty="0"/>
              <a:t>REST API for Users, Posts, Contacts and Recommendations.</a:t>
            </a:r>
          </a:p>
          <a:p>
            <a:pPr marL="285750" indent="-285750">
              <a:buFont typeface="Wingdings" panose="05000000000000000000" pitchFamily="2" charset="2"/>
              <a:buChar char="Ø"/>
            </a:pPr>
            <a:r>
              <a:rPr lang="en-IN" sz="1800" dirty="0"/>
              <a:t>Using Promises while dealing with Database Models. (Asynchronous programming)</a:t>
            </a:r>
          </a:p>
          <a:p>
            <a:pPr marL="285750" indent="-285750">
              <a:buFont typeface="Wingdings" panose="05000000000000000000" pitchFamily="2" charset="2"/>
              <a:buChar char="Ø"/>
            </a:pPr>
            <a:r>
              <a:rPr lang="en-IN" sz="1800" dirty="0"/>
              <a:t>Using Mongoose for keeping a definite schema of Database Models.</a:t>
            </a:r>
          </a:p>
          <a:p>
            <a:pPr marL="285750" indent="-285750">
              <a:buFont typeface="Wingdings" panose="05000000000000000000" pitchFamily="2" charset="2"/>
              <a:buChar char="Ø"/>
            </a:pPr>
            <a:r>
              <a:rPr lang="en-IN" sz="1800" dirty="0"/>
              <a:t>Using </a:t>
            </a:r>
            <a:r>
              <a:rPr lang="en-IN" sz="1800" dirty="0" err="1"/>
              <a:t>bcrypt</a:t>
            </a:r>
            <a:r>
              <a:rPr lang="en-IN" sz="1800" dirty="0"/>
              <a:t> for password encryption and JSON Web Token for Authentications.</a:t>
            </a:r>
          </a:p>
          <a:p>
            <a:endParaRPr lang="en-IN" sz="1800" dirty="0"/>
          </a:p>
          <a:p>
            <a:r>
              <a:rPr lang="en-IN" sz="1800" dirty="0"/>
              <a:t>		           </a:t>
            </a:r>
            <a:r>
              <a:rPr lang="en-IN" sz="1800" b="1" u="sng" dirty="0"/>
              <a:t>Client Side</a:t>
            </a:r>
            <a:endParaRPr lang="en-IN" sz="1800" u="sng" dirty="0"/>
          </a:p>
          <a:p>
            <a:pPr marL="285750" indent="-285750">
              <a:buFont typeface="Wingdings" panose="05000000000000000000" pitchFamily="2" charset="2"/>
              <a:buChar char="Ø"/>
            </a:pPr>
            <a:r>
              <a:rPr lang="en-IN" sz="1800" dirty="0"/>
              <a:t>Using react props for maintaining state across different components.</a:t>
            </a:r>
          </a:p>
          <a:p>
            <a:pPr marL="285750" indent="-285750">
              <a:buFont typeface="Wingdings" panose="05000000000000000000" pitchFamily="2" charset="2"/>
              <a:buChar char="Ø"/>
            </a:pPr>
            <a:r>
              <a:rPr lang="en-IN" sz="1800" dirty="0"/>
              <a:t>Using FETCH API for opening a connection to the server side and making asynchronous requests. (Similar to XHR)</a:t>
            </a:r>
          </a:p>
          <a:p>
            <a:pPr marL="285750" indent="-285750">
              <a:buFont typeface="Wingdings" panose="05000000000000000000" pitchFamily="2" charset="2"/>
              <a:buChar char="Ø"/>
            </a:pPr>
            <a:r>
              <a:rPr lang="en-IN" sz="1800" dirty="0"/>
              <a:t>Using </a:t>
            </a:r>
            <a:r>
              <a:rPr lang="en-IN" sz="1800" dirty="0" err="1"/>
              <a:t>reactstrap</a:t>
            </a:r>
            <a:r>
              <a:rPr lang="en-IN" sz="1800" dirty="0"/>
              <a:t> and React DOM for better responsiveness and animations.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58C032EF-FDAB-4776-A94D-01ED74675C7A}"/>
              </a:ext>
            </a:extLst>
          </p:cNvPr>
          <p:cNvSpPr txBox="1"/>
          <p:nvPr/>
        </p:nvSpPr>
        <p:spPr>
          <a:xfrm>
            <a:off x="399246" y="1815921"/>
            <a:ext cx="7225047" cy="3170099"/>
          </a:xfrm>
          <a:prstGeom prst="rect">
            <a:avLst/>
          </a:prstGeom>
          <a:noFill/>
        </p:spPr>
        <p:txBody>
          <a:bodyPr wrap="square" rtlCol="0">
            <a:spAutoFit/>
          </a:bodyPr>
          <a:lstStyle/>
          <a:p>
            <a:r>
              <a:rPr lang="en-IN" sz="2000" dirty="0"/>
              <a:t> </a:t>
            </a:r>
            <a:r>
              <a:rPr lang="en-IN" sz="2000" b="1" dirty="0"/>
              <a:t>A Content Based Recommender for recommending users with similar ideas.</a:t>
            </a:r>
          </a:p>
          <a:p>
            <a:endParaRPr lang="en-IN" sz="2000" dirty="0"/>
          </a:p>
          <a:p>
            <a:r>
              <a:rPr lang="en-IN" sz="2000" b="1" dirty="0"/>
              <a:t>		         </a:t>
            </a:r>
            <a:r>
              <a:rPr lang="en-IN" sz="2000" b="1" u="sng" dirty="0"/>
              <a:t>Description</a:t>
            </a:r>
          </a:p>
          <a:p>
            <a:endParaRPr lang="en-IN" sz="2000" u="sng" dirty="0"/>
          </a:p>
          <a:p>
            <a:r>
              <a:rPr lang="en-IN" sz="2000" dirty="0"/>
              <a:t>A Machine Learning algorithm which computes the </a:t>
            </a:r>
            <a:r>
              <a:rPr lang="en-IN" sz="2000" dirty="0" err="1"/>
              <a:t>tf-idf</a:t>
            </a:r>
            <a:r>
              <a:rPr lang="en-IN" sz="2000" dirty="0"/>
              <a:t> scores of each of the users posts (taking into account both the title and the description of the post) with all the other user’s post(s) and generates the users with the closest match based on cosine similarity. </a:t>
            </a:r>
          </a:p>
        </p:txBody>
      </p:sp>
      <p:sp>
        <p:nvSpPr>
          <p:cNvPr id="3" name="TextBox 2">
            <a:extLst>
              <a:ext uri="{FF2B5EF4-FFF2-40B4-BE49-F238E27FC236}">
                <a16:creationId xmlns:a16="http://schemas.microsoft.com/office/drawing/2014/main" id="{CE542431-09E6-4DF2-871A-B17CF19282F3}"/>
              </a:ext>
            </a:extLst>
          </p:cNvPr>
          <p:cNvSpPr txBox="1"/>
          <p:nvPr/>
        </p:nvSpPr>
        <p:spPr>
          <a:xfrm>
            <a:off x="399246" y="5361057"/>
            <a:ext cx="6851561" cy="707886"/>
          </a:xfrm>
          <a:prstGeom prst="rect">
            <a:avLst/>
          </a:prstGeom>
          <a:noFill/>
        </p:spPr>
        <p:txBody>
          <a:bodyPr wrap="square" rtlCol="0">
            <a:spAutoFit/>
          </a:bodyPr>
          <a:lstStyle/>
          <a:p>
            <a:r>
              <a:rPr lang="en-IN" sz="2000" b="1" u="sng" dirty="0"/>
              <a:t>Search Engine</a:t>
            </a:r>
            <a:r>
              <a:rPr lang="en-IN" sz="2000" dirty="0"/>
              <a:t>: Scrapes google search results to find the best match for a particular query!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445</Words>
  <Application>Microsoft Office PowerPoint</Application>
  <PresentationFormat>On-screen Show (4:3)</PresentationFormat>
  <Paragraphs>49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JasRaj</cp:lastModifiedBy>
  <cp:revision>49</cp:revision>
  <dcterms:created xsi:type="dcterms:W3CDTF">2020-04-04T14:48:00Z</dcterms:created>
  <dcterms:modified xsi:type="dcterms:W3CDTF">2020-04-14T12:54:00Z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