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51206400" cy="288036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721" autoAdjust="0"/>
  </p:normalViewPr>
  <p:slideViewPr>
    <p:cSldViewPr snapToGrid="0">
      <p:cViewPr varScale="1">
        <p:scale>
          <a:sx n="26" d="100"/>
          <a:sy n="26" d="100"/>
        </p:scale>
        <p:origin x="744" y="13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C9F-4122-A755-09D2FB4A947B}"/>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C9F-4122-A755-09D2FB4A947B}"/>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C9F-4122-A755-09D2FB4A947B}"/>
            </c:ext>
          </c:extLst>
        </c:ser>
        <c:dLbls>
          <c:showLegendKey val="0"/>
          <c:showVal val="0"/>
          <c:showCatName val="0"/>
          <c:showSerName val="0"/>
          <c:showPercent val="0"/>
          <c:showBubbleSize val="0"/>
        </c:dLbls>
        <c:gapWidth val="80"/>
        <c:overlap val="25"/>
        <c:axId val="205261872"/>
        <c:axId val="205269664"/>
      </c:barChart>
      <c:catAx>
        <c:axId val="205261872"/>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zh-CN"/>
          </a:p>
        </c:txPr>
        <c:crossAx val="205269664"/>
        <c:crosses val="autoZero"/>
        <c:auto val="1"/>
        <c:lblAlgn val="ctr"/>
        <c:lblOffset val="100"/>
        <c:noMultiLvlLbl val="0"/>
      </c:catAx>
      <c:valAx>
        <c:axId val="20526966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zh-CN"/>
          </a:p>
        </c:txPr>
        <c:crossAx val="2052618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a:t>Controlled variables</a:t>
          </a:r>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a:t>These are kept the same throughout your experiments</a:t>
          </a:r>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a:t>Independent variable</a:t>
          </a:r>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a:t>The </a:t>
          </a:r>
          <a:r>
            <a:rPr lang="en-US" sz="2800" b="1" dirty="0"/>
            <a:t>one</a:t>
          </a:r>
          <a:r>
            <a:rPr lang="en-US" sz="2800" dirty="0"/>
            <a:t> variable you purposely change and test</a:t>
          </a:r>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a:t>Dependent variable</a:t>
          </a:r>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a:t>The measure of change observed because of independent variable</a:t>
          </a:r>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B92700A2-FB38-4467-8A2E-6B17FD5FB43C}">
      <dgm:prSet phldrT="[Text]" custT="1"/>
      <dgm:spPr/>
      <dgm:t>
        <a:bodyPr/>
        <a:lstStyle/>
        <a:p>
          <a:r>
            <a:rPr lang="en-US" sz="2800" dirty="0"/>
            <a:t>Decide how you will measure the change</a:t>
          </a:r>
        </a:p>
      </dgm:t>
    </dgm:pt>
    <dgm:pt modelId="{D455CBAE-1EFE-4677-A720-D37D3C7C79C7}" type="parTrans" cxnId="{401C8A76-0402-439A-A771-D9B2BC35018E}">
      <dgm:prSet/>
      <dgm:spPr/>
      <dgm:t>
        <a:bodyPr/>
        <a:lstStyle/>
        <a:p>
          <a:endParaRPr lang="en-US" sz="2800"/>
        </a:p>
      </dgm:t>
    </dgm:pt>
    <dgm:pt modelId="{A308112E-A697-4E6A-A0C4-5392D47FD2DE}" type="sibTrans" cxnId="{401C8A76-0402-439A-A771-D9B2BC35018E}">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3">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3">
        <dgm:presLayoutVars>
          <dgm:bulletEnabled val="1"/>
        </dgm:presLayoutVars>
      </dgm:prSet>
      <dgm:spPr/>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pt>
    <dgm:pt modelId="{98860936-C475-4184-9A9D-2F4B5D8B0BC7}" type="pres">
      <dgm:prSet presAssocID="{2F8ECEAC-FAA3-4503-A169-57F41A503807}" presName="desTx" presStyleLbl="alignAccFollowNode1" presStyleIdx="2" presStyleCnt="3">
        <dgm:presLayoutVars>
          <dgm:bulletEnabled val="1"/>
        </dgm:presLayoutVars>
      </dgm:prSet>
      <dgm:spPr/>
    </dgm:pt>
  </dgm:ptLst>
  <dgm:cxnLst>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9C3D3653-8462-4AAD-A961-3717216B9CF2}" type="presOf" srcId="{06F1FE2A-97BA-4B52-B3A6-E44D1F20CB28}" destId="{B8C15370-9E21-4343-A577-4985C41A0B6E}" srcOrd="0" destOrd="0" presId="urn:microsoft.com/office/officeart/2005/8/layout/hList1"/>
    <dgm:cxn modelId="{766F4955-F53D-4E5F-A7D9-8AE86DDD9794}" type="presOf" srcId="{B92700A2-FB38-4467-8A2E-6B17FD5FB43C}" destId="{98860936-C475-4184-9A9D-2F4B5D8B0BC7}" srcOrd="0" destOrd="1" presId="urn:microsoft.com/office/officeart/2005/8/layout/hList1"/>
    <dgm:cxn modelId="{401C8A76-0402-439A-A771-D9B2BC35018E}" srcId="{2F8ECEAC-FAA3-4503-A169-57F41A503807}" destId="{B92700A2-FB38-4467-8A2E-6B17FD5FB43C}" srcOrd="1" destOrd="0" parTransId="{D455CBAE-1EFE-4677-A720-D37D3C7C79C7}" sibTransId="{A308112E-A697-4E6A-A0C4-5392D47FD2DE}"/>
    <dgm:cxn modelId="{24836079-9FDA-4F84-9291-518671EE6E30}" srcId="{425AB2E9-3568-4939-AD20-F42726F09D02}" destId="{2F8ECEAC-FAA3-4503-A169-57F41A503807}" srcOrd="2" destOrd="0" parTransId="{ACAA3BC8-2CDA-42A5-8DD6-5A948ACC6FCF}" sibTransId="{61A568BF-D1AB-4345-9CA7-878468CAA9E0}"/>
    <dgm:cxn modelId="{01AD485A-0916-4A80-9CBA-29870F4D202A}" srcId="{425AB2E9-3568-4939-AD20-F42726F09D02}" destId="{184B56DA-A66C-4DD0-AE11-0A7EBA387E48}" srcOrd="1" destOrd="0" parTransId="{3C1C544F-4C0C-4E19-A3D2-C3E5175D7B4B}" sibTransId="{8EE144C8-20EA-43DA-B048-41CEE06807BC}"/>
    <dgm:cxn modelId="{FC6EE199-23CF-4307-94F8-FC53916EA51A}" srcId="{425AB2E9-3568-4939-AD20-F42726F09D02}" destId="{06F1FE2A-97BA-4B52-B3A6-E44D1F20CB28}" srcOrd="0" destOrd="0" parTransId="{272155B6-483B-4675-B173-D3F00A201046}" sibTransId="{0CACD921-34CA-4681-87F1-041A98C27B3D}"/>
    <dgm:cxn modelId="{913323B4-1F88-4AC5-8C9E-BE0572C8023B}" type="presOf" srcId="{4640F6E6-EF32-4372-9B3B-2FFD48F9CB5C}" destId="{DE65B54D-BB89-4898-B770-68834B90CB27}" srcOrd="0" destOrd="0" presId="urn:microsoft.com/office/officeart/2005/8/layout/hList1"/>
    <dgm:cxn modelId="{ACB965C6-1ACF-483C-9C29-8A17C949C706}" srcId="{06F1FE2A-97BA-4B52-B3A6-E44D1F20CB28}" destId="{4640F6E6-EF32-4372-9B3B-2FFD48F9CB5C}" srcOrd="0" destOrd="0" parTransId="{DB4F8E23-BBE6-4AB5-9D82-74F5115D7455}" sibTransId="{55E32D54-3DF3-4F3F-B3B8-1AEE5606EC62}"/>
    <dgm:cxn modelId="{12E1A9E1-0E2B-4599-8D03-2A69A1547115}" type="presOf" srcId="{425AB2E9-3568-4939-AD20-F42726F09D02}" destId="{4351CFC8-37EC-494B-A841-287649776134}" srcOrd="0" destOrd="0" presId="urn:microsoft.com/office/officeart/2005/8/layout/hList1"/>
    <dgm:cxn modelId="{51EFA3EF-F9E3-4B84-BA84-84A3BBF4D4D3}" type="presOf" srcId="{17AF0C1B-AB46-4643-AAAB-C00D253E5731}" destId="{6EC96761-7A7E-46B1-9A31-B92F49834D5A}" srcOrd="0" destOrd="0" presId="urn:microsoft.com/office/officeart/2005/8/layout/hList1"/>
    <dgm:cxn modelId="{7FD88FF9-53A7-4C08-9686-37472D3C5F90}" type="presOf" srcId="{184B56DA-A66C-4DD0-AE11-0A7EBA387E48}" destId="{E01B3154-0666-4584-9FC4-432DE00CC402}"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a:t>Step 1</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a:t>Describe this step in your experiment</a:t>
          </a: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t>Step 2</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a:t>Describe this step in your experiment</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Step 3</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dirty="0"/>
            <a:t>Describe this step in your experiment</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Step 4</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a:t>Describe this step in your experiment</a:t>
          </a:r>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8C6E4A05-D928-421F-BB35-AB0FFEB0B7C4}" type="pres">
      <dgm:prSet presAssocID="{25AFBC85-EE41-46FB-A7F4-99ED4084C835}" presName="Name0" presStyleCnt="0">
        <dgm:presLayoutVars>
          <dgm:dir/>
        </dgm:presLayoutVars>
      </dgm:prSet>
      <dgm:spPr/>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dgm:presLayoutVars>
          <dgm:bulletEnabled val="1"/>
        </dgm:presLayoutVars>
      </dgm:prSet>
      <dgm:spPr/>
    </dgm:pt>
    <dgm:pt modelId="{770E20EC-6929-4A45-99D5-285545E37892}" type="pres">
      <dgm:prSet presAssocID="{A518A75D-9854-4CDE-9FB7-B1EBB324AAED}" presName="Parent" presStyleLbl="alignNode1" presStyleIdx="0" presStyleCnt="4">
        <dgm:presLayoutVars>
          <dgm:bulletEnabled val="1"/>
        </dgm:presLayoutVars>
      </dgm:prSet>
      <dgm:spPr/>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pt>
    <dgm:pt modelId="{16EEE8E2-3D18-44F6-B04A-3D59841E4FA8}" type="pres">
      <dgm:prSet presAssocID="{25AF84C7-6ED7-450C-83EA-4337CE735A70}" presName="Parent" presStyleLbl="alignNode1" presStyleIdx="1" presStyleCnt="4">
        <dgm:presLayoutVars>
          <dgm:bulletEnabled val="1"/>
        </dgm:presLayoutVars>
      </dgm:prSet>
      <dgm:spPr/>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pt>
    <dgm:pt modelId="{B3686B38-0C87-411A-9F82-923E333643FB}" type="pres">
      <dgm:prSet presAssocID="{0F8DBA57-A3BA-4BC9-A853-67B71E3B3531}" presName="Parent" presStyleLbl="alignNode1" presStyleIdx="2" presStyleCnt="4">
        <dgm:presLayoutVars>
          <dgm:bulletEnabled val="1"/>
        </dgm:presLayoutVars>
      </dgm:prSet>
      <dgm:spPr/>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dgm:presLayoutVars>
          <dgm:bulletEnabled val="1"/>
        </dgm:presLayoutVars>
      </dgm:prSet>
      <dgm:spPr/>
    </dgm:pt>
    <dgm:pt modelId="{4E89074A-DD45-4C30-BE68-0847302086FD}" type="pres">
      <dgm:prSet presAssocID="{677FC8B7-2875-43E9-9CDF-1CB72AAB0D0E}" presName="Parent" presStyleLbl="alignNode1" presStyleIdx="3" presStyleCnt="4">
        <dgm:presLayoutVars>
          <dgm:bulletEnabled val="1"/>
        </dgm:presLayoutVars>
      </dgm:prSet>
      <dgm:spPr/>
    </dgm:pt>
  </dgm:ptLst>
  <dgm:cxnLst>
    <dgm:cxn modelId="{E5053C00-76EC-4519-ABF3-0ACDA95BE163}" srcId="{25AFBC85-EE41-46FB-A7F4-99ED4084C835}" destId="{A518A75D-9854-4CDE-9FB7-B1EBB324AAED}" srcOrd="0" destOrd="0" parTransId="{8A2D5E86-42BC-415B-A1DE-0C28EEB3661C}" sibTransId="{FF440F30-5F7D-44F0-8264-C65521A11F0C}"/>
    <dgm:cxn modelId="{4A4ADF06-6D3D-43CF-9662-53E434EE742F}" type="presOf" srcId="{25AF84C7-6ED7-450C-83EA-4337CE735A70}" destId="{16EEE8E2-3D18-44F6-B04A-3D59841E4FA8}" srcOrd="0" destOrd="0" presId="urn:microsoft.com/office/officeart/2008/layout/TitlePictureLineup"/>
    <dgm:cxn modelId="{B724B512-D13F-42E5-8E9D-6F0A3CE544D8}" type="presOf" srcId="{48328429-D21F-4CF6-9089-EE3F5F57F2AC}" destId="{5ABBC393-AD16-4772-8402-4ABCB8683B4E}"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951AB036-7A1D-4DCF-8595-B29E9F00F3BE}" type="presOf" srcId="{677FC8B7-2875-43E9-9CDF-1CB72AAB0D0E}" destId="{4E89074A-DD45-4C30-BE68-0847302086FD}"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9140734E-E639-4086-9B62-F9B15D8D45A9}" type="presOf" srcId="{D0989AE5-C818-44D5-8AE6-32DEAF6F46CC}" destId="{EBE06ADE-C892-44D3-AB90-0EE941CCA21D}"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97DC5797-804D-44AB-A7F2-9EB61CACB1D5}" srcId="{25AFBC85-EE41-46FB-A7F4-99ED4084C835}" destId="{677FC8B7-2875-43E9-9CDF-1CB72AAB0D0E}" srcOrd="3" destOrd="0" parTransId="{135D044B-CF2D-4837-B65C-369AE7EBF5F6}" sibTransId="{76FCE978-AC8C-47A4-866D-929EE0B68914}"/>
    <dgm:cxn modelId="{0990249C-5F83-4AC6-BBDE-76609E41C3B7}" srcId="{0F8DBA57-A3BA-4BC9-A853-67B71E3B3531}" destId="{D0989AE5-C818-44D5-8AE6-32DEAF6F46CC}" srcOrd="0" destOrd="0" parTransId="{5116A57A-5F5C-441B-8E98-72FC83223934}" sibTransId="{0B13468D-FE4E-4A8A-A598-8159F0C900A0}"/>
    <dgm:cxn modelId="{C84F12B6-3EE3-4557-A9DE-5ECD9E203BEF}" type="presOf" srcId="{0F8DBA57-A3BA-4BC9-A853-67B71E3B3531}" destId="{B3686B38-0C87-411A-9F82-923E333643FB}"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7AA9BCE-D649-4F1B-B108-93466D2481F6}" srcId="{A518A75D-9854-4CDE-9FB7-B1EBB324AAED}" destId="{48328429-D21F-4CF6-9089-EE3F5F57F2AC}" srcOrd="0" destOrd="0" parTransId="{1635AB15-42A4-42D6-9F2B-33788AD7A83B}" sibTransId="{C822654F-BF62-47E3-96FD-AE4B604B788B}"/>
    <dgm:cxn modelId="{CA8B89D3-A3E5-41AB-9C8A-76BEC3920398}" type="presOf" srcId="{A518A75D-9854-4CDE-9FB7-B1EBB324AAED}" destId="{770E20EC-6929-4A45-99D5-285545E37892}" srcOrd="0" destOrd="0" presId="urn:microsoft.com/office/officeart/2008/layout/TitlePictureLineup"/>
    <dgm:cxn modelId="{4B471AE2-396E-4C5C-9110-4123DA6DCE53}" srcId="{25AF84C7-6ED7-450C-83EA-4337CE735A70}" destId="{300FCD3E-1ADF-4D8E-8B7F-C23D248E5AA3}" srcOrd="0" destOrd="0" parTransId="{BC272908-DB90-4FCA-8784-0CA7E6A97E8F}" sibTransId="{4A78B380-1F85-4365-BF1F-0BD8AD7C8590}"/>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3500" y="815137"/>
          <a:ext cx="3412926" cy="136517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Controlled variables</a:t>
          </a:r>
        </a:p>
      </dsp:txBody>
      <dsp:txXfrm>
        <a:off x="3500" y="815137"/>
        <a:ext cx="3412926" cy="1365170"/>
      </dsp:txXfrm>
    </dsp:sp>
    <dsp:sp modelId="{DE65B54D-BB89-4898-B770-68834B90CB27}">
      <dsp:nvSpPr>
        <dsp:cNvPr id="0" name=""/>
        <dsp:cNvSpPr/>
      </dsp:nvSpPr>
      <dsp:spPr>
        <a:xfrm>
          <a:off x="3500" y="2180307"/>
          <a:ext cx="3412926" cy="33900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These are kept the same throughout your experiments</a:t>
          </a:r>
        </a:p>
      </dsp:txBody>
      <dsp:txXfrm>
        <a:off x="3500" y="2180307"/>
        <a:ext cx="3412926" cy="3390074"/>
      </dsp:txXfrm>
    </dsp:sp>
    <dsp:sp modelId="{E01B3154-0666-4584-9FC4-432DE00CC402}">
      <dsp:nvSpPr>
        <dsp:cNvPr id="0" name=""/>
        <dsp:cNvSpPr/>
      </dsp:nvSpPr>
      <dsp:spPr>
        <a:xfrm>
          <a:off x="3894236" y="815137"/>
          <a:ext cx="3412926" cy="136517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Independent variable</a:t>
          </a:r>
        </a:p>
      </dsp:txBody>
      <dsp:txXfrm>
        <a:off x="3894236" y="815137"/>
        <a:ext cx="3412926" cy="1365170"/>
      </dsp:txXfrm>
    </dsp:sp>
    <dsp:sp modelId="{6EC96761-7A7E-46B1-9A31-B92F49834D5A}">
      <dsp:nvSpPr>
        <dsp:cNvPr id="0" name=""/>
        <dsp:cNvSpPr/>
      </dsp:nvSpPr>
      <dsp:spPr>
        <a:xfrm>
          <a:off x="3894236" y="2180307"/>
          <a:ext cx="3412926" cy="33900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 </a:t>
          </a:r>
          <a:r>
            <a:rPr lang="en-US" sz="2800" b="1" kern="1200" dirty="0"/>
            <a:t>one</a:t>
          </a:r>
          <a:r>
            <a:rPr lang="en-US" sz="2800" kern="1200" dirty="0"/>
            <a:t> variable you purposely change and test</a:t>
          </a:r>
        </a:p>
      </dsp:txBody>
      <dsp:txXfrm>
        <a:off x="3894236" y="2180307"/>
        <a:ext cx="3412926" cy="3390074"/>
      </dsp:txXfrm>
    </dsp:sp>
    <dsp:sp modelId="{64DD6D48-227C-4434-BED8-F49C9D4F4F7E}">
      <dsp:nvSpPr>
        <dsp:cNvPr id="0" name=""/>
        <dsp:cNvSpPr/>
      </dsp:nvSpPr>
      <dsp:spPr>
        <a:xfrm>
          <a:off x="7784973" y="815137"/>
          <a:ext cx="3412926" cy="136517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Dependent variable</a:t>
          </a:r>
        </a:p>
      </dsp:txBody>
      <dsp:txXfrm>
        <a:off x="7784973" y="815137"/>
        <a:ext cx="3412926" cy="1365170"/>
      </dsp:txXfrm>
    </dsp:sp>
    <dsp:sp modelId="{98860936-C475-4184-9A9D-2F4B5D8B0BC7}">
      <dsp:nvSpPr>
        <dsp:cNvPr id="0" name=""/>
        <dsp:cNvSpPr/>
      </dsp:nvSpPr>
      <dsp:spPr>
        <a:xfrm>
          <a:off x="7784973" y="2180307"/>
          <a:ext cx="3412926" cy="33900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 measure of change observed because of independent variable</a:t>
          </a:r>
        </a:p>
        <a:p>
          <a:pPr marL="285750" lvl="1" indent="-285750" algn="l" defTabSz="1244600">
            <a:lnSpc>
              <a:spcPct val="90000"/>
            </a:lnSpc>
            <a:spcBef>
              <a:spcPct val="0"/>
            </a:spcBef>
            <a:spcAft>
              <a:spcPct val="15000"/>
            </a:spcAft>
            <a:buChar char="•"/>
          </a:pPr>
          <a:r>
            <a:rPr lang="en-US" sz="2800" kern="1200" dirty="0"/>
            <a:t>Decide how you will measure the change</a:t>
          </a:r>
        </a:p>
      </dsp:txBody>
      <dsp:txXfrm>
        <a:off x="7784973" y="2180307"/>
        <a:ext cx="3412926" cy="33900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1772" y="970177"/>
          <a:ext cx="0" cy="440698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24189" y="1117077"/>
          <a:ext cx="2317830" cy="198314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24189" y="3100221"/>
          <a:ext cx="2317830" cy="227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60" tIns="86360" rIns="86360" bIns="86360" numCol="1" spcCol="1270" anchor="t" anchorCtr="0">
          <a:noAutofit/>
        </a:bodyPr>
        <a:lstStyle/>
        <a:p>
          <a:pPr marL="0" lvl="0" indent="0" algn="ctr" defTabSz="1511300">
            <a:lnSpc>
              <a:spcPct val="90000"/>
            </a:lnSpc>
            <a:spcBef>
              <a:spcPct val="0"/>
            </a:spcBef>
            <a:spcAft>
              <a:spcPct val="35000"/>
            </a:spcAft>
            <a:buNone/>
          </a:pPr>
          <a:r>
            <a:rPr lang="en-US" sz="3400" kern="1200" dirty="0"/>
            <a:t>Describe this step in your experiment</a:t>
          </a:r>
        </a:p>
      </dsp:txBody>
      <dsp:txXfrm>
        <a:off x="124189" y="3100221"/>
        <a:ext cx="2317830" cy="2276943"/>
      </dsp:txXfrm>
    </dsp:sp>
    <dsp:sp modelId="{770E20EC-6929-4A45-99D5-285545E37892}">
      <dsp:nvSpPr>
        <dsp:cNvPr id="0" name=""/>
        <dsp:cNvSpPr/>
      </dsp:nvSpPr>
      <dsp:spPr>
        <a:xfrm>
          <a:off x="1772" y="480512"/>
          <a:ext cx="2448325" cy="48966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kern="1200" dirty="0"/>
            <a:t>Step 1</a:t>
          </a:r>
        </a:p>
      </dsp:txBody>
      <dsp:txXfrm>
        <a:off x="1772" y="480512"/>
        <a:ext cx="2448325" cy="489665"/>
      </dsp:txXfrm>
    </dsp:sp>
    <dsp:sp modelId="{6806A88B-ACCD-4689-BA2C-F1412EF73B42}">
      <dsp:nvSpPr>
        <dsp:cNvPr id="0" name=""/>
        <dsp:cNvSpPr/>
      </dsp:nvSpPr>
      <dsp:spPr>
        <a:xfrm>
          <a:off x="2918282" y="970177"/>
          <a:ext cx="0" cy="440698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040698" y="1117077"/>
          <a:ext cx="2317830" cy="1983144"/>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040698" y="3100221"/>
          <a:ext cx="2317830" cy="227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60" tIns="86360" rIns="86360" bIns="86360" numCol="1" spcCol="1270" anchor="t" anchorCtr="0">
          <a:noAutofit/>
        </a:bodyPr>
        <a:lstStyle/>
        <a:p>
          <a:pPr marL="0" lvl="0" indent="0" algn="ctr" defTabSz="1511300">
            <a:lnSpc>
              <a:spcPct val="90000"/>
            </a:lnSpc>
            <a:spcBef>
              <a:spcPct val="0"/>
            </a:spcBef>
            <a:spcAft>
              <a:spcPct val="35000"/>
            </a:spcAft>
            <a:buNone/>
          </a:pPr>
          <a:r>
            <a:rPr lang="en-US" sz="3400" kern="1200"/>
            <a:t>Describe this step in your experiment</a:t>
          </a:r>
          <a:endParaRPr lang="en-US" sz="3400" kern="1200" dirty="0"/>
        </a:p>
      </dsp:txBody>
      <dsp:txXfrm>
        <a:off x="3040698" y="3100221"/>
        <a:ext cx="2317830" cy="2276943"/>
      </dsp:txXfrm>
    </dsp:sp>
    <dsp:sp modelId="{16EEE8E2-3D18-44F6-B04A-3D59841E4FA8}">
      <dsp:nvSpPr>
        <dsp:cNvPr id="0" name=""/>
        <dsp:cNvSpPr/>
      </dsp:nvSpPr>
      <dsp:spPr>
        <a:xfrm>
          <a:off x="2918282" y="480512"/>
          <a:ext cx="2448325" cy="48966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kern="1200" dirty="0"/>
            <a:t>Step 2</a:t>
          </a:r>
        </a:p>
      </dsp:txBody>
      <dsp:txXfrm>
        <a:off x="2918282" y="480512"/>
        <a:ext cx="2448325" cy="489665"/>
      </dsp:txXfrm>
    </dsp:sp>
    <dsp:sp modelId="{7F77031C-84AF-49FA-B2E3-6B22E2F49F2B}">
      <dsp:nvSpPr>
        <dsp:cNvPr id="0" name=""/>
        <dsp:cNvSpPr/>
      </dsp:nvSpPr>
      <dsp:spPr>
        <a:xfrm>
          <a:off x="5834791" y="970177"/>
          <a:ext cx="0" cy="440698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5957208" y="1117077"/>
          <a:ext cx="2317830" cy="198314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5957208" y="3100221"/>
          <a:ext cx="2317830" cy="227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60" tIns="86360" rIns="86360" bIns="86360" numCol="1" spcCol="1270" anchor="t" anchorCtr="0">
          <a:noAutofit/>
        </a:bodyPr>
        <a:lstStyle/>
        <a:p>
          <a:pPr marL="0" lvl="0" indent="0" algn="ctr" defTabSz="1511300">
            <a:lnSpc>
              <a:spcPct val="90000"/>
            </a:lnSpc>
            <a:spcBef>
              <a:spcPct val="0"/>
            </a:spcBef>
            <a:spcAft>
              <a:spcPct val="35000"/>
            </a:spcAft>
            <a:buNone/>
          </a:pPr>
          <a:r>
            <a:rPr lang="en-US" sz="3400" kern="1200" dirty="0"/>
            <a:t>Describe this step in your experiment</a:t>
          </a:r>
        </a:p>
      </dsp:txBody>
      <dsp:txXfrm>
        <a:off x="5957208" y="3100221"/>
        <a:ext cx="2317830" cy="2276943"/>
      </dsp:txXfrm>
    </dsp:sp>
    <dsp:sp modelId="{B3686B38-0C87-411A-9F82-923E333643FB}">
      <dsp:nvSpPr>
        <dsp:cNvPr id="0" name=""/>
        <dsp:cNvSpPr/>
      </dsp:nvSpPr>
      <dsp:spPr>
        <a:xfrm>
          <a:off x="5834791" y="480512"/>
          <a:ext cx="2448325" cy="48966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kern="1200" dirty="0"/>
            <a:t>Step 3</a:t>
          </a:r>
        </a:p>
      </dsp:txBody>
      <dsp:txXfrm>
        <a:off x="5834791" y="480512"/>
        <a:ext cx="2448325" cy="489665"/>
      </dsp:txXfrm>
    </dsp:sp>
    <dsp:sp modelId="{87ACD694-36F9-4193-A8FE-573DA345BCA3}">
      <dsp:nvSpPr>
        <dsp:cNvPr id="0" name=""/>
        <dsp:cNvSpPr/>
      </dsp:nvSpPr>
      <dsp:spPr>
        <a:xfrm>
          <a:off x="8751301" y="970177"/>
          <a:ext cx="0" cy="440698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8873717" y="1117077"/>
          <a:ext cx="2317830" cy="1983144"/>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8873717" y="3100221"/>
          <a:ext cx="2317830" cy="227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60" tIns="86360" rIns="86360" bIns="86360" numCol="1" spcCol="1270" anchor="t" anchorCtr="0">
          <a:noAutofit/>
        </a:bodyPr>
        <a:lstStyle/>
        <a:p>
          <a:pPr marL="0" lvl="0" indent="0" algn="ctr" defTabSz="1511300">
            <a:lnSpc>
              <a:spcPct val="90000"/>
            </a:lnSpc>
            <a:spcBef>
              <a:spcPct val="0"/>
            </a:spcBef>
            <a:spcAft>
              <a:spcPct val="35000"/>
            </a:spcAft>
            <a:buNone/>
          </a:pPr>
          <a:r>
            <a:rPr lang="en-US" sz="3400" kern="1200" dirty="0"/>
            <a:t>Describe this step in your experiment</a:t>
          </a:r>
        </a:p>
      </dsp:txBody>
      <dsp:txXfrm>
        <a:off x="8873717" y="3100221"/>
        <a:ext cx="2317830" cy="2276943"/>
      </dsp:txXfrm>
    </dsp:sp>
    <dsp:sp modelId="{4E89074A-DD45-4C30-BE68-0847302086FD}">
      <dsp:nvSpPr>
        <dsp:cNvPr id="0" name=""/>
        <dsp:cNvSpPr/>
      </dsp:nvSpPr>
      <dsp:spPr>
        <a:xfrm>
          <a:off x="8751301" y="480512"/>
          <a:ext cx="2448325" cy="48966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kern="1200" dirty="0"/>
            <a:t>Step 4</a:t>
          </a:r>
        </a:p>
      </dsp:txBody>
      <dsp:txXfrm>
        <a:off x="8751301" y="480512"/>
        <a:ext cx="2448325" cy="48966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3/29/2022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351280" y="3582167"/>
            <a:ext cx="35203481" cy="565540"/>
          </a:xfrm>
        </p:spPr>
        <p:txBody>
          <a:bodyPr anchor="ctr">
            <a:noAutofit/>
          </a:bodyPr>
          <a:lstStyle>
            <a:lvl1pPr marL="0" indent="0">
              <a:spcBef>
                <a:spcPts val="0"/>
              </a:spcBef>
              <a:buNone/>
              <a:defRPr sz="3150">
                <a:solidFill>
                  <a:schemeClr val="bg1">
                    <a:lumMod val="75000"/>
                  </a:schemeClr>
                </a:solidFill>
              </a:defRPr>
            </a:lvl1pPr>
            <a:lvl2pPr marL="0" indent="0">
              <a:spcBef>
                <a:spcPts val="0"/>
              </a:spcBef>
              <a:buNone/>
              <a:defRPr sz="2100">
                <a:solidFill>
                  <a:schemeClr val="bg1"/>
                </a:solidFill>
              </a:defRPr>
            </a:lvl2pPr>
            <a:lvl3pPr marL="0" indent="0">
              <a:spcBef>
                <a:spcPts val="0"/>
              </a:spcBef>
              <a:buNone/>
              <a:defRPr sz="2100">
                <a:solidFill>
                  <a:schemeClr val="bg1"/>
                </a:solidFill>
              </a:defRPr>
            </a:lvl3pPr>
            <a:lvl4pPr marL="0" indent="0">
              <a:spcBef>
                <a:spcPts val="0"/>
              </a:spcBef>
              <a:buNone/>
              <a:defRPr sz="2100">
                <a:solidFill>
                  <a:schemeClr val="bg1"/>
                </a:solidFill>
              </a:defRPr>
            </a:lvl4pPr>
            <a:lvl5pPr marL="0" indent="0">
              <a:spcBef>
                <a:spcPts val="0"/>
              </a:spcBef>
              <a:buNone/>
              <a:defRPr sz="2100">
                <a:solidFill>
                  <a:schemeClr val="bg1"/>
                </a:solidFill>
              </a:defRPr>
            </a:lvl5pPr>
            <a:lvl6pPr marL="0" indent="0">
              <a:spcBef>
                <a:spcPts val="0"/>
              </a:spcBef>
              <a:buNone/>
              <a:defRPr sz="2100">
                <a:solidFill>
                  <a:schemeClr val="bg1"/>
                </a:solidFill>
              </a:defRPr>
            </a:lvl6pPr>
            <a:lvl7pPr marL="0" indent="0">
              <a:spcBef>
                <a:spcPts val="0"/>
              </a:spcBef>
              <a:buNone/>
              <a:defRPr sz="2100">
                <a:solidFill>
                  <a:schemeClr val="bg1"/>
                </a:solidFill>
              </a:defRPr>
            </a:lvl7pPr>
            <a:lvl8pPr marL="0" indent="0">
              <a:spcBef>
                <a:spcPts val="0"/>
              </a:spcBef>
              <a:buNone/>
              <a:defRPr sz="2100">
                <a:solidFill>
                  <a:schemeClr val="bg1"/>
                </a:solidFill>
              </a:defRPr>
            </a:lvl8pPr>
            <a:lvl9pPr marL="0" indent="0">
              <a:spcBef>
                <a:spcPts val="0"/>
              </a:spcBef>
              <a:buNone/>
              <a:defRPr sz="21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333500" y="4960620"/>
            <a:ext cx="14935200" cy="112014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725" cap="none" baseline="0">
                <a:solidFill>
                  <a:schemeClr val="bg1"/>
                </a:solidFill>
                <a:latin typeface="+mj-lt"/>
              </a:defRPr>
            </a:lvl1pPr>
            <a:lvl2pPr marL="0" indent="0">
              <a:spcBef>
                <a:spcPts val="0"/>
              </a:spcBef>
              <a:buNone/>
              <a:defRPr sz="5250" cap="all" baseline="0">
                <a:solidFill>
                  <a:schemeClr val="bg1"/>
                </a:solidFill>
                <a:latin typeface="+mj-lt"/>
              </a:defRPr>
            </a:lvl2pPr>
            <a:lvl3pPr marL="0" indent="0">
              <a:spcBef>
                <a:spcPts val="0"/>
              </a:spcBef>
              <a:buNone/>
              <a:defRPr sz="5250" cap="all" baseline="0">
                <a:solidFill>
                  <a:schemeClr val="bg1"/>
                </a:solidFill>
                <a:latin typeface="+mj-lt"/>
              </a:defRPr>
            </a:lvl3pPr>
            <a:lvl4pPr marL="0" indent="0">
              <a:spcBef>
                <a:spcPts val="0"/>
              </a:spcBef>
              <a:buNone/>
              <a:defRPr sz="5250" cap="all" baseline="0">
                <a:solidFill>
                  <a:schemeClr val="bg1"/>
                </a:solidFill>
                <a:latin typeface="+mj-lt"/>
              </a:defRPr>
            </a:lvl4pPr>
            <a:lvl5pPr marL="0" indent="0">
              <a:spcBef>
                <a:spcPts val="0"/>
              </a:spcBef>
              <a:buNone/>
              <a:defRPr sz="5250" cap="all" baseline="0">
                <a:solidFill>
                  <a:schemeClr val="bg1"/>
                </a:solidFill>
                <a:latin typeface="+mj-lt"/>
              </a:defRPr>
            </a:lvl5pPr>
            <a:lvl6pPr marL="0" indent="0">
              <a:spcBef>
                <a:spcPts val="0"/>
              </a:spcBef>
              <a:buNone/>
              <a:defRPr sz="5250" cap="all" baseline="0">
                <a:solidFill>
                  <a:schemeClr val="bg1"/>
                </a:solidFill>
                <a:latin typeface="+mj-lt"/>
              </a:defRPr>
            </a:lvl6pPr>
            <a:lvl7pPr marL="0" indent="0">
              <a:spcBef>
                <a:spcPts val="0"/>
              </a:spcBef>
              <a:buNone/>
              <a:defRPr sz="5250" cap="all" baseline="0">
                <a:solidFill>
                  <a:schemeClr val="bg1"/>
                </a:solidFill>
                <a:latin typeface="+mj-lt"/>
              </a:defRPr>
            </a:lvl7pPr>
            <a:lvl8pPr marL="0" indent="0">
              <a:spcBef>
                <a:spcPts val="0"/>
              </a:spcBef>
              <a:buNone/>
              <a:defRPr sz="5250" cap="all" baseline="0">
                <a:solidFill>
                  <a:schemeClr val="bg1"/>
                </a:solidFill>
                <a:latin typeface="+mj-lt"/>
              </a:defRPr>
            </a:lvl8pPr>
            <a:lvl9pPr marL="0" indent="0">
              <a:spcBef>
                <a:spcPts val="0"/>
              </a:spcBef>
              <a:buNone/>
              <a:defRPr sz="525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333500" y="6224778"/>
            <a:ext cx="14935200" cy="2391002"/>
          </a:xfrm>
          <a:solidFill>
            <a:schemeClr val="tx2">
              <a:lumMod val="10000"/>
              <a:lumOff val="90000"/>
            </a:schemeClr>
          </a:solidFill>
        </p:spPr>
        <p:txBody>
          <a:bodyPr lIns="365760" rIns="365760" anchor="ctr">
            <a:noAutofit/>
          </a:bodyPr>
          <a:lstStyle>
            <a:lvl1pPr marL="0" indent="0">
              <a:spcBef>
                <a:spcPts val="1050"/>
              </a:spcBef>
              <a:buFont typeface="Arial" panose="020B0604020202020204" pitchFamily="34" charset="0"/>
              <a:buNone/>
              <a:defRPr sz="3850" baseline="0"/>
            </a:lvl1pPr>
            <a:lvl2pPr marL="500063" indent="-500063">
              <a:spcBef>
                <a:spcPts val="1050"/>
              </a:spcBef>
              <a:buFont typeface="Arial" panose="020B0604020202020204" pitchFamily="34" charset="0"/>
              <a:buChar char="•"/>
              <a:defRPr sz="3850"/>
            </a:lvl2pPr>
            <a:lvl3pPr marL="500063" indent="-500063">
              <a:spcBef>
                <a:spcPts val="1050"/>
              </a:spcBef>
              <a:buFont typeface="Arial" panose="020B0604020202020204" pitchFamily="34" charset="0"/>
              <a:buChar char="•"/>
              <a:defRPr sz="3850"/>
            </a:lvl3pPr>
            <a:lvl4pPr marL="0" indent="0">
              <a:spcBef>
                <a:spcPts val="1050"/>
              </a:spcBef>
              <a:buNone/>
              <a:defRPr sz="3850"/>
            </a:lvl4pPr>
            <a:lvl5pPr marL="0" indent="0">
              <a:spcBef>
                <a:spcPts val="1050"/>
              </a:spcBef>
              <a:buNone/>
              <a:defRPr sz="3850"/>
            </a:lvl5pPr>
            <a:lvl6pPr marL="0" indent="0">
              <a:spcBef>
                <a:spcPts val="1050"/>
              </a:spcBef>
              <a:buNone/>
              <a:defRPr sz="3850"/>
            </a:lvl6pPr>
            <a:lvl7pPr marL="0" indent="0">
              <a:spcBef>
                <a:spcPts val="1050"/>
              </a:spcBef>
              <a:buNone/>
              <a:defRPr sz="3850"/>
            </a:lvl7pPr>
            <a:lvl8pPr marL="0" indent="0">
              <a:spcBef>
                <a:spcPts val="1050"/>
              </a:spcBef>
              <a:buNone/>
              <a:defRPr sz="3850"/>
            </a:lvl8pPr>
            <a:lvl9pPr marL="0" indent="0">
              <a:spcBef>
                <a:spcPts val="1050"/>
              </a:spcBef>
              <a:buNone/>
              <a:defRPr sz="385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333500" y="9185148"/>
            <a:ext cx="14935200" cy="112014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725" cap="none" baseline="0">
                <a:solidFill>
                  <a:schemeClr val="bg1"/>
                </a:solidFill>
                <a:latin typeface="+mj-lt"/>
              </a:defRPr>
            </a:lvl1pPr>
            <a:lvl2pPr marL="0" indent="0">
              <a:spcBef>
                <a:spcPts val="0"/>
              </a:spcBef>
              <a:buNone/>
              <a:defRPr sz="5250" cap="all" baseline="0">
                <a:solidFill>
                  <a:schemeClr val="bg1"/>
                </a:solidFill>
                <a:latin typeface="+mj-lt"/>
              </a:defRPr>
            </a:lvl2pPr>
            <a:lvl3pPr marL="0" indent="0">
              <a:spcBef>
                <a:spcPts val="0"/>
              </a:spcBef>
              <a:buNone/>
              <a:defRPr sz="5250" cap="all" baseline="0">
                <a:solidFill>
                  <a:schemeClr val="bg1"/>
                </a:solidFill>
                <a:latin typeface="+mj-lt"/>
              </a:defRPr>
            </a:lvl3pPr>
            <a:lvl4pPr marL="0" indent="0">
              <a:spcBef>
                <a:spcPts val="0"/>
              </a:spcBef>
              <a:buNone/>
              <a:defRPr sz="5250" cap="all" baseline="0">
                <a:solidFill>
                  <a:schemeClr val="bg1"/>
                </a:solidFill>
                <a:latin typeface="+mj-lt"/>
              </a:defRPr>
            </a:lvl4pPr>
            <a:lvl5pPr marL="0" indent="0">
              <a:spcBef>
                <a:spcPts val="0"/>
              </a:spcBef>
              <a:buNone/>
              <a:defRPr sz="5250" cap="all" baseline="0">
                <a:solidFill>
                  <a:schemeClr val="bg1"/>
                </a:solidFill>
                <a:latin typeface="+mj-lt"/>
              </a:defRPr>
            </a:lvl5pPr>
            <a:lvl6pPr marL="0" indent="0">
              <a:spcBef>
                <a:spcPts val="0"/>
              </a:spcBef>
              <a:buNone/>
              <a:defRPr sz="5250" cap="all" baseline="0">
                <a:solidFill>
                  <a:schemeClr val="bg1"/>
                </a:solidFill>
                <a:latin typeface="+mj-lt"/>
              </a:defRPr>
            </a:lvl6pPr>
            <a:lvl7pPr marL="0" indent="0">
              <a:spcBef>
                <a:spcPts val="0"/>
              </a:spcBef>
              <a:buNone/>
              <a:defRPr sz="5250" cap="all" baseline="0">
                <a:solidFill>
                  <a:schemeClr val="bg1"/>
                </a:solidFill>
                <a:latin typeface="+mj-lt"/>
              </a:defRPr>
            </a:lvl7pPr>
            <a:lvl8pPr marL="0" indent="0">
              <a:spcBef>
                <a:spcPts val="0"/>
              </a:spcBef>
              <a:buNone/>
              <a:defRPr sz="5250" cap="all" baseline="0">
                <a:solidFill>
                  <a:schemeClr val="bg1"/>
                </a:solidFill>
                <a:latin typeface="+mj-lt"/>
              </a:defRPr>
            </a:lvl8pPr>
            <a:lvl9pPr marL="0" indent="0">
              <a:spcBef>
                <a:spcPts val="0"/>
              </a:spcBef>
              <a:buNone/>
              <a:defRPr sz="525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333500" y="10385298"/>
            <a:ext cx="14935200" cy="2456568"/>
          </a:xfrm>
        </p:spPr>
        <p:txBody>
          <a:bodyPr lIns="91440" tIns="182880"/>
          <a:lstStyle>
            <a:lvl1pPr>
              <a:defRPr sz="2800" baseline="0"/>
            </a:lvl1pPr>
            <a:lvl2pPr>
              <a:defRPr sz="2450"/>
            </a:lvl2pPr>
            <a:lvl3pPr>
              <a:defRPr sz="2450"/>
            </a:lvl3pPr>
            <a:lvl4pPr>
              <a:defRPr sz="2450"/>
            </a:lvl4pPr>
            <a:lvl5pPr>
              <a:defRPr sz="2450"/>
            </a:lvl5pPr>
            <a:lvl6pPr>
              <a:defRPr sz="2450"/>
            </a:lvl6pPr>
            <a:lvl7pPr>
              <a:defRPr sz="2450"/>
            </a:lvl7pPr>
            <a:lvl8pPr>
              <a:defRPr sz="2450"/>
            </a:lvl8pPr>
            <a:lvl9pPr>
              <a:defRPr sz="24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333500" y="13081635"/>
            <a:ext cx="14935200" cy="10668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725" cap="none" baseline="0">
                <a:solidFill>
                  <a:schemeClr val="bg1"/>
                </a:solidFill>
                <a:latin typeface="+mj-lt"/>
              </a:defRPr>
            </a:lvl1pPr>
            <a:lvl2pPr marL="0" indent="0">
              <a:spcBef>
                <a:spcPts val="0"/>
              </a:spcBef>
              <a:buNone/>
              <a:defRPr sz="5250" cap="all" baseline="0">
                <a:solidFill>
                  <a:schemeClr val="bg1"/>
                </a:solidFill>
                <a:latin typeface="+mj-lt"/>
              </a:defRPr>
            </a:lvl2pPr>
            <a:lvl3pPr marL="0" indent="0">
              <a:spcBef>
                <a:spcPts val="0"/>
              </a:spcBef>
              <a:buNone/>
              <a:defRPr sz="5250" cap="all" baseline="0">
                <a:solidFill>
                  <a:schemeClr val="bg1"/>
                </a:solidFill>
                <a:latin typeface="+mj-lt"/>
              </a:defRPr>
            </a:lvl3pPr>
            <a:lvl4pPr marL="0" indent="0">
              <a:spcBef>
                <a:spcPts val="0"/>
              </a:spcBef>
              <a:buNone/>
              <a:defRPr sz="5250" cap="all" baseline="0">
                <a:solidFill>
                  <a:schemeClr val="bg1"/>
                </a:solidFill>
                <a:latin typeface="+mj-lt"/>
              </a:defRPr>
            </a:lvl4pPr>
            <a:lvl5pPr marL="0" indent="0">
              <a:spcBef>
                <a:spcPts val="0"/>
              </a:spcBef>
              <a:buNone/>
              <a:defRPr sz="5250" cap="all" baseline="0">
                <a:solidFill>
                  <a:schemeClr val="bg1"/>
                </a:solidFill>
                <a:latin typeface="+mj-lt"/>
              </a:defRPr>
            </a:lvl5pPr>
            <a:lvl6pPr marL="0" indent="0">
              <a:spcBef>
                <a:spcPts val="0"/>
              </a:spcBef>
              <a:buNone/>
              <a:defRPr sz="5250" cap="all" baseline="0">
                <a:solidFill>
                  <a:schemeClr val="bg1"/>
                </a:solidFill>
                <a:latin typeface="+mj-lt"/>
              </a:defRPr>
            </a:lvl6pPr>
            <a:lvl7pPr marL="0" indent="0">
              <a:spcBef>
                <a:spcPts val="0"/>
              </a:spcBef>
              <a:buNone/>
              <a:defRPr sz="5250" cap="all" baseline="0">
                <a:solidFill>
                  <a:schemeClr val="bg1"/>
                </a:solidFill>
                <a:latin typeface="+mj-lt"/>
              </a:defRPr>
            </a:lvl7pPr>
            <a:lvl8pPr marL="0" indent="0">
              <a:spcBef>
                <a:spcPts val="0"/>
              </a:spcBef>
              <a:buNone/>
              <a:defRPr sz="5250" cap="all" baseline="0">
                <a:solidFill>
                  <a:schemeClr val="bg1"/>
                </a:solidFill>
                <a:latin typeface="+mj-lt"/>
              </a:defRPr>
            </a:lvl8pPr>
            <a:lvl9pPr marL="0" indent="0">
              <a:spcBef>
                <a:spcPts val="0"/>
              </a:spcBef>
              <a:buNone/>
              <a:defRPr sz="525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333500" y="14385799"/>
            <a:ext cx="14935200" cy="5274028"/>
          </a:xfrm>
        </p:spPr>
        <p:txBody>
          <a:bodyPr lIns="91440" tIns="182880"/>
          <a:lstStyle>
            <a:lvl1pPr>
              <a:defRPr sz="2800" baseline="0"/>
            </a:lvl1pPr>
            <a:lvl2pPr>
              <a:defRPr sz="2450"/>
            </a:lvl2pPr>
            <a:lvl3pPr>
              <a:defRPr sz="2450"/>
            </a:lvl3pPr>
            <a:lvl4pPr>
              <a:defRPr sz="2450"/>
            </a:lvl4pPr>
            <a:lvl5pPr>
              <a:defRPr sz="2450"/>
            </a:lvl5pPr>
            <a:lvl6pPr>
              <a:defRPr sz="2450"/>
            </a:lvl6pPr>
            <a:lvl7pPr>
              <a:defRPr sz="2450"/>
            </a:lvl7pPr>
            <a:lvl8pPr>
              <a:defRPr sz="2450"/>
            </a:lvl8pPr>
            <a:lvl9pPr>
              <a:defRPr sz="24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333500" y="20026503"/>
            <a:ext cx="14935200" cy="10668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725" cap="none" baseline="0">
                <a:solidFill>
                  <a:schemeClr val="bg1"/>
                </a:solidFill>
                <a:latin typeface="+mj-lt"/>
              </a:defRPr>
            </a:lvl1pPr>
            <a:lvl2pPr marL="0" indent="0">
              <a:spcBef>
                <a:spcPts val="0"/>
              </a:spcBef>
              <a:buNone/>
              <a:defRPr sz="5250" cap="all" baseline="0">
                <a:solidFill>
                  <a:schemeClr val="bg1"/>
                </a:solidFill>
                <a:latin typeface="+mj-lt"/>
              </a:defRPr>
            </a:lvl2pPr>
            <a:lvl3pPr marL="0" indent="0">
              <a:spcBef>
                <a:spcPts val="0"/>
              </a:spcBef>
              <a:buNone/>
              <a:defRPr sz="5250" cap="all" baseline="0">
                <a:solidFill>
                  <a:schemeClr val="bg1"/>
                </a:solidFill>
                <a:latin typeface="+mj-lt"/>
              </a:defRPr>
            </a:lvl3pPr>
            <a:lvl4pPr marL="0" indent="0">
              <a:spcBef>
                <a:spcPts val="0"/>
              </a:spcBef>
              <a:buNone/>
              <a:defRPr sz="5250" cap="all" baseline="0">
                <a:solidFill>
                  <a:schemeClr val="bg1"/>
                </a:solidFill>
                <a:latin typeface="+mj-lt"/>
              </a:defRPr>
            </a:lvl4pPr>
            <a:lvl5pPr marL="0" indent="0">
              <a:spcBef>
                <a:spcPts val="0"/>
              </a:spcBef>
              <a:buNone/>
              <a:defRPr sz="5250" cap="all" baseline="0">
                <a:solidFill>
                  <a:schemeClr val="bg1"/>
                </a:solidFill>
                <a:latin typeface="+mj-lt"/>
              </a:defRPr>
            </a:lvl5pPr>
            <a:lvl6pPr marL="0" indent="0">
              <a:spcBef>
                <a:spcPts val="0"/>
              </a:spcBef>
              <a:buNone/>
              <a:defRPr sz="5250" cap="all" baseline="0">
                <a:solidFill>
                  <a:schemeClr val="bg1"/>
                </a:solidFill>
                <a:latin typeface="+mj-lt"/>
              </a:defRPr>
            </a:lvl6pPr>
            <a:lvl7pPr marL="0" indent="0">
              <a:spcBef>
                <a:spcPts val="0"/>
              </a:spcBef>
              <a:buNone/>
              <a:defRPr sz="5250" cap="all" baseline="0">
                <a:solidFill>
                  <a:schemeClr val="bg1"/>
                </a:solidFill>
                <a:latin typeface="+mj-lt"/>
              </a:defRPr>
            </a:lvl7pPr>
            <a:lvl8pPr marL="0" indent="0">
              <a:spcBef>
                <a:spcPts val="0"/>
              </a:spcBef>
              <a:buNone/>
              <a:defRPr sz="5250" cap="all" baseline="0">
                <a:solidFill>
                  <a:schemeClr val="bg1"/>
                </a:solidFill>
                <a:latin typeface="+mj-lt"/>
              </a:defRPr>
            </a:lvl8pPr>
            <a:lvl9pPr marL="0" indent="0">
              <a:spcBef>
                <a:spcPts val="0"/>
              </a:spcBef>
              <a:buNone/>
              <a:defRPr sz="525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333500" y="21290661"/>
            <a:ext cx="14935200" cy="6384798"/>
          </a:xfrm>
        </p:spPr>
        <p:txBody>
          <a:bodyPr lIns="91440" tIns="182880"/>
          <a:lstStyle>
            <a:lvl1pPr>
              <a:defRPr sz="2800" baseline="0"/>
            </a:lvl1pPr>
            <a:lvl2pPr>
              <a:defRPr sz="2450"/>
            </a:lvl2pPr>
            <a:lvl3pPr>
              <a:defRPr sz="2450"/>
            </a:lvl3pPr>
            <a:lvl4pPr>
              <a:defRPr sz="2450"/>
            </a:lvl4pPr>
            <a:lvl5pPr>
              <a:defRPr sz="2450"/>
            </a:lvl5pPr>
            <a:lvl6pPr>
              <a:defRPr sz="2450"/>
            </a:lvl6pPr>
            <a:lvl7pPr>
              <a:defRPr sz="2450"/>
            </a:lvl7pPr>
            <a:lvl8pPr>
              <a:defRPr sz="2450"/>
            </a:lvl8pPr>
            <a:lvl9pPr>
              <a:defRPr sz="24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8135600" y="4960620"/>
            <a:ext cx="14935200" cy="10668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725" cap="none" baseline="0">
                <a:solidFill>
                  <a:schemeClr val="bg1"/>
                </a:solidFill>
                <a:latin typeface="+mj-lt"/>
              </a:defRPr>
            </a:lvl1pPr>
            <a:lvl2pPr marL="0" indent="0">
              <a:spcBef>
                <a:spcPts val="0"/>
              </a:spcBef>
              <a:buNone/>
              <a:defRPr sz="5250" cap="all" baseline="0">
                <a:solidFill>
                  <a:schemeClr val="bg1"/>
                </a:solidFill>
                <a:latin typeface="+mj-lt"/>
              </a:defRPr>
            </a:lvl2pPr>
            <a:lvl3pPr marL="0" indent="0">
              <a:spcBef>
                <a:spcPts val="0"/>
              </a:spcBef>
              <a:buNone/>
              <a:defRPr sz="5250" cap="all" baseline="0">
                <a:solidFill>
                  <a:schemeClr val="bg1"/>
                </a:solidFill>
                <a:latin typeface="+mj-lt"/>
              </a:defRPr>
            </a:lvl3pPr>
            <a:lvl4pPr marL="0" indent="0">
              <a:spcBef>
                <a:spcPts val="0"/>
              </a:spcBef>
              <a:buNone/>
              <a:defRPr sz="5250" cap="all" baseline="0">
                <a:solidFill>
                  <a:schemeClr val="bg1"/>
                </a:solidFill>
                <a:latin typeface="+mj-lt"/>
              </a:defRPr>
            </a:lvl4pPr>
            <a:lvl5pPr marL="0" indent="0">
              <a:spcBef>
                <a:spcPts val="0"/>
              </a:spcBef>
              <a:buNone/>
              <a:defRPr sz="5250" cap="all" baseline="0">
                <a:solidFill>
                  <a:schemeClr val="bg1"/>
                </a:solidFill>
                <a:latin typeface="+mj-lt"/>
              </a:defRPr>
            </a:lvl5pPr>
            <a:lvl6pPr marL="0" indent="0">
              <a:spcBef>
                <a:spcPts val="0"/>
              </a:spcBef>
              <a:buNone/>
              <a:defRPr sz="5250" cap="all" baseline="0">
                <a:solidFill>
                  <a:schemeClr val="bg1"/>
                </a:solidFill>
                <a:latin typeface="+mj-lt"/>
              </a:defRPr>
            </a:lvl6pPr>
            <a:lvl7pPr marL="0" indent="0">
              <a:spcBef>
                <a:spcPts val="0"/>
              </a:spcBef>
              <a:buNone/>
              <a:defRPr sz="5250" cap="all" baseline="0">
                <a:solidFill>
                  <a:schemeClr val="bg1"/>
                </a:solidFill>
                <a:latin typeface="+mj-lt"/>
              </a:defRPr>
            </a:lvl7pPr>
            <a:lvl8pPr marL="0" indent="0">
              <a:spcBef>
                <a:spcPts val="0"/>
              </a:spcBef>
              <a:buNone/>
              <a:defRPr sz="5250" cap="all" baseline="0">
                <a:solidFill>
                  <a:schemeClr val="bg1"/>
                </a:solidFill>
                <a:latin typeface="+mj-lt"/>
              </a:defRPr>
            </a:lvl8pPr>
            <a:lvl9pPr marL="0" indent="0">
              <a:spcBef>
                <a:spcPts val="0"/>
              </a:spcBef>
              <a:buNone/>
              <a:defRPr sz="525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8135600" y="6224778"/>
            <a:ext cx="14935200" cy="5946112"/>
          </a:xfrm>
        </p:spPr>
        <p:txBody>
          <a:bodyPr lIns="91440" tIns="182880"/>
          <a:lstStyle>
            <a:lvl1pPr>
              <a:defRPr sz="2800" baseline="0"/>
            </a:lvl1pPr>
            <a:lvl2pPr>
              <a:defRPr sz="2450"/>
            </a:lvl2pPr>
            <a:lvl3pPr>
              <a:defRPr sz="2450"/>
            </a:lvl3pPr>
            <a:lvl4pPr>
              <a:defRPr sz="2450"/>
            </a:lvl4pPr>
            <a:lvl5pPr>
              <a:defRPr sz="2450"/>
            </a:lvl5pPr>
            <a:lvl6pPr>
              <a:defRPr sz="2450"/>
            </a:lvl6pPr>
            <a:lvl7pPr>
              <a:defRPr sz="2450"/>
            </a:lvl7pPr>
            <a:lvl8pPr>
              <a:defRPr sz="2450"/>
            </a:lvl8pPr>
            <a:lvl9pPr>
              <a:defRPr sz="24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8135600" y="12537567"/>
            <a:ext cx="14935200" cy="10668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725" cap="none" baseline="0">
                <a:solidFill>
                  <a:schemeClr val="bg1"/>
                </a:solidFill>
                <a:latin typeface="+mj-lt"/>
              </a:defRPr>
            </a:lvl1pPr>
            <a:lvl2pPr marL="0" indent="0">
              <a:spcBef>
                <a:spcPts val="0"/>
              </a:spcBef>
              <a:buNone/>
              <a:defRPr sz="5250" cap="all" baseline="0">
                <a:solidFill>
                  <a:schemeClr val="bg1"/>
                </a:solidFill>
                <a:latin typeface="+mj-lt"/>
              </a:defRPr>
            </a:lvl2pPr>
            <a:lvl3pPr marL="0" indent="0">
              <a:spcBef>
                <a:spcPts val="0"/>
              </a:spcBef>
              <a:buNone/>
              <a:defRPr sz="5250" cap="all" baseline="0">
                <a:solidFill>
                  <a:schemeClr val="bg1"/>
                </a:solidFill>
                <a:latin typeface="+mj-lt"/>
              </a:defRPr>
            </a:lvl3pPr>
            <a:lvl4pPr marL="0" indent="0">
              <a:spcBef>
                <a:spcPts val="0"/>
              </a:spcBef>
              <a:buNone/>
              <a:defRPr sz="5250" cap="all" baseline="0">
                <a:solidFill>
                  <a:schemeClr val="bg1"/>
                </a:solidFill>
                <a:latin typeface="+mj-lt"/>
              </a:defRPr>
            </a:lvl4pPr>
            <a:lvl5pPr marL="0" indent="0">
              <a:spcBef>
                <a:spcPts val="0"/>
              </a:spcBef>
              <a:buNone/>
              <a:defRPr sz="5250" cap="all" baseline="0">
                <a:solidFill>
                  <a:schemeClr val="bg1"/>
                </a:solidFill>
                <a:latin typeface="+mj-lt"/>
              </a:defRPr>
            </a:lvl5pPr>
            <a:lvl6pPr marL="0" indent="0">
              <a:spcBef>
                <a:spcPts val="0"/>
              </a:spcBef>
              <a:buNone/>
              <a:defRPr sz="5250" cap="all" baseline="0">
                <a:solidFill>
                  <a:schemeClr val="bg1"/>
                </a:solidFill>
                <a:latin typeface="+mj-lt"/>
              </a:defRPr>
            </a:lvl6pPr>
            <a:lvl7pPr marL="0" indent="0">
              <a:spcBef>
                <a:spcPts val="0"/>
              </a:spcBef>
              <a:buNone/>
              <a:defRPr sz="5250" cap="all" baseline="0">
                <a:solidFill>
                  <a:schemeClr val="bg1"/>
                </a:solidFill>
                <a:latin typeface="+mj-lt"/>
              </a:defRPr>
            </a:lvl7pPr>
            <a:lvl8pPr marL="0" indent="0">
              <a:spcBef>
                <a:spcPts val="0"/>
              </a:spcBef>
              <a:buNone/>
              <a:defRPr sz="5250" cap="all" baseline="0">
                <a:solidFill>
                  <a:schemeClr val="bg1"/>
                </a:solidFill>
                <a:latin typeface="+mj-lt"/>
              </a:defRPr>
            </a:lvl8pPr>
            <a:lvl9pPr marL="0" indent="0">
              <a:spcBef>
                <a:spcPts val="0"/>
              </a:spcBef>
              <a:buNone/>
              <a:defRPr sz="525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8135600" y="13801725"/>
            <a:ext cx="14935200" cy="5858101"/>
          </a:xfrm>
        </p:spPr>
        <p:txBody>
          <a:bodyPr lIns="91440" tIns="182880"/>
          <a:lstStyle>
            <a:lvl1pPr>
              <a:defRPr sz="2800" baseline="0"/>
            </a:lvl1pPr>
            <a:lvl2pPr>
              <a:defRPr sz="2450"/>
            </a:lvl2pPr>
            <a:lvl3pPr>
              <a:defRPr sz="2450"/>
            </a:lvl3pPr>
            <a:lvl4pPr>
              <a:defRPr sz="2450"/>
            </a:lvl4pPr>
            <a:lvl5pPr>
              <a:defRPr sz="2450"/>
            </a:lvl5pPr>
            <a:lvl6pPr>
              <a:defRPr sz="2450"/>
            </a:lvl6pPr>
            <a:lvl7pPr>
              <a:defRPr sz="2450"/>
            </a:lvl7pPr>
            <a:lvl8pPr>
              <a:defRPr sz="2450"/>
            </a:lvl8pPr>
            <a:lvl9pPr>
              <a:defRPr sz="24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8135600" y="20026503"/>
            <a:ext cx="14935200" cy="10668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725" cap="none" baseline="0">
                <a:solidFill>
                  <a:schemeClr val="bg1"/>
                </a:solidFill>
                <a:latin typeface="+mj-lt"/>
              </a:defRPr>
            </a:lvl1pPr>
            <a:lvl2pPr marL="0" indent="0">
              <a:spcBef>
                <a:spcPts val="0"/>
              </a:spcBef>
              <a:buNone/>
              <a:defRPr sz="5250" cap="all" baseline="0">
                <a:solidFill>
                  <a:schemeClr val="bg1"/>
                </a:solidFill>
                <a:latin typeface="+mj-lt"/>
              </a:defRPr>
            </a:lvl2pPr>
            <a:lvl3pPr marL="0" indent="0">
              <a:spcBef>
                <a:spcPts val="0"/>
              </a:spcBef>
              <a:buNone/>
              <a:defRPr sz="5250" cap="all" baseline="0">
                <a:solidFill>
                  <a:schemeClr val="bg1"/>
                </a:solidFill>
                <a:latin typeface="+mj-lt"/>
              </a:defRPr>
            </a:lvl3pPr>
            <a:lvl4pPr marL="0" indent="0">
              <a:spcBef>
                <a:spcPts val="0"/>
              </a:spcBef>
              <a:buNone/>
              <a:defRPr sz="5250" cap="all" baseline="0">
                <a:solidFill>
                  <a:schemeClr val="bg1"/>
                </a:solidFill>
                <a:latin typeface="+mj-lt"/>
              </a:defRPr>
            </a:lvl4pPr>
            <a:lvl5pPr marL="0" indent="0">
              <a:spcBef>
                <a:spcPts val="0"/>
              </a:spcBef>
              <a:buNone/>
              <a:defRPr sz="5250" cap="all" baseline="0">
                <a:solidFill>
                  <a:schemeClr val="bg1"/>
                </a:solidFill>
                <a:latin typeface="+mj-lt"/>
              </a:defRPr>
            </a:lvl5pPr>
            <a:lvl6pPr marL="0" indent="0">
              <a:spcBef>
                <a:spcPts val="0"/>
              </a:spcBef>
              <a:buNone/>
              <a:defRPr sz="5250" cap="all" baseline="0">
                <a:solidFill>
                  <a:schemeClr val="bg1"/>
                </a:solidFill>
                <a:latin typeface="+mj-lt"/>
              </a:defRPr>
            </a:lvl6pPr>
            <a:lvl7pPr marL="0" indent="0">
              <a:spcBef>
                <a:spcPts val="0"/>
              </a:spcBef>
              <a:buNone/>
              <a:defRPr sz="5250" cap="all" baseline="0">
                <a:solidFill>
                  <a:schemeClr val="bg1"/>
                </a:solidFill>
                <a:latin typeface="+mj-lt"/>
              </a:defRPr>
            </a:lvl7pPr>
            <a:lvl8pPr marL="0" indent="0">
              <a:spcBef>
                <a:spcPts val="0"/>
              </a:spcBef>
              <a:buNone/>
              <a:defRPr sz="5250" cap="all" baseline="0">
                <a:solidFill>
                  <a:schemeClr val="bg1"/>
                </a:solidFill>
                <a:latin typeface="+mj-lt"/>
              </a:defRPr>
            </a:lvl8pPr>
            <a:lvl9pPr marL="0" indent="0">
              <a:spcBef>
                <a:spcPts val="0"/>
              </a:spcBef>
              <a:buNone/>
              <a:defRPr sz="525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8135600" y="21290661"/>
            <a:ext cx="14935200" cy="6384798"/>
          </a:xfrm>
        </p:spPr>
        <p:txBody>
          <a:bodyPr lIns="91440" tIns="182880"/>
          <a:lstStyle>
            <a:lvl1pPr>
              <a:defRPr sz="2800" baseline="0"/>
            </a:lvl1pPr>
            <a:lvl2pPr>
              <a:defRPr sz="2450"/>
            </a:lvl2pPr>
            <a:lvl3pPr>
              <a:defRPr sz="2450"/>
            </a:lvl3pPr>
            <a:lvl4pPr>
              <a:defRPr sz="2450"/>
            </a:lvl4pPr>
            <a:lvl5pPr>
              <a:defRPr sz="2450"/>
            </a:lvl5pPr>
            <a:lvl6pPr>
              <a:defRPr sz="2450"/>
            </a:lvl6pPr>
            <a:lvl7pPr>
              <a:defRPr sz="2450"/>
            </a:lvl7pPr>
            <a:lvl8pPr>
              <a:defRPr sz="2450"/>
            </a:lvl8pPr>
            <a:lvl9pPr>
              <a:defRPr sz="24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34884360" y="4960620"/>
            <a:ext cx="14935200" cy="10668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725" cap="none" baseline="0">
                <a:solidFill>
                  <a:schemeClr val="bg1"/>
                </a:solidFill>
                <a:latin typeface="+mj-lt"/>
              </a:defRPr>
            </a:lvl1pPr>
            <a:lvl2pPr marL="0" indent="0">
              <a:spcBef>
                <a:spcPts val="0"/>
              </a:spcBef>
              <a:buNone/>
              <a:defRPr sz="5250" cap="all" baseline="0">
                <a:solidFill>
                  <a:schemeClr val="bg1"/>
                </a:solidFill>
                <a:latin typeface="+mj-lt"/>
              </a:defRPr>
            </a:lvl2pPr>
            <a:lvl3pPr marL="0" indent="0">
              <a:spcBef>
                <a:spcPts val="0"/>
              </a:spcBef>
              <a:buNone/>
              <a:defRPr sz="5250" cap="all" baseline="0">
                <a:solidFill>
                  <a:schemeClr val="bg1"/>
                </a:solidFill>
                <a:latin typeface="+mj-lt"/>
              </a:defRPr>
            </a:lvl3pPr>
            <a:lvl4pPr marL="0" indent="0">
              <a:spcBef>
                <a:spcPts val="0"/>
              </a:spcBef>
              <a:buNone/>
              <a:defRPr sz="5250" cap="all" baseline="0">
                <a:solidFill>
                  <a:schemeClr val="bg1"/>
                </a:solidFill>
                <a:latin typeface="+mj-lt"/>
              </a:defRPr>
            </a:lvl4pPr>
            <a:lvl5pPr marL="0" indent="0">
              <a:spcBef>
                <a:spcPts val="0"/>
              </a:spcBef>
              <a:buNone/>
              <a:defRPr sz="5250" cap="all" baseline="0">
                <a:solidFill>
                  <a:schemeClr val="bg1"/>
                </a:solidFill>
                <a:latin typeface="+mj-lt"/>
              </a:defRPr>
            </a:lvl5pPr>
            <a:lvl6pPr marL="0" indent="0">
              <a:spcBef>
                <a:spcPts val="0"/>
              </a:spcBef>
              <a:buNone/>
              <a:defRPr sz="5250" cap="all" baseline="0">
                <a:solidFill>
                  <a:schemeClr val="bg1"/>
                </a:solidFill>
                <a:latin typeface="+mj-lt"/>
              </a:defRPr>
            </a:lvl6pPr>
            <a:lvl7pPr marL="0" indent="0">
              <a:spcBef>
                <a:spcPts val="0"/>
              </a:spcBef>
              <a:buNone/>
              <a:defRPr sz="5250" cap="all" baseline="0">
                <a:solidFill>
                  <a:schemeClr val="bg1"/>
                </a:solidFill>
                <a:latin typeface="+mj-lt"/>
              </a:defRPr>
            </a:lvl7pPr>
            <a:lvl8pPr marL="0" indent="0">
              <a:spcBef>
                <a:spcPts val="0"/>
              </a:spcBef>
              <a:buNone/>
              <a:defRPr sz="5250" cap="all" baseline="0">
                <a:solidFill>
                  <a:schemeClr val="bg1"/>
                </a:solidFill>
                <a:latin typeface="+mj-lt"/>
              </a:defRPr>
            </a:lvl8pPr>
            <a:lvl9pPr marL="0" indent="0">
              <a:spcBef>
                <a:spcPts val="0"/>
              </a:spcBef>
              <a:buNone/>
              <a:defRPr sz="525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34884360" y="6224778"/>
            <a:ext cx="14935200" cy="6400800"/>
          </a:xfrm>
        </p:spPr>
        <p:txBody>
          <a:bodyPr lIns="91440" tIns="182880"/>
          <a:lstStyle>
            <a:lvl1pPr>
              <a:defRPr sz="2800" baseline="0"/>
            </a:lvl1pPr>
            <a:lvl2pPr>
              <a:defRPr sz="2450"/>
            </a:lvl2pPr>
            <a:lvl3pPr>
              <a:defRPr sz="2450"/>
            </a:lvl3pPr>
            <a:lvl4pPr>
              <a:defRPr sz="2450"/>
            </a:lvl4pPr>
            <a:lvl5pPr>
              <a:defRPr sz="2450"/>
            </a:lvl5pPr>
            <a:lvl6pPr>
              <a:defRPr sz="2450"/>
            </a:lvl6pPr>
            <a:lvl7pPr>
              <a:defRPr sz="2450"/>
            </a:lvl7pPr>
            <a:lvl8pPr>
              <a:defRPr sz="2450"/>
            </a:lvl8pPr>
            <a:lvl9pPr>
              <a:defRPr sz="24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34884360" y="13050480"/>
            <a:ext cx="14935200" cy="3971284"/>
          </a:xfrm>
        </p:spPr>
        <p:txBody>
          <a:bodyPr lIns="91440" tIns="182880"/>
          <a:lstStyle>
            <a:lvl1pPr>
              <a:defRPr sz="2800" baseline="0"/>
            </a:lvl1pPr>
            <a:lvl2pPr>
              <a:defRPr sz="2450"/>
            </a:lvl2pPr>
            <a:lvl3pPr>
              <a:defRPr sz="2450"/>
            </a:lvl3pPr>
            <a:lvl4pPr>
              <a:defRPr sz="2450"/>
            </a:lvl4pPr>
            <a:lvl5pPr>
              <a:defRPr sz="2450"/>
            </a:lvl5pPr>
            <a:lvl6pPr>
              <a:defRPr sz="2450"/>
            </a:lvl6pPr>
            <a:lvl7pPr>
              <a:defRPr sz="2450"/>
            </a:lvl7pPr>
            <a:lvl8pPr>
              <a:defRPr sz="2450"/>
            </a:lvl8pPr>
            <a:lvl9pPr>
              <a:defRPr sz="24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34884360" y="17296647"/>
            <a:ext cx="14935200" cy="10668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725" cap="none" baseline="0">
                <a:solidFill>
                  <a:schemeClr val="bg1"/>
                </a:solidFill>
                <a:latin typeface="+mj-lt"/>
              </a:defRPr>
            </a:lvl1pPr>
            <a:lvl2pPr marL="0" indent="0">
              <a:spcBef>
                <a:spcPts val="0"/>
              </a:spcBef>
              <a:buNone/>
              <a:defRPr sz="5250" cap="all" baseline="0">
                <a:solidFill>
                  <a:schemeClr val="bg1"/>
                </a:solidFill>
                <a:latin typeface="+mj-lt"/>
              </a:defRPr>
            </a:lvl2pPr>
            <a:lvl3pPr marL="0" indent="0">
              <a:spcBef>
                <a:spcPts val="0"/>
              </a:spcBef>
              <a:buNone/>
              <a:defRPr sz="5250" cap="all" baseline="0">
                <a:solidFill>
                  <a:schemeClr val="bg1"/>
                </a:solidFill>
                <a:latin typeface="+mj-lt"/>
              </a:defRPr>
            </a:lvl3pPr>
            <a:lvl4pPr marL="0" indent="0">
              <a:spcBef>
                <a:spcPts val="0"/>
              </a:spcBef>
              <a:buNone/>
              <a:defRPr sz="5250" cap="all" baseline="0">
                <a:solidFill>
                  <a:schemeClr val="bg1"/>
                </a:solidFill>
                <a:latin typeface="+mj-lt"/>
              </a:defRPr>
            </a:lvl4pPr>
            <a:lvl5pPr marL="0" indent="0">
              <a:spcBef>
                <a:spcPts val="0"/>
              </a:spcBef>
              <a:buNone/>
              <a:defRPr sz="5250" cap="all" baseline="0">
                <a:solidFill>
                  <a:schemeClr val="bg1"/>
                </a:solidFill>
                <a:latin typeface="+mj-lt"/>
              </a:defRPr>
            </a:lvl5pPr>
            <a:lvl6pPr marL="0" indent="0">
              <a:spcBef>
                <a:spcPts val="0"/>
              </a:spcBef>
              <a:buNone/>
              <a:defRPr sz="5250" cap="all" baseline="0">
                <a:solidFill>
                  <a:schemeClr val="bg1"/>
                </a:solidFill>
                <a:latin typeface="+mj-lt"/>
              </a:defRPr>
            </a:lvl6pPr>
            <a:lvl7pPr marL="0" indent="0">
              <a:spcBef>
                <a:spcPts val="0"/>
              </a:spcBef>
              <a:buNone/>
              <a:defRPr sz="5250" cap="all" baseline="0">
                <a:solidFill>
                  <a:schemeClr val="bg1"/>
                </a:solidFill>
                <a:latin typeface="+mj-lt"/>
              </a:defRPr>
            </a:lvl7pPr>
            <a:lvl8pPr marL="0" indent="0">
              <a:spcBef>
                <a:spcPts val="0"/>
              </a:spcBef>
              <a:buNone/>
              <a:defRPr sz="5250" cap="all" baseline="0">
                <a:solidFill>
                  <a:schemeClr val="bg1"/>
                </a:solidFill>
                <a:latin typeface="+mj-lt"/>
              </a:defRPr>
            </a:lvl8pPr>
            <a:lvl9pPr marL="0" indent="0">
              <a:spcBef>
                <a:spcPts val="0"/>
              </a:spcBef>
              <a:buNone/>
              <a:defRPr sz="525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34884360" y="18560804"/>
            <a:ext cx="14935200" cy="3801688"/>
          </a:xfrm>
        </p:spPr>
        <p:txBody>
          <a:bodyPr lIns="91440" tIns="182880"/>
          <a:lstStyle>
            <a:lvl1pPr>
              <a:defRPr sz="2800" baseline="0"/>
            </a:lvl1pPr>
            <a:lvl2pPr>
              <a:defRPr sz="2450"/>
            </a:lvl2pPr>
            <a:lvl3pPr>
              <a:defRPr sz="2450"/>
            </a:lvl3pPr>
            <a:lvl4pPr>
              <a:defRPr sz="2450"/>
            </a:lvl4pPr>
            <a:lvl5pPr>
              <a:defRPr sz="2450"/>
            </a:lvl5pPr>
            <a:lvl6pPr>
              <a:defRPr sz="2450"/>
            </a:lvl6pPr>
            <a:lvl7pPr>
              <a:defRPr sz="2450"/>
            </a:lvl7pPr>
            <a:lvl8pPr>
              <a:defRPr sz="2450"/>
            </a:lvl8pPr>
            <a:lvl9pPr>
              <a:defRPr sz="24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34884360" y="22506813"/>
            <a:ext cx="14935200" cy="10668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725" cap="none" baseline="0">
                <a:solidFill>
                  <a:schemeClr val="bg1"/>
                </a:solidFill>
                <a:latin typeface="+mj-lt"/>
              </a:defRPr>
            </a:lvl1pPr>
            <a:lvl2pPr marL="0" indent="0">
              <a:spcBef>
                <a:spcPts val="0"/>
              </a:spcBef>
              <a:buNone/>
              <a:defRPr sz="5250" cap="all" baseline="0">
                <a:solidFill>
                  <a:schemeClr val="bg1"/>
                </a:solidFill>
                <a:latin typeface="+mj-lt"/>
              </a:defRPr>
            </a:lvl2pPr>
            <a:lvl3pPr marL="0" indent="0">
              <a:spcBef>
                <a:spcPts val="0"/>
              </a:spcBef>
              <a:buNone/>
              <a:defRPr sz="5250" cap="all" baseline="0">
                <a:solidFill>
                  <a:schemeClr val="bg1"/>
                </a:solidFill>
                <a:latin typeface="+mj-lt"/>
              </a:defRPr>
            </a:lvl3pPr>
            <a:lvl4pPr marL="0" indent="0">
              <a:spcBef>
                <a:spcPts val="0"/>
              </a:spcBef>
              <a:buNone/>
              <a:defRPr sz="5250" cap="all" baseline="0">
                <a:solidFill>
                  <a:schemeClr val="bg1"/>
                </a:solidFill>
                <a:latin typeface="+mj-lt"/>
              </a:defRPr>
            </a:lvl4pPr>
            <a:lvl5pPr marL="0" indent="0">
              <a:spcBef>
                <a:spcPts val="0"/>
              </a:spcBef>
              <a:buNone/>
              <a:defRPr sz="5250" cap="all" baseline="0">
                <a:solidFill>
                  <a:schemeClr val="bg1"/>
                </a:solidFill>
                <a:latin typeface="+mj-lt"/>
              </a:defRPr>
            </a:lvl5pPr>
            <a:lvl6pPr marL="0" indent="0">
              <a:spcBef>
                <a:spcPts val="0"/>
              </a:spcBef>
              <a:buNone/>
              <a:defRPr sz="5250" cap="all" baseline="0">
                <a:solidFill>
                  <a:schemeClr val="bg1"/>
                </a:solidFill>
                <a:latin typeface="+mj-lt"/>
              </a:defRPr>
            </a:lvl6pPr>
            <a:lvl7pPr marL="0" indent="0">
              <a:spcBef>
                <a:spcPts val="0"/>
              </a:spcBef>
              <a:buNone/>
              <a:defRPr sz="5250" cap="all" baseline="0">
                <a:solidFill>
                  <a:schemeClr val="bg1"/>
                </a:solidFill>
                <a:latin typeface="+mj-lt"/>
              </a:defRPr>
            </a:lvl7pPr>
            <a:lvl8pPr marL="0" indent="0">
              <a:spcBef>
                <a:spcPts val="0"/>
              </a:spcBef>
              <a:buNone/>
              <a:defRPr sz="5250" cap="all" baseline="0">
                <a:solidFill>
                  <a:schemeClr val="bg1"/>
                </a:solidFill>
                <a:latin typeface="+mj-lt"/>
              </a:defRPr>
            </a:lvl8pPr>
            <a:lvl9pPr marL="0" indent="0">
              <a:spcBef>
                <a:spcPts val="0"/>
              </a:spcBef>
              <a:buNone/>
              <a:defRPr sz="525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34884360" y="23770971"/>
            <a:ext cx="14935200" cy="3904488"/>
          </a:xfrm>
        </p:spPr>
        <p:txBody>
          <a:bodyPr lIns="91440" tIns="182880"/>
          <a:lstStyle>
            <a:lvl1pPr>
              <a:defRPr sz="2800" baseline="0"/>
            </a:lvl1pPr>
            <a:lvl2pPr>
              <a:defRPr sz="2450"/>
            </a:lvl2pPr>
            <a:lvl3pPr>
              <a:defRPr sz="2450"/>
            </a:lvl3pPr>
            <a:lvl4pPr>
              <a:defRPr sz="2450"/>
            </a:lvl4pPr>
            <a:lvl5pPr>
              <a:defRPr sz="2450"/>
            </a:lvl5pPr>
            <a:lvl6pPr>
              <a:defRPr sz="2450"/>
            </a:lvl6pPr>
            <a:lvl7pPr>
              <a:defRPr sz="2450"/>
            </a:lvl7pPr>
            <a:lvl8pPr>
              <a:defRPr sz="2450"/>
            </a:lvl8pPr>
            <a:lvl9pPr>
              <a:defRPr sz="24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3/29/2022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7649150" y="1"/>
            <a:ext cx="13557250" cy="3362139"/>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10696" userDrawn="1">
          <p15:clr>
            <a:srgbClr val="A4A3A4"/>
          </p15:clr>
        </p15:guide>
        <p15:guide id="2" pos="2156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51206400" cy="44005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351"/>
          </a:p>
        </p:txBody>
      </p:sp>
      <p:sp>
        <p:nvSpPr>
          <p:cNvPr id="2" name="Title Placeholder 1"/>
          <p:cNvSpPr>
            <a:spLocks noGrp="1"/>
          </p:cNvSpPr>
          <p:nvPr>
            <p:ph type="title"/>
          </p:nvPr>
        </p:nvSpPr>
        <p:spPr bwMode="auto">
          <a:xfrm>
            <a:off x="1351280" y="600127"/>
            <a:ext cx="35204400" cy="26002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351280" y="5267325"/>
            <a:ext cx="48521620" cy="2067591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33500" y="28100361"/>
            <a:ext cx="11521440" cy="400050"/>
          </a:xfrm>
          <a:prstGeom prst="rect">
            <a:avLst/>
          </a:prstGeom>
        </p:spPr>
        <p:txBody>
          <a:bodyPr vert="horz" lIns="91440" tIns="45720" rIns="91440" bIns="45720" rtlCol="0" anchor="ctr"/>
          <a:lstStyle>
            <a:lvl1pPr algn="l">
              <a:defRPr sz="1400">
                <a:solidFill>
                  <a:schemeClr val="tx1">
                    <a:tint val="75000"/>
                  </a:schemeClr>
                </a:solidFill>
              </a:defRPr>
            </a:lvl1pPr>
          </a:lstStyle>
          <a:p>
            <a:fld id="{ECAA57DF-1C19-4726-AB84-014692BAD8F5}" type="datetimeFigureOut">
              <a:rPr lang="en-US" smtClean="0"/>
              <a:pPr/>
              <a:t>3/29/2022</a:t>
            </a:fld>
            <a:endParaRPr lang="en-US"/>
          </a:p>
        </p:txBody>
      </p:sp>
      <p:sp>
        <p:nvSpPr>
          <p:cNvPr id="5" name="Footer Placeholder 4"/>
          <p:cNvSpPr>
            <a:spLocks noGrp="1"/>
          </p:cNvSpPr>
          <p:nvPr>
            <p:ph type="ftr" sz="quarter" idx="3"/>
          </p:nvPr>
        </p:nvSpPr>
        <p:spPr>
          <a:xfrm>
            <a:off x="12854940" y="28100361"/>
            <a:ext cx="25496520" cy="400050"/>
          </a:xfrm>
          <a:prstGeom prst="rect">
            <a:avLst/>
          </a:prstGeom>
        </p:spPr>
        <p:txBody>
          <a:bodyPr vert="horz" lIns="91440" tIns="45720" rIns="91440" bIns="45720" rtlCol="0" anchor="ctr"/>
          <a:lstStyle>
            <a:lvl1pPr algn="ctr">
              <a:defRPr sz="1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8351460" y="28100361"/>
            <a:ext cx="11521440" cy="400050"/>
          </a:xfrm>
          <a:prstGeom prst="rect">
            <a:avLst/>
          </a:prstGeom>
        </p:spPr>
        <p:txBody>
          <a:bodyPr vert="horz" lIns="91440" tIns="45720" rIns="91440" bIns="45720" rtlCol="0" anchor="ctr"/>
          <a:lstStyle>
            <a:lvl1pPr algn="r">
              <a:defRPr sz="14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400425"/>
            <a:ext cx="51206400" cy="1000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351"/>
          </a:p>
        </p:txBody>
      </p:sp>
      <p:cxnSp>
        <p:nvCxnSpPr>
          <p:cNvPr id="9" name="Straight Connector 8"/>
          <p:cNvCxnSpPr/>
          <p:nvPr userDrawn="1"/>
        </p:nvCxnSpPr>
        <p:spPr>
          <a:xfrm>
            <a:off x="0" y="3400425"/>
            <a:ext cx="512064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3840480" rtl="0" eaLnBrk="1" latinLnBrk="0" hangingPunct="1">
        <a:lnSpc>
          <a:spcPct val="90000"/>
        </a:lnSpc>
        <a:spcBef>
          <a:spcPct val="0"/>
        </a:spcBef>
        <a:buNone/>
        <a:defRPr sz="10063" b="0" kern="1200">
          <a:solidFill>
            <a:schemeClr val="bg1"/>
          </a:solidFill>
          <a:latin typeface="+mj-lt"/>
          <a:ea typeface="+mj-ea"/>
          <a:cs typeface="+mj-cs"/>
        </a:defRPr>
      </a:lvl1pPr>
    </p:titleStyle>
    <p:bodyStyle>
      <a:lvl1pPr marL="400050" indent="-400050" algn="l" defTabSz="3840480" rtl="0" eaLnBrk="1" latinLnBrk="0" hangingPunct="1">
        <a:lnSpc>
          <a:spcPct val="100000"/>
        </a:lnSpc>
        <a:spcBef>
          <a:spcPts val="1050"/>
        </a:spcBef>
        <a:buClr>
          <a:schemeClr val="bg1">
            <a:lumMod val="65000"/>
          </a:schemeClr>
        </a:buClr>
        <a:buFont typeface="Arial" panose="020B0604020202020204" pitchFamily="34" charset="0"/>
        <a:buChar char="•"/>
        <a:defRPr sz="2450" kern="1200">
          <a:solidFill>
            <a:schemeClr val="tx1"/>
          </a:solidFill>
          <a:latin typeface="+mn-lt"/>
          <a:ea typeface="+mn-ea"/>
          <a:cs typeface="+mn-cs"/>
        </a:defRPr>
      </a:lvl1pPr>
      <a:lvl2pPr marL="960120" indent="-400050" algn="l" defTabSz="3840480" rtl="0" eaLnBrk="1" latinLnBrk="0" hangingPunct="1">
        <a:lnSpc>
          <a:spcPct val="100000"/>
        </a:lnSpc>
        <a:spcBef>
          <a:spcPts val="1050"/>
        </a:spcBef>
        <a:buClr>
          <a:schemeClr val="bg1">
            <a:lumMod val="65000"/>
          </a:schemeClr>
        </a:buClr>
        <a:buFont typeface="Arial" panose="020B0604020202020204" pitchFamily="34" charset="0"/>
        <a:buChar char="•"/>
        <a:defRPr sz="2100" kern="1200">
          <a:solidFill>
            <a:schemeClr val="tx1"/>
          </a:solidFill>
          <a:latin typeface="+mn-lt"/>
          <a:ea typeface="+mn-ea"/>
          <a:cs typeface="+mn-cs"/>
        </a:defRPr>
      </a:lvl2pPr>
      <a:lvl3pPr marL="960120" indent="-400050" algn="l" defTabSz="3840480" rtl="0" eaLnBrk="1" latinLnBrk="0" hangingPunct="1">
        <a:lnSpc>
          <a:spcPct val="100000"/>
        </a:lnSpc>
        <a:spcBef>
          <a:spcPts val="1050"/>
        </a:spcBef>
        <a:buClr>
          <a:schemeClr val="bg1">
            <a:lumMod val="65000"/>
          </a:schemeClr>
        </a:buClr>
        <a:buFont typeface="Arial" panose="020B0604020202020204" pitchFamily="34" charset="0"/>
        <a:buChar char="•"/>
        <a:defRPr sz="2100" kern="1200">
          <a:solidFill>
            <a:schemeClr val="tx1"/>
          </a:solidFill>
          <a:latin typeface="+mn-lt"/>
          <a:ea typeface="+mn-ea"/>
          <a:cs typeface="+mn-cs"/>
        </a:defRPr>
      </a:lvl3pPr>
      <a:lvl4pPr marL="960120" indent="-400050" algn="l" defTabSz="3840480" rtl="0" eaLnBrk="1" latinLnBrk="0" hangingPunct="1">
        <a:lnSpc>
          <a:spcPct val="100000"/>
        </a:lnSpc>
        <a:spcBef>
          <a:spcPts val="1050"/>
        </a:spcBef>
        <a:buClr>
          <a:schemeClr val="bg1">
            <a:lumMod val="65000"/>
          </a:schemeClr>
        </a:buClr>
        <a:buFont typeface="Arial" panose="020B0604020202020204" pitchFamily="34" charset="0"/>
        <a:buChar char="•"/>
        <a:defRPr sz="2100" kern="1200">
          <a:solidFill>
            <a:schemeClr val="tx1"/>
          </a:solidFill>
          <a:latin typeface="+mn-lt"/>
          <a:ea typeface="+mn-ea"/>
          <a:cs typeface="+mn-cs"/>
        </a:defRPr>
      </a:lvl4pPr>
      <a:lvl5pPr marL="960120" indent="-400050" algn="l" defTabSz="3840480" rtl="0" eaLnBrk="1" latinLnBrk="0" hangingPunct="1">
        <a:lnSpc>
          <a:spcPct val="100000"/>
        </a:lnSpc>
        <a:spcBef>
          <a:spcPts val="1050"/>
        </a:spcBef>
        <a:buClr>
          <a:schemeClr val="bg1">
            <a:lumMod val="65000"/>
          </a:schemeClr>
        </a:buClr>
        <a:buFont typeface="Arial" panose="020B0604020202020204" pitchFamily="34" charset="0"/>
        <a:buChar char="•"/>
        <a:defRPr sz="2100" kern="1200">
          <a:solidFill>
            <a:schemeClr val="tx1"/>
          </a:solidFill>
          <a:latin typeface="+mn-lt"/>
          <a:ea typeface="+mn-ea"/>
          <a:cs typeface="+mn-cs"/>
        </a:defRPr>
      </a:lvl5pPr>
      <a:lvl6pPr marL="960120" indent="-400050" algn="l" defTabSz="3840480" rtl="0" eaLnBrk="1" latinLnBrk="0" hangingPunct="1">
        <a:lnSpc>
          <a:spcPct val="100000"/>
        </a:lnSpc>
        <a:spcBef>
          <a:spcPts val="1050"/>
        </a:spcBef>
        <a:buClr>
          <a:schemeClr val="bg1">
            <a:lumMod val="65000"/>
          </a:schemeClr>
        </a:buClr>
        <a:buFont typeface="Arial" panose="020B0604020202020204" pitchFamily="34" charset="0"/>
        <a:buChar char="•"/>
        <a:defRPr sz="2100" kern="1200">
          <a:solidFill>
            <a:schemeClr val="tx1"/>
          </a:solidFill>
          <a:latin typeface="+mn-lt"/>
          <a:ea typeface="+mn-ea"/>
          <a:cs typeface="+mn-cs"/>
        </a:defRPr>
      </a:lvl6pPr>
      <a:lvl7pPr marL="960120" indent="-400050" algn="l" defTabSz="3840480" rtl="0" eaLnBrk="1" latinLnBrk="0" hangingPunct="1">
        <a:lnSpc>
          <a:spcPct val="100000"/>
        </a:lnSpc>
        <a:spcBef>
          <a:spcPts val="1050"/>
        </a:spcBef>
        <a:buClr>
          <a:schemeClr val="bg1">
            <a:lumMod val="65000"/>
          </a:schemeClr>
        </a:buClr>
        <a:buFont typeface="Arial" panose="020B0604020202020204" pitchFamily="34" charset="0"/>
        <a:buChar char="•"/>
        <a:defRPr sz="2100" kern="1200">
          <a:solidFill>
            <a:schemeClr val="tx1"/>
          </a:solidFill>
          <a:latin typeface="+mn-lt"/>
          <a:ea typeface="+mn-ea"/>
          <a:cs typeface="+mn-cs"/>
        </a:defRPr>
      </a:lvl7pPr>
      <a:lvl8pPr marL="960120" indent="-400050" algn="l" defTabSz="3840480" rtl="0" eaLnBrk="1" latinLnBrk="0" hangingPunct="1">
        <a:lnSpc>
          <a:spcPct val="100000"/>
        </a:lnSpc>
        <a:spcBef>
          <a:spcPts val="1050"/>
        </a:spcBef>
        <a:buClr>
          <a:schemeClr val="bg1">
            <a:lumMod val="65000"/>
          </a:schemeClr>
        </a:buClr>
        <a:buFont typeface="Arial" panose="020B0604020202020204" pitchFamily="34" charset="0"/>
        <a:buChar char="•"/>
        <a:defRPr sz="2100" kern="1200">
          <a:solidFill>
            <a:schemeClr val="tx1"/>
          </a:solidFill>
          <a:latin typeface="+mn-lt"/>
          <a:ea typeface="+mn-ea"/>
          <a:cs typeface="+mn-cs"/>
        </a:defRPr>
      </a:lvl8pPr>
      <a:lvl9pPr marL="960120" indent="-400050" algn="l" defTabSz="3840480" rtl="0" eaLnBrk="1" latinLnBrk="0" hangingPunct="1">
        <a:lnSpc>
          <a:spcPct val="100000"/>
        </a:lnSpc>
        <a:spcBef>
          <a:spcPts val="1050"/>
        </a:spcBef>
        <a:buClr>
          <a:schemeClr val="bg1">
            <a:lumMod val="65000"/>
          </a:schemeClr>
        </a:buClr>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072" userDrawn="1">
          <p15:clr>
            <a:srgbClr val="A4A3A4"/>
          </p15:clr>
        </p15:guide>
        <p15:guide id="2" pos="840" userDrawn="1">
          <p15:clr>
            <a:srgbClr val="A4A3A4"/>
          </p15:clr>
        </p15:guide>
        <p15:guide id="3" pos="31416" userDrawn="1">
          <p15:clr>
            <a:srgbClr val="A4A3A4"/>
          </p15:clr>
        </p15:guide>
        <p15:guide id="4" pos="16128"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Science Project Title</a:t>
            </a:r>
          </a:p>
        </p:txBody>
      </p:sp>
      <p:sp>
        <p:nvSpPr>
          <p:cNvPr id="23" name="Text Placeholder 22"/>
          <p:cNvSpPr>
            <a:spLocks noGrp="1"/>
          </p:cNvSpPr>
          <p:nvPr>
            <p:ph type="body" sz="quarter" idx="36"/>
          </p:nvPr>
        </p:nvSpPr>
        <p:spPr/>
        <p:txBody>
          <a:bodyPr/>
          <a:lstStyle/>
          <a:p>
            <a:r>
              <a:rPr lang="en-US"/>
              <a:t>Your name | Teacher’s name | School</a:t>
            </a:r>
            <a:endParaRPr lang="en-US" dirty="0"/>
          </a:p>
        </p:txBody>
      </p:sp>
      <p:sp>
        <p:nvSpPr>
          <p:cNvPr id="67" name="Text Placeholder 66"/>
          <p:cNvSpPr>
            <a:spLocks noGrp="1"/>
          </p:cNvSpPr>
          <p:nvPr>
            <p:ph type="body" sz="quarter" idx="13"/>
          </p:nvPr>
        </p:nvSpPr>
        <p:spPr/>
        <p:txBody>
          <a:bodyPr/>
          <a:lstStyle/>
          <a:p>
            <a:r>
              <a:rPr lang="en-US"/>
              <a:t>Problem / Question</a:t>
            </a:r>
            <a:endParaRPr lang="en-US" dirty="0"/>
          </a:p>
        </p:txBody>
      </p:sp>
      <p:sp>
        <p:nvSpPr>
          <p:cNvPr id="69" name="Text Placeholder 68"/>
          <p:cNvSpPr>
            <a:spLocks noGrp="1"/>
          </p:cNvSpPr>
          <p:nvPr>
            <p:ph type="body" sz="quarter" idx="39"/>
          </p:nvPr>
        </p:nvSpPr>
        <p:spPr/>
        <p:txBody>
          <a:bodyPr/>
          <a:lstStyle/>
          <a:p>
            <a:r>
              <a:rPr lang="en-US" dirty="0"/>
              <a:t>Enter your question here (statement of the problem)</a:t>
            </a:r>
          </a:p>
        </p:txBody>
      </p:sp>
      <p:sp>
        <p:nvSpPr>
          <p:cNvPr id="68" name="Text Placeholder 67"/>
          <p:cNvSpPr>
            <a:spLocks noGrp="1"/>
          </p:cNvSpPr>
          <p:nvPr>
            <p:ph type="body" sz="quarter" idx="37"/>
          </p:nvPr>
        </p:nvSpPr>
        <p:spPr/>
        <p:txBody>
          <a:bodyPr/>
          <a:lstStyle/>
          <a:p>
            <a:r>
              <a:rPr lang="en-US"/>
              <a:t>Hypothesis</a:t>
            </a:r>
            <a:endParaRPr lang="en-US" dirty="0"/>
          </a:p>
        </p:txBody>
      </p:sp>
      <p:sp>
        <p:nvSpPr>
          <p:cNvPr id="11" name="Content Placeholder 10"/>
          <p:cNvSpPr>
            <a:spLocks noGrp="1"/>
          </p:cNvSpPr>
          <p:nvPr>
            <p:ph sz="quarter" idx="38"/>
          </p:nvPr>
        </p:nvSpPr>
        <p:spPr/>
        <p:txBody>
          <a:bodyPr/>
          <a:lstStyle/>
          <a:p>
            <a:endParaRPr lang="en-US" dirty="0"/>
          </a:p>
          <a:p>
            <a:r>
              <a:rPr lang="en-US" dirty="0"/>
              <a:t>Add your answer / solution here</a:t>
            </a:r>
          </a:p>
          <a:p>
            <a:r>
              <a:rPr lang="en-US" dirty="0"/>
              <a:t>Write hypothesis before you begin the experiment</a:t>
            </a:r>
          </a:p>
          <a:p>
            <a:r>
              <a:rPr lang="en-US" dirty="0"/>
              <a:t>This should be your best educated guess based on your research</a:t>
            </a:r>
          </a:p>
        </p:txBody>
      </p:sp>
      <p:sp>
        <p:nvSpPr>
          <p:cNvPr id="7" name="Text Placeholder 6"/>
          <p:cNvSpPr>
            <a:spLocks noGrp="1"/>
          </p:cNvSpPr>
          <p:nvPr>
            <p:ph type="body" sz="quarter" idx="17"/>
          </p:nvPr>
        </p:nvSpPr>
        <p:spPr/>
        <p:txBody>
          <a:bodyPr/>
          <a:lstStyle/>
          <a:p>
            <a:r>
              <a:rPr lang="en-US"/>
              <a:t>Project Overview</a:t>
            </a:r>
            <a:endParaRPr lang="en-US" dirty="0"/>
          </a:p>
        </p:txBody>
      </p:sp>
      <p:sp>
        <p:nvSpPr>
          <p:cNvPr id="12" name="Content Placeholder 11"/>
          <p:cNvSpPr>
            <a:spLocks noGrp="1"/>
          </p:cNvSpPr>
          <p:nvPr>
            <p:ph sz="quarter" idx="25"/>
          </p:nvPr>
        </p:nvSpPr>
        <p:spPr/>
        <p:txBody>
          <a:bodyPr/>
          <a:lstStyle/>
          <a:p>
            <a:r>
              <a:rPr lang="en-US" dirty="0"/>
              <a:t>Add a brief overview or summary of your project. (Use the Bullets button on the Home tab to remove the bullets.)</a:t>
            </a:r>
          </a:p>
        </p:txBody>
      </p:sp>
      <p:sp>
        <p:nvSpPr>
          <p:cNvPr id="8" name="Text Placeholder 7"/>
          <p:cNvSpPr>
            <a:spLocks noGrp="1"/>
          </p:cNvSpPr>
          <p:nvPr>
            <p:ph type="body" sz="quarter" idx="19"/>
          </p:nvPr>
        </p:nvSpPr>
        <p:spPr/>
        <p:txBody>
          <a:bodyPr/>
          <a:lstStyle/>
          <a:p>
            <a:r>
              <a:rPr lang="en-US"/>
              <a:t>Variables / Research</a:t>
            </a:r>
            <a:endParaRPr lang="en-US" dirty="0"/>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1836487192"/>
              </p:ext>
            </p:extLst>
          </p:nvPr>
        </p:nvGraphicFramePr>
        <p:xfrm>
          <a:off x="3200400" y="21459979"/>
          <a:ext cx="11201400" cy="6385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a:t>Materials</a:t>
            </a:r>
            <a:endParaRPr lang="en-US" dirty="0"/>
          </a:p>
        </p:txBody>
      </p:sp>
      <p:graphicFrame>
        <p:nvGraphicFramePr>
          <p:cNvPr id="2" name="Content Placeholder 1" descr="Sample table with 2 columns, 8 rows" title="Table"/>
          <p:cNvGraphicFramePr>
            <a:graphicFrameLocks noGrp="1"/>
          </p:cNvGraphicFramePr>
          <p:nvPr>
            <p:ph sz="quarter" idx="27"/>
            <p:extLst>
              <p:ext uri="{D42A27DB-BD31-4B8C-83A1-F6EECF244321}">
                <p14:modId xmlns:p14="http://schemas.microsoft.com/office/powerpoint/2010/main" val="4053460985"/>
              </p:ext>
            </p:extLst>
          </p:nvPr>
        </p:nvGraphicFramePr>
        <p:xfrm>
          <a:off x="20002500" y="6259993"/>
          <a:ext cx="11201400" cy="5827112"/>
        </p:xfrm>
        <a:graphic>
          <a:graphicData uri="http://schemas.openxmlformats.org/drawingml/2006/table">
            <a:tbl>
              <a:tblPr firstRow="1" bandRow="1">
                <a:tableStyleId>{69012ECD-51FC-41F1-AA8D-1B2483CD663E}</a:tableStyleId>
              </a:tblPr>
              <a:tblGrid>
                <a:gridCol w="5600700">
                  <a:extLst>
                    <a:ext uri="{9D8B030D-6E8A-4147-A177-3AD203B41FA5}">
                      <a16:colId xmlns:a16="http://schemas.microsoft.com/office/drawing/2014/main" val="20000"/>
                    </a:ext>
                  </a:extLst>
                </a:gridCol>
                <a:gridCol w="5600700">
                  <a:extLst>
                    <a:ext uri="{9D8B030D-6E8A-4147-A177-3AD203B41FA5}">
                      <a16:colId xmlns:a16="http://schemas.microsoft.com/office/drawing/2014/main" val="20001"/>
                    </a:ext>
                  </a:extLst>
                </a:gridCol>
              </a:tblGrid>
              <a:tr h="728389">
                <a:tc>
                  <a:txBody>
                    <a:bodyPr/>
                    <a:lstStyle/>
                    <a:p>
                      <a:pPr algn="ctr"/>
                      <a:r>
                        <a:rPr lang="en-US" sz="2500" dirty="0"/>
                        <a:t>Materials (detailed list)</a:t>
                      </a:r>
                    </a:p>
                  </a:txBody>
                  <a:tcPr marL="80010" marR="80010" marT="40005" marB="40005" anchor="ctr"/>
                </a:tc>
                <a:tc>
                  <a:txBody>
                    <a:bodyPr/>
                    <a:lstStyle/>
                    <a:p>
                      <a:pPr algn="ctr"/>
                      <a:r>
                        <a:rPr lang="en-US" sz="2500" dirty="0"/>
                        <a:t>Quantity (be</a:t>
                      </a:r>
                      <a:r>
                        <a:rPr lang="en-US" sz="2500" baseline="0" dirty="0"/>
                        <a:t> specific)</a:t>
                      </a:r>
                      <a:endParaRPr lang="en-US" sz="2500" dirty="0"/>
                    </a:p>
                  </a:txBody>
                  <a:tcPr marL="80010" marR="80010" marT="40005" marB="40005" anchor="ctr"/>
                </a:tc>
                <a:extLst>
                  <a:ext uri="{0D108BD9-81ED-4DB2-BD59-A6C34878D82A}">
                    <a16:rowId xmlns:a16="http://schemas.microsoft.com/office/drawing/2014/main" val="10000"/>
                  </a:ext>
                </a:extLst>
              </a:tr>
              <a:tr h="728389">
                <a:tc>
                  <a:txBody>
                    <a:bodyPr/>
                    <a:lstStyle/>
                    <a:p>
                      <a:pPr algn="ctr"/>
                      <a:r>
                        <a:rPr lang="en-US" sz="2500" dirty="0"/>
                        <a:t>Item</a:t>
                      </a:r>
                    </a:p>
                  </a:txBody>
                  <a:tcPr marL="80010" marR="80010" marT="40005" marB="40005" anchor="ctr"/>
                </a:tc>
                <a:tc>
                  <a:txBody>
                    <a:bodyPr/>
                    <a:lstStyle/>
                    <a:p>
                      <a:pPr algn="ctr"/>
                      <a:r>
                        <a:rPr lang="en-US" sz="2500" dirty="0"/>
                        <a:t>Amount</a:t>
                      </a:r>
                    </a:p>
                  </a:txBody>
                  <a:tcPr marL="80010" marR="80010" marT="40005" marB="40005" anchor="ctr"/>
                </a:tc>
                <a:extLst>
                  <a:ext uri="{0D108BD9-81ED-4DB2-BD59-A6C34878D82A}">
                    <a16:rowId xmlns:a16="http://schemas.microsoft.com/office/drawing/2014/main" val="10001"/>
                  </a:ext>
                </a:extLst>
              </a:tr>
              <a:tr h="728389">
                <a:tc>
                  <a:txBody>
                    <a:bodyPr/>
                    <a:lstStyle/>
                    <a:p>
                      <a:pPr algn="ctr"/>
                      <a:r>
                        <a:rPr lang="en-US" sz="2500" dirty="0"/>
                        <a:t>Item</a:t>
                      </a:r>
                    </a:p>
                  </a:txBody>
                  <a:tcPr marL="80010" marR="80010" marT="40005" marB="40005" anchor="ctr"/>
                </a:tc>
                <a:tc>
                  <a:txBody>
                    <a:bodyPr/>
                    <a:lstStyle/>
                    <a:p>
                      <a:pPr algn="ctr"/>
                      <a:r>
                        <a:rPr lang="en-US" sz="2500" dirty="0"/>
                        <a:t>Amount</a:t>
                      </a:r>
                    </a:p>
                  </a:txBody>
                  <a:tcPr marL="80010" marR="80010" marT="40005" marB="40005" anchor="ctr"/>
                </a:tc>
                <a:extLst>
                  <a:ext uri="{0D108BD9-81ED-4DB2-BD59-A6C34878D82A}">
                    <a16:rowId xmlns:a16="http://schemas.microsoft.com/office/drawing/2014/main" val="10002"/>
                  </a:ext>
                </a:extLst>
              </a:tr>
              <a:tr h="728389">
                <a:tc>
                  <a:txBody>
                    <a:bodyPr/>
                    <a:lstStyle/>
                    <a:p>
                      <a:pPr algn="ctr"/>
                      <a:r>
                        <a:rPr lang="en-US" sz="2500" dirty="0"/>
                        <a:t>Item</a:t>
                      </a:r>
                    </a:p>
                  </a:txBody>
                  <a:tcPr marL="80010" marR="80010" marT="40005" marB="40005" anchor="ctr"/>
                </a:tc>
                <a:tc>
                  <a:txBody>
                    <a:bodyPr/>
                    <a:lstStyle/>
                    <a:p>
                      <a:pPr algn="ctr"/>
                      <a:r>
                        <a:rPr lang="en-US" sz="2500" dirty="0"/>
                        <a:t>Amount</a:t>
                      </a:r>
                    </a:p>
                  </a:txBody>
                  <a:tcPr marL="80010" marR="80010" marT="40005" marB="40005" anchor="ctr"/>
                </a:tc>
                <a:extLst>
                  <a:ext uri="{0D108BD9-81ED-4DB2-BD59-A6C34878D82A}">
                    <a16:rowId xmlns:a16="http://schemas.microsoft.com/office/drawing/2014/main" val="10003"/>
                  </a:ext>
                </a:extLst>
              </a:tr>
              <a:tr h="728389">
                <a:tc>
                  <a:txBody>
                    <a:bodyPr/>
                    <a:lstStyle/>
                    <a:p>
                      <a:pPr algn="ctr"/>
                      <a:r>
                        <a:rPr lang="en-US" sz="2500" dirty="0"/>
                        <a:t>Item</a:t>
                      </a:r>
                    </a:p>
                  </a:txBody>
                  <a:tcPr marL="80010" marR="80010" marT="40005" marB="40005" anchor="ctr"/>
                </a:tc>
                <a:tc>
                  <a:txBody>
                    <a:bodyPr/>
                    <a:lstStyle/>
                    <a:p>
                      <a:pPr algn="ctr"/>
                      <a:r>
                        <a:rPr lang="en-US" sz="2500" dirty="0"/>
                        <a:t>Amount</a:t>
                      </a:r>
                    </a:p>
                  </a:txBody>
                  <a:tcPr marL="80010" marR="80010" marT="40005" marB="40005" anchor="ctr"/>
                </a:tc>
                <a:extLst>
                  <a:ext uri="{0D108BD9-81ED-4DB2-BD59-A6C34878D82A}">
                    <a16:rowId xmlns:a16="http://schemas.microsoft.com/office/drawing/2014/main" val="10004"/>
                  </a:ext>
                </a:extLst>
              </a:tr>
              <a:tr h="728389">
                <a:tc>
                  <a:txBody>
                    <a:bodyPr/>
                    <a:lstStyle/>
                    <a:p>
                      <a:pPr algn="ctr"/>
                      <a:r>
                        <a:rPr lang="en-US" sz="2500" dirty="0"/>
                        <a:t>Item</a:t>
                      </a:r>
                    </a:p>
                  </a:txBody>
                  <a:tcPr marL="80010" marR="80010" marT="40005" marB="40005" anchor="ctr"/>
                </a:tc>
                <a:tc>
                  <a:txBody>
                    <a:bodyPr/>
                    <a:lstStyle/>
                    <a:p>
                      <a:pPr algn="ctr"/>
                      <a:r>
                        <a:rPr lang="en-US" sz="2500" dirty="0"/>
                        <a:t>Amount</a:t>
                      </a:r>
                    </a:p>
                  </a:txBody>
                  <a:tcPr marL="80010" marR="80010" marT="40005" marB="40005" anchor="ctr"/>
                </a:tc>
                <a:extLst>
                  <a:ext uri="{0D108BD9-81ED-4DB2-BD59-A6C34878D82A}">
                    <a16:rowId xmlns:a16="http://schemas.microsoft.com/office/drawing/2014/main" val="10005"/>
                  </a:ext>
                </a:extLst>
              </a:tr>
              <a:tr h="728389">
                <a:tc>
                  <a:txBody>
                    <a:bodyPr/>
                    <a:lstStyle/>
                    <a:p>
                      <a:pPr algn="ctr"/>
                      <a:r>
                        <a:rPr lang="en-US" sz="2500" dirty="0"/>
                        <a:t>Item</a:t>
                      </a:r>
                    </a:p>
                  </a:txBody>
                  <a:tcPr marL="80010" marR="80010" marT="40005" marB="40005" anchor="ctr"/>
                </a:tc>
                <a:tc>
                  <a:txBody>
                    <a:bodyPr/>
                    <a:lstStyle/>
                    <a:p>
                      <a:pPr algn="ctr"/>
                      <a:r>
                        <a:rPr lang="en-US" sz="2500" dirty="0"/>
                        <a:t>Amount</a:t>
                      </a:r>
                    </a:p>
                  </a:txBody>
                  <a:tcPr marL="80010" marR="80010" marT="40005" marB="40005" anchor="ctr"/>
                </a:tc>
                <a:extLst>
                  <a:ext uri="{0D108BD9-81ED-4DB2-BD59-A6C34878D82A}">
                    <a16:rowId xmlns:a16="http://schemas.microsoft.com/office/drawing/2014/main" val="10006"/>
                  </a:ext>
                </a:extLst>
              </a:tr>
              <a:tr h="728389">
                <a:tc>
                  <a:txBody>
                    <a:bodyPr/>
                    <a:lstStyle/>
                    <a:p>
                      <a:pPr algn="ctr"/>
                      <a:r>
                        <a:rPr lang="en-US" sz="2500" dirty="0"/>
                        <a:t>Item</a:t>
                      </a:r>
                    </a:p>
                  </a:txBody>
                  <a:tcPr marL="80010" marR="80010" marT="40005" marB="40005" anchor="ctr"/>
                </a:tc>
                <a:tc>
                  <a:txBody>
                    <a:bodyPr/>
                    <a:lstStyle/>
                    <a:p>
                      <a:pPr algn="ctr"/>
                      <a:r>
                        <a:rPr lang="en-US" sz="2500" dirty="0"/>
                        <a:t>Amount</a:t>
                      </a:r>
                    </a:p>
                  </a:txBody>
                  <a:tcPr marL="80010" marR="80010" marT="40005" marB="40005" anchor="ctr"/>
                </a:tc>
                <a:extLst>
                  <a:ext uri="{0D108BD9-81ED-4DB2-BD59-A6C34878D82A}">
                    <a16:rowId xmlns:a16="http://schemas.microsoft.com/office/drawing/2014/main" val="10007"/>
                  </a:ext>
                </a:extLst>
              </a:tr>
            </a:tbl>
          </a:graphicData>
        </a:graphic>
      </p:graphicFrame>
      <p:sp>
        <p:nvSpPr>
          <p:cNvPr id="70" name="Text Placeholder 69"/>
          <p:cNvSpPr>
            <a:spLocks noGrp="1"/>
          </p:cNvSpPr>
          <p:nvPr>
            <p:ph type="body" sz="quarter" idx="40"/>
          </p:nvPr>
        </p:nvSpPr>
        <p:spPr/>
        <p:txBody>
          <a:bodyPr/>
          <a:lstStyle/>
          <a:p>
            <a:r>
              <a:rPr lang="en-US"/>
              <a:t>Procedure</a:t>
            </a:r>
            <a:endParaRPr lang="en-US" dirty="0"/>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3302216694"/>
              </p:ext>
            </p:extLst>
          </p:nvPr>
        </p:nvGraphicFramePr>
        <p:xfrm>
          <a:off x="20002500" y="13801725"/>
          <a:ext cx="11201400" cy="585767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 Placeholder 15"/>
          <p:cNvSpPr>
            <a:spLocks noGrp="1"/>
          </p:cNvSpPr>
          <p:nvPr>
            <p:ph type="body" sz="quarter" idx="29"/>
          </p:nvPr>
        </p:nvSpPr>
        <p:spPr/>
        <p:txBody>
          <a:bodyPr/>
          <a:lstStyle/>
          <a:p>
            <a:r>
              <a:rPr lang="en-US"/>
              <a:t>Data / Observations</a:t>
            </a:r>
            <a:endParaRPr lang="en-US" dirty="0"/>
          </a:p>
        </p:txBody>
      </p:sp>
      <p:sp>
        <p:nvSpPr>
          <p:cNvPr id="17" name="Content Placeholder 16"/>
          <p:cNvSpPr>
            <a:spLocks noGrp="1"/>
          </p:cNvSpPr>
          <p:nvPr>
            <p:ph sz="quarter" idx="30"/>
          </p:nvPr>
        </p:nvSpPr>
        <p:spPr/>
        <p:txBody>
          <a:bodyPr/>
          <a:lstStyle/>
          <a:p>
            <a:r>
              <a:rPr lang="en-US" dirty="0"/>
              <a:t>Observation 1</a:t>
            </a:r>
          </a:p>
          <a:p>
            <a:r>
              <a:rPr lang="en-US" dirty="0"/>
              <a:t>Observation 2</a:t>
            </a:r>
          </a:p>
          <a:p>
            <a:r>
              <a:rPr lang="en-US" dirty="0"/>
              <a:t>Observation 3</a:t>
            </a:r>
          </a:p>
        </p:txBody>
      </p:sp>
      <p:sp>
        <p:nvSpPr>
          <p:cNvPr id="18" name="Text Placeholder 17"/>
          <p:cNvSpPr>
            <a:spLocks noGrp="1"/>
          </p:cNvSpPr>
          <p:nvPr>
            <p:ph type="body" sz="quarter" idx="31"/>
          </p:nvPr>
        </p:nvSpPr>
        <p:spPr/>
        <p:txBody>
          <a:bodyPr/>
          <a:lstStyle/>
          <a:p>
            <a:r>
              <a:rPr lang="en-US"/>
              <a:t>Results</a:t>
            </a:r>
            <a:endParaRPr lang="en-US" dirty="0"/>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3103861008"/>
              </p:ext>
            </p:extLst>
          </p:nvPr>
        </p:nvGraphicFramePr>
        <p:xfrm>
          <a:off x="36751260" y="6140893"/>
          <a:ext cx="11201400" cy="6400800"/>
        </p:xfrm>
        <a:graphic>
          <a:graphicData uri="http://schemas.openxmlformats.org/drawingml/2006/chart">
            <c:chart xmlns:c="http://schemas.openxmlformats.org/drawingml/2006/chart" xmlns:r="http://schemas.openxmlformats.org/officeDocument/2006/relationships" r:id="rId13"/>
          </a:graphicData>
        </a:graphic>
      </p:graphicFrame>
      <p:sp>
        <p:nvSpPr>
          <p:cNvPr id="6" name="Content Placeholder 5"/>
          <p:cNvSpPr>
            <a:spLocks noGrp="1"/>
          </p:cNvSpPr>
          <p:nvPr>
            <p:ph sz="quarter" idx="33"/>
          </p:nvPr>
        </p:nvSpPr>
        <p:spPr/>
        <p:txBody>
          <a:bodyPr/>
          <a:lstStyle/>
          <a:p>
            <a:r>
              <a:rPr lang="en-US"/>
              <a:t>Include results based on your experiments</a:t>
            </a:r>
          </a:p>
          <a:p>
            <a:r>
              <a:rPr lang="en-US"/>
              <a:t>Result 2</a:t>
            </a:r>
          </a:p>
          <a:p>
            <a:r>
              <a:rPr lang="en-US"/>
              <a:t>Result 3</a:t>
            </a:r>
            <a:endParaRPr lang="en-US" dirty="0"/>
          </a:p>
        </p:txBody>
      </p:sp>
      <p:sp>
        <p:nvSpPr>
          <p:cNvPr id="71" name="Text Placeholder 70"/>
          <p:cNvSpPr>
            <a:spLocks noGrp="1"/>
          </p:cNvSpPr>
          <p:nvPr>
            <p:ph type="body" sz="quarter" idx="41"/>
          </p:nvPr>
        </p:nvSpPr>
        <p:spPr/>
        <p:txBody>
          <a:bodyPr/>
          <a:lstStyle/>
          <a:p>
            <a:r>
              <a:rPr lang="en-US"/>
              <a:t>Conclusion</a:t>
            </a:r>
            <a:endParaRPr lang="en-US" dirty="0"/>
          </a:p>
        </p:txBody>
      </p:sp>
      <p:sp>
        <p:nvSpPr>
          <p:cNvPr id="15" name="Content Placeholder 14"/>
          <p:cNvSpPr>
            <a:spLocks noGrp="1"/>
          </p:cNvSpPr>
          <p:nvPr>
            <p:ph sz="quarter" idx="42"/>
          </p:nvPr>
        </p:nvSpPr>
        <p:spPr/>
        <p:txBody>
          <a:bodyPr/>
          <a:lstStyle/>
          <a:p>
            <a:r>
              <a:rPr lang="en-US"/>
              <a:t>Brief summary of what you discovered based on results</a:t>
            </a:r>
          </a:p>
          <a:p>
            <a:r>
              <a:rPr lang="en-US"/>
              <a:t>Indicate and explain whether or not the data supports your hypothesis</a:t>
            </a:r>
            <a:endParaRPr lang="en-US" dirty="0"/>
          </a:p>
        </p:txBody>
      </p:sp>
      <p:sp>
        <p:nvSpPr>
          <p:cNvPr id="21" name="Text Placeholder 20"/>
          <p:cNvSpPr>
            <a:spLocks noGrp="1"/>
          </p:cNvSpPr>
          <p:nvPr>
            <p:ph type="body" sz="quarter" idx="34"/>
          </p:nvPr>
        </p:nvSpPr>
        <p:spPr/>
        <p:txBody>
          <a:bodyPr/>
          <a:lstStyle/>
          <a:p>
            <a:r>
              <a:rPr lang="en-US"/>
              <a:t>Works Cited</a:t>
            </a:r>
            <a:endParaRPr lang="en-US" dirty="0"/>
          </a:p>
        </p:txBody>
      </p:sp>
      <p:sp>
        <p:nvSpPr>
          <p:cNvPr id="22" name="Content Placeholder 21"/>
          <p:cNvSpPr>
            <a:spLocks noGrp="1"/>
          </p:cNvSpPr>
          <p:nvPr>
            <p:ph sz="quarter" idx="35"/>
          </p:nvPr>
        </p:nvSpPr>
        <p:spPr/>
        <p:txBody>
          <a:bodyPr/>
          <a:lstStyle/>
          <a:p>
            <a:r>
              <a:rPr lang="en-US"/>
              <a:t>Include print and electronic sources in alphabetical order</a:t>
            </a:r>
            <a:endParaRPr lang="en-US" dirty="0"/>
          </a:p>
        </p:txBody>
      </p:sp>
      <p:pic>
        <p:nvPicPr>
          <p:cNvPr id="105" name="Picture Placeholder 104" descr="Closeup of glass beakers" title="Sample Picture"/>
          <p:cNvPicPr>
            <a:picLocks noGrp="1" noChangeAspect="1"/>
          </p:cNvPicPr>
          <p:nvPr>
            <p:ph type="pic" sz="quarter" idx="43"/>
          </p:nvPr>
        </p:nvPicPr>
        <p:blipFill rotWithShape="1">
          <a:blip r:embed="rId14" cstate="print">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TotalTime>
  <Words>305</Words>
  <Application>Microsoft Office PowerPoint</Application>
  <PresentationFormat>自定义</PresentationFormat>
  <Paragraphs>61</Paragraphs>
  <Slides>1</Slides>
  <Notes>1</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vt:i4>
      </vt:variant>
    </vt:vector>
  </HeadingPairs>
  <TitlesOfParts>
    <vt:vector size="3" baseType="lpstr">
      <vt:lpstr>Arial</vt:lpstr>
      <vt:lpstr>Science Poster</vt:lpstr>
      <vt:lpstr>Science Project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Marlon Xu</cp:lastModifiedBy>
  <cp:revision>5</cp:revision>
  <dcterms:created xsi:type="dcterms:W3CDTF">2013-01-20T21:20:28Z</dcterms:created>
  <dcterms:modified xsi:type="dcterms:W3CDTF">2022-03-30T02:34:35Z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