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2"/>
  </p:handoutMasterIdLst>
  <p:sldIdLst>
    <p:sldId id="256" r:id="rId3"/>
    <p:sldId id="258" r:id="rId5"/>
    <p:sldId id="261" r:id="rId6"/>
    <p:sldId id="272" r:id="rId7"/>
    <p:sldId id="260" r:id="rId8"/>
    <p:sldId id="273" r:id="rId9"/>
    <p:sldId id="263" r:id="rId10"/>
    <p:sldId id="282" r:id="rId11"/>
    <p:sldId id="264" r:id="rId12"/>
    <p:sldId id="274" r:id="rId13"/>
    <p:sldId id="275" r:id="rId14"/>
    <p:sldId id="277" r:id="rId15"/>
    <p:sldId id="278" r:id="rId16"/>
    <p:sldId id="279" r:id="rId17"/>
    <p:sldId id="270" r:id="rId18"/>
    <p:sldId id="280" r:id="rId19"/>
    <p:sldId id="281" r:id="rId20"/>
    <p:sldId id="268" r:id="rId21"/>
  </p:sldIdLst>
  <p:sldSz cx="9144000" cy="6858000" type="screen4x3"/>
  <p:notesSz cx="6858000" cy="9144000"/>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3217"/>
    <a:srgbClr val="420408"/>
    <a:srgbClr val="0D0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6" d="100"/>
          <a:sy n="76" d="100"/>
        </p:scale>
        <p:origin x="1642" y="58"/>
      </p:cViewPr>
      <p:guideLst>
        <p:guide orient="horz" pos="2128"/>
        <p:guide pos="28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216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Title of the project</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2163"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fontAlgn="auto" hangingPunct="1">
              <a:spcBef>
                <a:spcPts val="0"/>
              </a:spcBef>
              <a:spcAft>
                <a:spcPts val="0"/>
              </a:spcAft>
              <a:defRPr sz="1200">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894D6F8D-F5CF-428B-AFFF-1E8E3C8C4D01}" type="datetime1">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2164"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CSE Dept., SET-Jain University</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2165"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hangingPunct="1">
              <a:buNone/>
            </a:pPr>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011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Title of the project</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011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fontAlgn="auto" hangingPunct="1">
              <a:spcBef>
                <a:spcPts val="0"/>
              </a:spcBef>
              <a:spcAft>
                <a:spcPts val="0"/>
              </a:spcAft>
              <a:defRPr sz="1200">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FD473ED7-38F4-4EC5-A4A4-4F56098410AD}" type="datetime1">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843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9011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011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CSE Dept., SET-Jain University</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011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hangingPunct="1">
              <a:buNone/>
            </a:pPr>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en-US" altLang="en-US" sz="1200" dirty="0">
                <a:latin typeface="Arial" panose="020B0604020202020204" pitchFamily="34" charset="0"/>
              </a:rPr>
              <a:t>Title of the project</a:t>
            </a:r>
            <a:endParaRPr lang="en-US" altLang="en-US" sz="1200" dirty="0">
              <a:latin typeface="Arial" panose="020B0604020202020204" pitchFamily="34" charset="0"/>
            </a:endParaRPr>
          </a:p>
        </p:txBody>
      </p:sp>
      <p:sp>
        <p:nvSpPr>
          <p:cNvPr id="21507" name="Rectangle 6"/>
          <p:cNvSpPr txBox="1">
            <a:spLocks noGrp="1"/>
          </p:cNvSpPr>
          <p:nvPr>
            <p:ph type="ftr" sz="quarter"/>
          </p:nvPr>
        </p:nvSpPr>
        <p:spPr>
          <a:xfrm>
            <a:off x="0" y="8685213"/>
            <a:ext cx="2971800" cy="457200"/>
          </a:xfrm>
          <a:prstGeom prst="rect">
            <a:avLst/>
          </a:prstGeom>
          <a:noFill/>
          <a:ln w="9525">
            <a:noFill/>
          </a:ln>
        </p:spPr>
        <p:txBody>
          <a:bodyPr anchor="b" anchorCtr="0"/>
          <a:p>
            <a:pPr lvl="0" eaLnBrk="1" hangingPunct="1"/>
            <a:r>
              <a:rPr lang="en-US" altLang="en-US" sz="1200" dirty="0">
                <a:latin typeface="Arial" panose="020B0604020202020204" pitchFamily="34" charset="0"/>
              </a:rPr>
              <a:t>CSE Dept., SET-Jain University</a:t>
            </a:r>
            <a:endParaRPr lang="en-US" altLang="en-US" sz="1200" dirty="0">
              <a:latin typeface="Arial" panose="020B0604020202020204" pitchFamily="34" charset="0"/>
            </a:endParaRPr>
          </a:p>
        </p:txBody>
      </p:sp>
      <p:sp>
        <p:nvSpPr>
          <p:cNvPr id="2150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latin typeface="Arial" panose="020B0604020202020204" pitchFamily="34" charset="0"/>
              </a:rPr>
            </a:fld>
            <a:endParaRPr lang="en-US" altLang="en-US" sz="1200" dirty="0">
              <a:latin typeface="Arial" panose="020B0604020202020204" pitchFamily="34" charset="0"/>
            </a:endParaRPr>
          </a:p>
        </p:txBody>
      </p:sp>
      <p:sp>
        <p:nvSpPr>
          <p:cNvPr id="21509" name="Rectangle 2"/>
          <p:cNvSpPr>
            <a:spLocks noRot="1" noTextEdit="1"/>
          </p:cNvSpPr>
          <p:nvPr>
            <p:ph type="sldImg"/>
          </p:nvPr>
        </p:nvSpPr>
        <p:spPr/>
      </p:sp>
      <p:sp>
        <p:nvSpPr>
          <p:cNvPr id="21510"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p:txBody>
          <a:bodyPr wrap="square" lIns="91440" tIns="45720" rIns="91440" bIns="45720" anchor="t" anchorCtr="0"/>
          <a:p>
            <a:pPr lvl="0"/>
            <a:endParaRPr lang="en-IN" altLang="x-none" dirty="0"/>
          </a:p>
        </p:txBody>
      </p:sp>
      <p:sp>
        <p:nvSpPr>
          <p:cNvPr id="4" name="Header Placeholder 3"/>
          <p:cNvSpPr txBox="1">
            <a:spLocks noGrp="1"/>
          </p:cNvSpPr>
          <p:nvPr>
            <p:ph type="hdr" sz="quarter"/>
          </p:nvPr>
        </p:nvSpPr>
        <p:spPr bwMode="auto"/>
        <p:txBody>
          <a:bodyPr wrap="square" lIns="91440" tIns="45720" rIns="91440" bIns="4572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Title of the project</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Footer Placeholder 4"/>
          <p:cNvSpPr txBox="1">
            <a:spLocks noGrp="1"/>
          </p:cNvSpPr>
          <p:nvPr>
            <p:ph type="ftr" sz="quarter"/>
          </p:nvPr>
        </p:nvSpPr>
        <p:spPr bwMode="auto"/>
        <p:txBody>
          <a:bodyPr wrap="square" lIns="91440" tIns="45720" rIns="91440" bIns="45720" numCol="1" anchor="b"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CSE Dept., SET-Jain University</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txBox="1">
            <a:spLocks noGrp="1"/>
          </p:cNvSpPr>
          <p:nvPr>
            <p:ph type="sldNum" sz="quarter"/>
          </p:nvPr>
        </p:nvSpPr>
        <p:spPr bwMode="auto"/>
        <p:txBody>
          <a:bodyPr wrap="square" lIns="91440" tIns="45720" rIns="91440" bIns="45720" numCol="1" anchor="b" anchorCtr="0" compatLnSpc="1"/>
          <a:p>
            <a:pPr lvl="0" algn="r" eaLnBrk="1" hangingPunct="1">
              <a:buNone/>
            </a:pPr>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Image Placeholder 1"/>
          <p:cNvSpPr>
            <a:spLocks noGrp="1" noRot="1" noChangeAspect="1" noTextEdit="1"/>
          </p:cNvSpPr>
          <p:nvPr>
            <p:ph type="sldImg"/>
          </p:nvPr>
        </p:nvSpPr>
        <p:spPr/>
      </p:sp>
      <p:sp>
        <p:nvSpPr>
          <p:cNvPr id="32771" name="Notes Placeholder 2"/>
          <p:cNvSpPr>
            <a:spLocks noGrp="1"/>
          </p:cNvSpPr>
          <p:nvPr>
            <p:ph type="body" idx="1"/>
          </p:nvPr>
        </p:nvSpPr>
        <p:spPr/>
        <p:txBody>
          <a:bodyPr wrap="square" lIns="91440" tIns="45720" rIns="91440" bIns="45720" anchor="t" anchorCtr="0"/>
          <a:p>
            <a:pPr lvl="0"/>
            <a:endParaRPr lang="en-IN" altLang="x-none" dirty="0"/>
          </a:p>
        </p:txBody>
      </p:sp>
      <p:sp>
        <p:nvSpPr>
          <p:cNvPr id="4" name="Header Placeholder 3"/>
          <p:cNvSpPr txBox="1">
            <a:spLocks noGrp="1"/>
          </p:cNvSpPr>
          <p:nvPr>
            <p:ph type="hdr" sz="quarter"/>
          </p:nvPr>
        </p:nvSpPr>
        <p:spPr bwMode="auto"/>
        <p:txBody>
          <a:bodyPr wrap="square" lIns="91440" tIns="45720" rIns="91440" bIns="4572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Title of the project</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Footer Placeholder 4"/>
          <p:cNvSpPr txBox="1">
            <a:spLocks noGrp="1"/>
          </p:cNvSpPr>
          <p:nvPr>
            <p:ph type="ftr" sz="quarter"/>
          </p:nvPr>
        </p:nvSpPr>
        <p:spPr bwMode="auto"/>
        <p:txBody>
          <a:bodyPr wrap="square" lIns="91440" tIns="45720" rIns="91440" bIns="45720" numCol="1" anchor="b"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CSE Dept., SET-Jain University</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txBox="1">
            <a:spLocks noGrp="1"/>
          </p:cNvSpPr>
          <p:nvPr>
            <p:ph type="sldNum" sz="quarter"/>
          </p:nvPr>
        </p:nvSpPr>
        <p:spPr bwMode="auto"/>
        <p:txBody>
          <a:bodyPr wrap="square" lIns="91440" tIns="45720" rIns="91440" bIns="45720" numCol="1" anchor="b" anchorCtr="0" compatLnSpc="1"/>
          <a:p>
            <a:pPr lvl="0" algn="r" eaLnBrk="1" hangingPunct="1">
              <a:buNone/>
            </a:pPr>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2053" name="Freeform 8"/>
          <p:cNvSpPr/>
          <p:nvPr/>
        </p:nvSpPr>
        <p:spPr>
          <a:xfrm>
            <a:off x="-31750" y="4321175"/>
            <a:ext cx="1395413" cy="7810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2147483646"/>
              </a:cxn>
              <a:cxn ang="0">
                <a:pos x="2147483646" y="2147483646"/>
              </a:cxn>
            </a:cxnLst>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alpha val="100000"/>
            </a:schemeClr>
          </a:solidFill>
          <a:ln w="9525">
            <a:noFill/>
          </a:ln>
        </p:spPr>
        <p:txBody>
          <a:bodyPr/>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Slide Number Placeholder 5"/>
          <p:cNvSpPr>
            <a:spLocks noGrp="1"/>
          </p:cNvSpPr>
          <p:nvPr>
            <p:ph type="sldNum" sz="quarter" idx="4"/>
          </p:nvPr>
        </p:nvSpPr>
        <p:spPr>
          <a:xfrm>
            <a:off x="423863" y="4529138"/>
            <a:ext cx="584200" cy="365125"/>
          </a:xfrm>
          <a:prstGeom prst="rect">
            <a:avLst/>
          </a:prstGeom>
        </p:spPr>
        <p:txBody>
          <a:bodyPr vert="horz" lIns="91440" tIns="45720" rIns="91440" bIns="45720" rtlCol="0" anchor="ctr"/>
          <a:p>
            <a:pPr algn="r" eaLnBrk="1" hangingPunct="1">
              <a:buNone/>
            </a:pPr>
            <a:fld id="{9A0DB2DC-4C9A-4742-B13C-FB6460FD3503}" type="slidenum">
              <a:rPr lang="en-US" altLang="en-US" dirty="0"/>
            </a:fld>
            <a:endParaRPr lang="en-US" altLang="en-US" dirty="0"/>
          </a:p>
        </p:txBody>
      </p:sp>
      <p:sp>
        <p:nvSpPr>
          <p:cNvPr id="5" name="Date Placeholder 4"/>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C9A67D40-336D-4C7A-9209-C6F47216E7EB}"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11269" name="Freeform 11"/>
          <p:cNvSpPr/>
          <p:nvPr/>
        </p:nvSpPr>
        <p:spPr>
          <a:xfrm flipV="1">
            <a:off x="0" y="3167063"/>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4" name="Date Placeholder 1"/>
          <p:cNvSpPr txBox="1"/>
          <p:nvPr/>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defRPr/>
            </a:pPr>
            <a:fld id="{4B7BC46C-3AC0-4BB2-A5DF-9CF601BEACAA}" type="datetime1">
              <a:rPr kumimoji="0" lang="en-US" sz="9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Footer Placeholder 2"/>
          <p:cNvSpPr txBox="1"/>
          <p:nvPr/>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Slide Number Placeholder 5"/>
          <p:cNvSpPr txBox="1"/>
          <p:nvPr/>
        </p:nvSpPr>
        <p:spPr>
          <a:xfrm>
            <a:off x="7954963" y="6091238"/>
            <a:ext cx="776288"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900" b="0" i="0" u="none" strike="noStrike" kern="1200" cap="none" spc="0" normalizeH="0" baseline="0" noProof="0">
                <a:ln>
                  <a:noFill/>
                </a:ln>
                <a:solidFill>
                  <a:schemeClr val="tx1">
                    <a:tint val="75000"/>
                  </a:schemeClr>
                </a:solidFill>
                <a:effectLst/>
                <a:uLnTx/>
                <a:uFillTx/>
                <a:latin typeface="+mn-lt"/>
                <a:ea typeface="+mn-ea"/>
                <a:cs typeface="+mn-cs"/>
              </a:rPr>
              <a:t># of ##</a:t>
            </a:r>
            <a:endParaRPr kumimoji="0" lang="en-I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9" name="Slide Number Placeholder 5"/>
          <p:cNvSpPr>
            <a:spLocks noGrp="1"/>
          </p:cNvSpPr>
          <p:nvPr>
            <p:ph type="sldNum" sz="quarter" idx="4"/>
          </p:nvPr>
        </p:nvSpPr>
        <p:spPr>
          <a:xfrm>
            <a:off x="511175" y="3244850"/>
            <a:ext cx="585788" cy="365125"/>
          </a:xfrm>
          <a:prstGeom prst="rect">
            <a:avLst/>
          </a:prstGeom>
        </p:spPr>
        <p:txBody>
          <a:bodyPr vert="horz" lIns="91440" tIns="45720" rIns="91440" bIns="45720" rtlCol="0" anchor="ctr"/>
          <a:p>
            <a:pPr algn="r" eaLnBrk="1" hangingPunct="1">
              <a:buNone/>
            </a:pPr>
            <a:fld id="{9A0DB2DC-4C9A-4742-B13C-FB6460FD3503}" type="slidenum">
              <a:rPr lang="en-US" altLang="en-US" dirty="0"/>
            </a:fld>
            <a:endParaRPr lang="en-US" altLang="en-US" dirty="0"/>
          </a:p>
        </p:txBody>
      </p:sp>
      <p:sp>
        <p:nvSpPr>
          <p:cNvPr id="5" name="Date Placeholder 4"/>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C9A67D40-336D-4C7A-9209-C6F47216E7EB}"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12293" name="Freeform 11"/>
          <p:cNvSpPr/>
          <p:nvPr/>
        </p:nvSpPr>
        <p:spPr>
          <a:xfrm flipV="1">
            <a:off x="0" y="3167063"/>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4" name="TextBox 2"/>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fontAlgn="base">
              <a:spcBef>
                <a:spcPct val="0"/>
              </a:spcBef>
              <a:spcAft>
                <a:spcPct val="0"/>
              </a:spcAft>
              <a:defRPr>
                <a:solidFill>
                  <a:schemeClr val="tx1"/>
                </a:solidFill>
                <a:latin typeface="Century Gothic" pitchFamily="34" charset="0"/>
              </a:defRPr>
            </a:lvl6pPr>
            <a:lvl7pPr marL="2971800" indent="-228600" defTabSz="457200" fontAlgn="base">
              <a:spcBef>
                <a:spcPct val="0"/>
              </a:spcBef>
              <a:spcAft>
                <a:spcPct val="0"/>
              </a:spcAft>
              <a:defRPr>
                <a:solidFill>
                  <a:schemeClr val="tx1"/>
                </a:solidFill>
                <a:latin typeface="Century Gothic" pitchFamily="34" charset="0"/>
              </a:defRPr>
            </a:lvl7pPr>
            <a:lvl8pPr marL="3429000" indent="-228600" defTabSz="457200" fontAlgn="base">
              <a:spcBef>
                <a:spcPct val="0"/>
              </a:spcBef>
              <a:spcAft>
                <a:spcPct val="0"/>
              </a:spcAft>
              <a:defRPr>
                <a:solidFill>
                  <a:schemeClr val="tx1"/>
                </a:solidFill>
                <a:latin typeface="Century Gothic" pitchFamily="34" charset="0"/>
              </a:defRPr>
            </a:lvl8pPr>
            <a:lvl9pPr marL="3886200" indent="-228600" defTabSz="457200" fontAlgn="base">
              <a:spcBef>
                <a:spcPct val="0"/>
              </a:spcBef>
              <a:spcAft>
                <a:spcPct val="0"/>
              </a:spcAft>
              <a:defRPr>
                <a:solidFill>
                  <a:schemeClr val="tx1"/>
                </a:solidFill>
                <a:latin typeface="Century Gothic"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en-US" sz="80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t>“</a:t>
            </a:r>
            <a:endParaRPr kumimoji="0" lang="en-US" altLang="en-US" sz="80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
        <p:nvSpPr>
          <p:cNvPr id="7" name="TextBox 62"/>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fontAlgn="base">
              <a:spcBef>
                <a:spcPct val="0"/>
              </a:spcBef>
              <a:spcAft>
                <a:spcPct val="0"/>
              </a:spcAft>
              <a:defRPr>
                <a:solidFill>
                  <a:schemeClr val="tx1"/>
                </a:solidFill>
                <a:latin typeface="Century Gothic" pitchFamily="34" charset="0"/>
              </a:defRPr>
            </a:lvl6pPr>
            <a:lvl7pPr marL="2971800" indent="-228600" defTabSz="457200" fontAlgn="base">
              <a:spcBef>
                <a:spcPct val="0"/>
              </a:spcBef>
              <a:spcAft>
                <a:spcPct val="0"/>
              </a:spcAft>
              <a:defRPr>
                <a:solidFill>
                  <a:schemeClr val="tx1"/>
                </a:solidFill>
                <a:latin typeface="Century Gothic" pitchFamily="34" charset="0"/>
              </a:defRPr>
            </a:lvl7pPr>
            <a:lvl8pPr marL="3429000" indent="-228600" defTabSz="457200" fontAlgn="base">
              <a:spcBef>
                <a:spcPct val="0"/>
              </a:spcBef>
              <a:spcAft>
                <a:spcPct val="0"/>
              </a:spcAft>
              <a:defRPr>
                <a:solidFill>
                  <a:schemeClr val="tx1"/>
                </a:solidFill>
                <a:latin typeface="Century Gothic" pitchFamily="34" charset="0"/>
              </a:defRPr>
            </a:lvl8pPr>
            <a:lvl9pPr marL="3886200" indent="-228600" defTabSz="457200" fontAlgn="base">
              <a:spcBef>
                <a:spcPct val="0"/>
              </a:spcBef>
              <a:spcAft>
                <a:spcPct val="0"/>
              </a:spcAft>
              <a:defRPr>
                <a:solidFill>
                  <a:schemeClr val="tx1"/>
                </a:solidFill>
                <a:latin typeface="Century Gothic"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en-US" sz="80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t>”</a:t>
            </a:r>
            <a:endParaRPr kumimoji="0" lang="en-US" altLang="en-US" sz="80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
        <p:nvSpPr>
          <p:cNvPr id="8" name="Date Placeholder 1"/>
          <p:cNvSpPr txBox="1"/>
          <p:nvPr/>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defRPr/>
            </a:pPr>
            <a:fld id="{4B7BC46C-3AC0-4BB2-A5DF-9CF601BEACAA}" type="datetime1">
              <a:rPr kumimoji="0" lang="en-US" sz="9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Footer Placeholder 2"/>
          <p:cNvSpPr txBox="1"/>
          <p:nvPr/>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Slide Number Placeholder 5"/>
          <p:cNvSpPr txBox="1"/>
          <p:nvPr/>
        </p:nvSpPr>
        <p:spPr>
          <a:xfrm>
            <a:off x="7954963" y="6091238"/>
            <a:ext cx="776288"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900" b="0" i="0" u="none" strike="noStrike" kern="1200" cap="none" spc="0" normalizeH="0" baseline="0" noProof="0">
                <a:ln>
                  <a:noFill/>
                </a:ln>
                <a:solidFill>
                  <a:schemeClr val="tx1">
                    <a:tint val="75000"/>
                  </a:schemeClr>
                </a:solidFill>
                <a:effectLst/>
                <a:uLnTx/>
                <a:uFillTx/>
                <a:latin typeface="+mn-lt"/>
                <a:ea typeface="+mn-ea"/>
                <a:cs typeface="+mn-cs"/>
              </a:rPr>
              <a:t># of ##</a:t>
            </a:r>
            <a:endParaRPr kumimoji="0" lang="en-I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1" name="Slide Number Placeholder 5"/>
          <p:cNvSpPr>
            <a:spLocks noGrp="1"/>
          </p:cNvSpPr>
          <p:nvPr>
            <p:ph type="sldNum" sz="quarter" idx="4"/>
          </p:nvPr>
        </p:nvSpPr>
        <p:spPr>
          <a:xfrm>
            <a:off x="511175" y="3244850"/>
            <a:ext cx="585788" cy="365125"/>
          </a:xfrm>
          <a:prstGeom prst="rect">
            <a:avLst/>
          </a:prstGeom>
        </p:spPr>
        <p:txBody>
          <a:bodyPr vert="horz" lIns="91440" tIns="45720" rIns="91440" bIns="45720" rtlCol="0" anchor="ctr"/>
          <a:p>
            <a:pPr algn="r" eaLnBrk="1" hangingPunct="1">
              <a:buNone/>
            </a:pPr>
            <a:fld id="{9A0DB2DC-4C9A-4742-B13C-FB6460FD3503}" type="slidenum">
              <a:rPr lang="en-US" altLang="en-US" dirty="0"/>
            </a:fld>
            <a:endParaRPr lang="en-US" altLang="en-US" dirty="0"/>
          </a:p>
        </p:txBody>
      </p:sp>
      <p:sp>
        <p:nvSpPr>
          <p:cNvPr id="5" name="Date Placeholder 4"/>
          <p:cNvSpPr>
            <a:spLocks noGrp="1"/>
          </p:cNvSpPr>
          <p:nvPr>
            <p:ph type="dt" sz="half" idx="14"/>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C9A67D40-336D-4C7A-9209-C6F47216E7EB}"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5"/>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13317" name="Freeform 11"/>
          <p:cNvSpPr/>
          <p:nvPr/>
        </p:nvSpPr>
        <p:spPr>
          <a:xfrm flipV="1">
            <a:off x="0" y="4910138"/>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endParaRPr lang="en-US"/>
          </a:p>
        </p:txBody>
      </p:sp>
      <p:sp>
        <p:nvSpPr>
          <p:cNvPr id="3" name="Slide Number Placeholder 6"/>
          <p:cNvSpPr>
            <a:spLocks noGrp="1"/>
          </p:cNvSpPr>
          <p:nvPr>
            <p:ph type="sldNum" sz="quarter" idx="4"/>
          </p:nvPr>
        </p:nvSpPr>
        <p:spPr>
          <a:xfrm>
            <a:off x="511175" y="4983163"/>
            <a:ext cx="585788" cy="365125"/>
          </a:xfrm>
          <a:prstGeom prst="rect">
            <a:avLst/>
          </a:prstGeom>
        </p:spPr>
        <p:txBody>
          <a:bodyPr vert="horz" lIns="91440" tIns="45720" rIns="91440" bIns="45720" rtlCol="0" anchor="ctr"/>
          <a:p>
            <a:pPr algn="r" eaLnBrk="1" hangingPunct="1">
              <a:buNone/>
            </a:pPr>
            <a:fld id="{9A0DB2DC-4C9A-4742-B13C-FB6460FD3503}" type="slidenum">
              <a:rPr lang="en-US" altLang="en-US" dirty="0"/>
            </a:fld>
            <a:endParaRPr lang="en-US" altLang="en-US" dirty="0"/>
          </a:p>
        </p:txBody>
      </p:sp>
      <p:sp>
        <p:nvSpPr>
          <p:cNvPr id="5" name="Date Placeholder 4"/>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C9A67D40-336D-4C7A-9209-C6F47216E7EB}"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14341" name="Freeform 11"/>
          <p:cNvSpPr/>
          <p:nvPr/>
        </p:nvSpPr>
        <p:spPr>
          <a:xfrm flipV="1">
            <a:off x="0" y="4910138"/>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3" name="TextBox 2"/>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fontAlgn="base">
              <a:spcBef>
                <a:spcPct val="0"/>
              </a:spcBef>
              <a:spcAft>
                <a:spcPct val="0"/>
              </a:spcAft>
              <a:defRPr>
                <a:solidFill>
                  <a:schemeClr val="tx1"/>
                </a:solidFill>
                <a:latin typeface="Century Gothic" pitchFamily="34" charset="0"/>
              </a:defRPr>
            </a:lvl6pPr>
            <a:lvl7pPr marL="2971800" indent="-228600" defTabSz="457200" fontAlgn="base">
              <a:spcBef>
                <a:spcPct val="0"/>
              </a:spcBef>
              <a:spcAft>
                <a:spcPct val="0"/>
              </a:spcAft>
              <a:defRPr>
                <a:solidFill>
                  <a:schemeClr val="tx1"/>
                </a:solidFill>
                <a:latin typeface="Century Gothic" pitchFamily="34" charset="0"/>
              </a:defRPr>
            </a:lvl7pPr>
            <a:lvl8pPr marL="3429000" indent="-228600" defTabSz="457200" fontAlgn="base">
              <a:spcBef>
                <a:spcPct val="0"/>
              </a:spcBef>
              <a:spcAft>
                <a:spcPct val="0"/>
              </a:spcAft>
              <a:defRPr>
                <a:solidFill>
                  <a:schemeClr val="tx1"/>
                </a:solidFill>
                <a:latin typeface="Century Gothic" pitchFamily="34" charset="0"/>
              </a:defRPr>
            </a:lvl8pPr>
            <a:lvl9pPr marL="3886200" indent="-228600" defTabSz="457200" fontAlgn="base">
              <a:spcBef>
                <a:spcPct val="0"/>
              </a:spcBef>
              <a:spcAft>
                <a:spcPct val="0"/>
              </a:spcAft>
              <a:defRPr>
                <a:solidFill>
                  <a:schemeClr val="tx1"/>
                </a:solidFill>
                <a:latin typeface="Century Gothic"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en-US" sz="80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t>“</a:t>
            </a:r>
            <a:endParaRPr kumimoji="0" lang="en-US" altLang="en-US" sz="80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
        <p:nvSpPr>
          <p:cNvPr id="7" name="TextBox 62"/>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fontAlgn="base">
              <a:spcBef>
                <a:spcPct val="0"/>
              </a:spcBef>
              <a:spcAft>
                <a:spcPct val="0"/>
              </a:spcAft>
              <a:defRPr>
                <a:solidFill>
                  <a:schemeClr val="tx1"/>
                </a:solidFill>
                <a:latin typeface="Century Gothic" pitchFamily="34" charset="0"/>
              </a:defRPr>
            </a:lvl6pPr>
            <a:lvl7pPr marL="2971800" indent="-228600" defTabSz="457200" fontAlgn="base">
              <a:spcBef>
                <a:spcPct val="0"/>
              </a:spcBef>
              <a:spcAft>
                <a:spcPct val="0"/>
              </a:spcAft>
              <a:defRPr>
                <a:solidFill>
                  <a:schemeClr val="tx1"/>
                </a:solidFill>
                <a:latin typeface="Century Gothic" pitchFamily="34" charset="0"/>
              </a:defRPr>
            </a:lvl7pPr>
            <a:lvl8pPr marL="3429000" indent="-228600" defTabSz="457200" fontAlgn="base">
              <a:spcBef>
                <a:spcPct val="0"/>
              </a:spcBef>
              <a:spcAft>
                <a:spcPct val="0"/>
              </a:spcAft>
              <a:defRPr>
                <a:solidFill>
                  <a:schemeClr val="tx1"/>
                </a:solidFill>
                <a:latin typeface="Century Gothic" pitchFamily="34" charset="0"/>
              </a:defRPr>
            </a:lvl8pPr>
            <a:lvl9pPr marL="3886200" indent="-228600" defTabSz="457200" fontAlgn="base">
              <a:spcBef>
                <a:spcPct val="0"/>
              </a:spcBef>
              <a:spcAft>
                <a:spcPct val="0"/>
              </a:spcAft>
              <a:defRPr>
                <a:solidFill>
                  <a:schemeClr val="tx1"/>
                </a:solidFill>
                <a:latin typeface="Century Gothic"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en-US" sz="80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t>”</a:t>
            </a:r>
            <a:endParaRPr kumimoji="0" lang="en-US" altLang="en-US" sz="80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
        <p:nvSpPr>
          <p:cNvPr id="8" name="Date Placeholder 1"/>
          <p:cNvSpPr txBox="1"/>
          <p:nvPr/>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defRPr/>
            </a:pPr>
            <a:fld id="{4B7BC46C-3AC0-4BB2-A5DF-9CF601BEACAA}" type="datetime1">
              <a:rPr kumimoji="0" lang="en-US" sz="9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Footer Placeholder 2"/>
          <p:cNvSpPr txBox="1"/>
          <p:nvPr/>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Slide Number Placeholder 5"/>
          <p:cNvSpPr txBox="1"/>
          <p:nvPr/>
        </p:nvSpPr>
        <p:spPr>
          <a:xfrm>
            <a:off x="7954963" y="6091238"/>
            <a:ext cx="776288"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900" b="0" i="0" u="none" strike="noStrike" kern="1200" cap="none" spc="0" normalizeH="0" baseline="0" noProof="0">
                <a:ln>
                  <a:noFill/>
                </a:ln>
                <a:solidFill>
                  <a:schemeClr val="tx1">
                    <a:tint val="75000"/>
                  </a:schemeClr>
                </a:solidFill>
                <a:effectLst/>
                <a:uLnTx/>
                <a:uFillTx/>
                <a:latin typeface="+mn-lt"/>
                <a:ea typeface="+mn-ea"/>
                <a:cs typeface="+mn-cs"/>
              </a:rPr>
              <a:t># of ##</a:t>
            </a:r>
            <a:endParaRPr kumimoji="0" lang="en-I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endParaRPr lang="en-US"/>
          </a:p>
        </p:txBody>
      </p:sp>
      <p:sp>
        <p:nvSpPr>
          <p:cNvPr id="11" name="Slide Number Placeholder 6"/>
          <p:cNvSpPr>
            <a:spLocks noGrp="1"/>
          </p:cNvSpPr>
          <p:nvPr>
            <p:ph type="sldNum" sz="quarter" idx="4"/>
          </p:nvPr>
        </p:nvSpPr>
        <p:spPr>
          <a:xfrm>
            <a:off x="511175" y="4983163"/>
            <a:ext cx="585788" cy="365125"/>
          </a:xfrm>
          <a:prstGeom prst="rect">
            <a:avLst/>
          </a:prstGeom>
        </p:spPr>
        <p:txBody>
          <a:bodyPr vert="horz" lIns="91440" tIns="45720" rIns="91440" bIns="45720" rtlCol="0" anchor="ctr"/>
          <a:p>
            <a:pPr algn="r" eaLnBrk="1" hangingPunct="1">
              <a:buNone/>
            </a:pPr>
            <a:fld id="{9A0DB2DC-4C9A-4742-B13C-FB6460FD3503}" type="slidenum">
              <a:rPr lang="en-US" altLang="en-US" dirty="0"/>
            </a:fld>
            <a:endParaRPr lang="en-US" altLang="en-US" dirty="0"/>
          </a:p>
        </p:txBody>
      </p:sp>
      <p:sp>
        <p:nvSpPr>
          <p:cNvPr id="2" name="Date Placeholder 1"/>
          <p:cNvSpPr>
            <a:spLocks noGrp="1"/>
          </p:cNvSpPr>
          <p:nvPr>
            <p:ph type="dt" sz="half" idx="14"/>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C9A67D40-336D-4C7A-9209-C6F47216E7EB}"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5"/>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15365" name="Freeform 11"/>
          <p:cNvSpPr/>
          <p:nvPr/>
        </p:nvSpPr>
        <p:spPr>
          <a:xfrm flipV="1">
            <a:off x="0" y="4910138"/>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3" name="Date Placeholder 1"/>
          <p:cNvSpPr txBox="1"/>
          <p:nvPr/>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defRPr/>
            </a:pPr>
            <a:fld id="{4B7BC46C-3AC0-4BB2-A5DF-9CF601BEACAA}" type="datetime1">
              <a:rPr kumimoji="0" lang="en-US" sz="9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Footer Placeholder 2"/>
          <p:cNvSpPr txBox="1"/>
          <p:nvPr/>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Slide Number Placeholder 5"/>
          <p:cNvSpPr txBox="1"/>
          <p:nvPr/>
        </p:nvSpPr>
        <p:spPr>
          <a:xfrm>
            <a:off x="7954963" y="6091238"/>
            <a:ext cx="776288"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900" b="0" i="0" u="none" strike="noStrike" kern="1200" cap="none" spc="0" normalizeH="0" baseline="0" noProof="0">
                <a:ln>
                  <a:noFill/>
                </a:ln>
                <a:solidFill>
                  <a:schemeClr val="tx1">
                    <a:tint val="75000"/>
                  </a:schemeClr>
                </a:solidFill>
                <a:effectLst/>
                <a:uLnTx/>
                <a:uFillTx/>
                <a:latin typeface="+mn-lt"/>
                <a:ea typeface="+mn-ea"/>
                <a:cs typeface="+mn-cs"/>
              </a:rPr>
              <a:t># of ##</a:t>
            </a:r>
            <a:endParaRPr kumimoji="0" lang="en-I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endParaRPr lang="en-US"/>
          </a:p>
        </p:txBody>
      </p:sp>
      <p:sp>
        <p:nvSpPr>
          <p:cNvPr id="9" name="Slide Number Placeholder 6"/>
          <p:cNvSpPr>
            <a:spLocks noGrp="1"/>
          </p:cNvSpPr>
          <p:nvPr>
            <p:ph type="sldNum" sz="quarter" idx="4"/>
          </p:nvPr>
        </p:nvSpPr>
        <p:spPr>
          <a:xfrm>
            <a:off x="511175" y="4983163"/>
            <a:ext cx="585788" cy="365125"/>
          </a:xfrm>
          <a:prstGeom prst="rect">
            <a:avLst/>
          </a:prstGeom>
        </p:spPr>
        <p:txBody>
          <a:bodyPr vert="horz" lIns="91440" tIns="45720" rIns="91440" bIns="45720" rtlCol="0" anchor="ctr"/>
          <a:p>
            <a:pPr algn="r" eaLnBrk="1" hangingPunct="1">
              <a:buNone/>
            </a:pPr>
            <a:fld id="{9A0DB2DC-4C9A-4742-B13C-FB6460FD3503}" type="slidenum">
              <a:rPr lang="en-US" altLang="en-US" dirty="0"/>
            </a:fld>
            <a:endParaRPr lang="en-US" altLang="en-US" dirty="0"/>
          </a:p>
        </p:txBody>
      </p:sp>
      <p:sp>
        <p:nvSpPr>
          <p:cNvPr id="5" name="Date Placeholder 4"/>
          <p:cNvSpPr>
            <a:spLocks noGrp="1"/>
          </p:cNvSpPr>
          <p:nvPr>
            <p:ph type="dt" sz="half" idx="14"/>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C9A67D40-336D-4C7A-9209-C6F47216E7EB}"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5"/>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16389"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4" name="Date Placeholder 1"/>
          <p:cNvSpPr txBox="1"/>
          <p:nvPr/>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defRPr/>
            </a:pPr>
            <a:fld id="{4B7BC46C-3AC0-4BB2-A5DF-9CF601BEACAA}" type="datetime1">
              <a:rPr kumimoji="0" lang="en-US" sz="9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Footer Placeholder 2"/>
          <p:cNvSpPr txBox="1"/>
          <p:nvPr/>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Slide Number Placeholder 5"/>
          <p:cNvSpPr txBox="1"/>
          <p:nvPr/>
        </p:nvSpPr>
        <p:spPr>
          <a:xfrm>
            <a:off x="7954963" y="6091238"/>
            <a:ext cx="776288"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900" b="0" i="0" u="none" strike="noStrike" kern="1200" cap="none" spc="0" normalizeH="0" baseline="0" noProof="0">
                <a:ln>
                  <a:noFill/>
                </a:ln>
                <a:solidFill>
                  <a:schemeClr val="tx1">
                    <a:tint val="75000"/>
                  </a:schemeClr>
                </a:solidFill>
                <a:effectLst/>
                <a:uLnTx/>
                <a:uFillTx/>
                <a:latin typeface="+mn-lt"/>
                <a:ea typeface="+mn-ea"/>
                <a:cs typeface="+mn-cs"/>
              </a:rPr>
              <a:t># of ##</a:t>
            </a:r>
            <a:endParaRPr kumimoji="0" lang="en-I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Slide Number Placeholder 5"/>
          <p:cNvSpPr>
            <a:spLocks noGrp="1"/>
          </p:cNvSpPr>
          <p:nvPr>
            <p:ph type="sldNum" sz="quarter" idx="4"/>
          </p:nvPr>
        </p:nvSpPr>
        <p:spPr>
          <a:xfrm>
            <a:off x="511175" y="787400"/>
            <a:ext cx="585788" cy="365125"/>
          </a:xfrm>
          <a:prstGeom prst="rect">
            <a:avLst/>
          </a:prstGeom>
        </p:spPr>
        <p:txBody>
          <a:bodyPr vert="horz" lIns="91440" tIns="45720" rIns="91440" bIns="45720" rtlCol="0" anchor="ctr"/>
          <a:p>
            <a:pPr algn="r" eaLnBrk="1" hangingPunct="1">
              <a:buNone/>
            </a:pPr>
            <a:fld id="{9A0DB2DC-4C9A-4742-B13C-FB6460FD3503}" type="slidenum">
              <a:rPr lang="en-US" altLang="en-US" dirty="0"/>
            </a:fld>
            <a:endParaRPr lang="en-US" altLang="en-US" dirty="0"/>
          </a:p>
        </p:txBody>
      </p:sp>
      <p:sp>
        <p:nvSpPr>
          <p:cNvPr id="5" name="Date Placeholder 4"/>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C9A67D40-336D-4C7A-9209-C6F47216E7EB}"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17413"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4" name="Date Placeholder 1"/>
          <p:cNvSpPr txBox="1"/>
          <p:nvPr/>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defRPr/>
            </a:pPr>
            <a:fld id="{4B7BC46C-3AC0-4BB2-A5DF-9CF601BEACAA}" type="datetime1">
              <a:rPr kumimoji="0" lang="en-US" sz="9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Footer Placeholder 2"/>
          <p:cNvSpPr txBox="1"/>
          <p:nvPr/>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Slide Number Placeholder 5"/>
          <p:cNvSpPr txBox="1"/>
          <p:nvPr/>
        </p:nvSpPr>
        <p:spPr>
          <a:xfrm>
            <a:off x="7954963" y="6091238"/>
            <a:ext cx="776288"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900" b="0" i="0" u="none" strike="noStrike" kern="1200" cap="none" spc="0" normalizeH="0" baseline="0" noProof="0">
                <a:ln>
                  <a:noFill/>
                </a:ln>
                <a:solidFill>
                  <a:schemeClr val="tx1">
                    <a:tint val="75000"/>
                  </a:schemeClr>
                </a:solidFill>
                <a:effectLst/>
                <a:uLnTx/>
                <a:uFillTx/>
                <a:latin typeface="+mn-lt"/>
                <a:ea typeface="+mn-ea"/>
                <a:cs typeface="+mn-cs"/>
              </a:rPr>
              <a:t># of ##</a:t>
            </a:r>
            <a:endParaRPr kumimoji="0" lang="en-I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Slide Number Placeholder 5"/>
          <p:cNvSpPr>
            <a:spLocks noGrp="1"/>
          </p:cNvSpPr>
          <p:nvPr>
            <p:ph type="sldNum" sz="quarter" idx="4"/>
          </p:nvPr>
        </p:nvSpPr>
        <p:spPr>
          <a:xfrm>
            <a:off x="511175" y="787400"/>
            <a:ext cx="585788" cy="365125"/>
          </a:xfrm>
          <a:prstGeom prst="rect">
            <a:avLst/>
          </a:prstGeom>
        </p:spPr>
        <p:txBody>
          <a:bodyPr vert="horz" lIns="91440" tIns="45720" rIns="91440" bIns="45720" rtlCol="0" anchor="ctr"/>
          <a:p>
            <a:pPr algn="r" eaLnBrk="1" hangingPunct="1">
              <a:buNone/>
            </a:pPr>
            <a:fld id="{9A0DB2DC-4C9A-4742-B13C-FB6460FD3503}" type="slidenum">
              <a:rPr lang="en-US" altLang="en-US" dirty="0"/>
            </a:fld>
            <a:endParaRPr lang="en-US" altLang="en-US" dirty="0"/>
          </a:p>
        </p:txBody>
      </p:sp>
      <p:sp>
        <p:nvSpPr>
          <p:cNvPr id="5" name="Date Placeholder 4"/>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C9A67D40-336D-4C7A-9209-C6F47216E7EB}"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3077"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943100" y="6103938"/>
            <a:ext cx="952500"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374D0B53-6E8A-4A51-A5F3-6521518103D3}"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4"/>
          <p:cNvSpPr>
            <a:spLocks noGrp="1"/>
          </p:cNvSpPr>
          <p:nvPr>
            <p:ph type="ftr" sz="quarter" idx="3"/>
          </p:nvPr>
        </p:nvSpPr>
        <p:spPr>
          <a:xfrm>
            <a:off x="2895600" y="6103938"/>
            <a:ext cx="4876800" cy="365125"/>
          </a:xfrm>
          <a:prstGeom prst="rect">
            <a:avLst/>
          </a:prstGeom>
        </p:spPr>
        <p:txBody>
          <a:bodyPr vert="horz" lIns="91440" tIns="45720" rIns="91440" bIns="45720" rtlCol="0" anchor="ctr"/>
          <a:lstStyle>
            <a:lvl1pPr algn="ct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5"/>
          <p:cNvSpPr>
            <a:spLocks noGrp="1"/>
          </p:cNvSpPr>
          <p:nvPr>
            <p:ph type="sldNum" sz="quarter" idx="4"/>
          </p:nvPr>
        </p:nvSpPr>
        <p:spPr>
          <a:xfrm>
            <a:off x="7948613" y="6140450"/>
            <a:ext cx="776288" cy="365125"/>
          </a:xfrm>
          <a:prstGeom prst="rect">
            <a:avLst/>
          </a:prstGeom>
        </p:spPr>
        <p:txBody>
          <a:bodyPr vert="horz" lIns="91440" tIns="45720" rIns="91440" bIns="45720" rtlCol="0" anchor="ctr"/>
          <a:lstStyle>
            <a:lvl1pPr algn="ctr">
              <a:defRPr lang="en-IN" sz="900" kern="1200">
                <a:solidFill>
                  <a:schemeClr val="tx1">
                    <a:tint val="75000"/>
                  </a:schemeClr>
                </a:solidFill>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900" b="0" i="0" u="none" strike="noStrike" kern="1200" cap="none" spc="0" normalizeH="0" baseline="0" noProof="0">
                <a:ln>
                  <a:noFill/>
                </a:ln>
                <a:solidFill>
                  <a:schemeClr val="tx1">
                    <a:tint val="75000"/>
                  </a:schemeClr>
                </a:solidFill>
                <a:effectLst/>
                <a:uLnTx/>
                <a:uFillTx/>
                <a:latin typeface="+mn-lt"/>
                <a:ea typeface="+mn-ea"/>
                <a:cs typeface="+mn-cs"/>
              </a:rPr>
              <a:t>(#)  of 12</a:t>
            </a:r>
            <a:endParaRPr kumimoji="0" lang="en-I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4101" name="Freeform 11"/>
          <p:cNvSpPr/>
          <p:nvPr/>
        </p:nvSpPr>
        <p:spPr>
          <a:xfrm flipV="1">
            <a:off x="0" y="3167063"/>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4" name="Slide Number Placeholder 5"/>
          <p:cNvSpPr txBox="1"/>
          <p:nvPr/>
        </p:nvSpPr>
        <p:spPr>
          <a:xfrm>
            <a:off x="7948613" y="6140450"/>
            <a:ext cx="776288"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900" b="0" i="0" u="none" strike="noStrike" kern="1200" cap="none" spc="0" normalizeH="0" baseline="0" noProof="0">
                <a:ln>
                  <a:noFill/>
                </a:ln>
                <a:solidFill>
                  <a:schemeClr val="tx1">
                    <a:tint val="75000"/>
                  </a:schemeClr>
                </a:solidFill>
                <a:effectLst/>
                <a:uLnTx/>
                <a:uFillTx/>
                <a:latin typeface="+mn-lt"/>
                <a:ea typeface="+mn-ea"/>
                <a:cs typeface="+mn-cs"/>
              </a:rPr>
              <a:t>(#)  of 12</a:t>
            </a:r>
            <a:endParaRPr kumimoji="0" lang="en-I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3"/>
          <p:cNvSpPr>
            <a:spLocks noGrp="1"/>
          </p:cNvSpPr>
          <p:nvPr>
            <p:ph type="dt" sz="half" idx="2"/>
          </p:nvPr>
        </p:nvSpPr>
        <p:spPr>
          <a:xfrm>
            <a:off x="1908175" y="612933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66303E08-1B10-4A74-9B57-61B1A77AFE6D}"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3"/>
          </p:nvPr>
        </p:nvSpPr>
        <p:spPr>
          <a:xfrm>
            <a:off x="2674938" y="6129338"/>
            <a:ext cx="5173663" cy="365125"/>
          </a:xfrm>
          <a:prstGeom prst="rect">
            <a:avLst/>
          </a:prstGeom>
        </p:spPr>
        <p:txBody>
          <a:bodyPr vert="horz" lIns="91440" tIns="45720" rIns="91440" bIns="45720" rtlCol="0" anchor="ctr"/>
          <a:lstStyle>
            <a:lvl1pPr algn="ct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4"/>
          </p:nvPr>
        </p:nvSpPr>
        <p:spPr>
          <a:xfrm>
            <a:off x="511175" y="3244850"/>
            <a:ext cx="585788" cy="365125"/>
          </a:xfrm>
          <a:prstGeom prst="rect">
            <a:avLst/>
          </a:prstGeom>
        </p:spPr>
        <p:txBody>
          <a:bodyPr vert="horz" lIns="91440" tIns="45720" rIns="91440" bIns="45720" rtlCol="0" anchor="ctr"/>
          <a:p>
            <a:pPr algn="r" eaLnBrk="1" hangingPunct="1">
              <a:buNone/>
            </a:pPr>
            <a:fld id="{9A0DB2DC-4C9A-4742-B13C-FB6460FD3503}" type="slidenum">
              <a:rPr lang="en-US" altLang="en-US" dirty="0"/>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5125"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2" name="Slide Number Placeholder 5"/>
          <p:cNvSpPr txBox="1"/>
          <p:nvPr/>
        </p:nvSpPr>
        <p:spPr>
          <a:xfrm>
            <a:off x="7948613" y="6140450"/>
            <a:ext cx="776288"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900" b="0" i="0" u="none" strike="noStrike" kern="1200" cap="none" spc="0" normalizeH="0" baseline="0" noProof="0">
                <a:ln>
                  <a:noFill/>
                </a:ln>
                <a:solidFill>
                  <a:schemeClr val="tx1">
                    <a:tint val="75000"/>
                  </a:schemeClr>
                </a:solidFill>
                <a:effectLst/>
                <a:uLnTx/>
                <a:uFillTx/>
                <a:latin typeface="+mn-lt"/>
                <a:ea typeface="+mn-ea"/>
                <a:cs typeface="+mn-cs"/>
              </a:rPr>
              <a:t>(#)  of 12</a:t>
            </a:r>
            <a:endParaRPr kumimoji="0" lang="en-I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1"/>
          <p:cNvSpPr>
            <a:spLocks noGrp="1"/>
          </p:cNvSpPr>
          <p:nvPr>
            <p:ph type="dt" sz="half" idx="12"/>
          </p:nvPr>
        </p:nvSpPr>
        <p:spPr>
          <a:xfrm>
            <a:off x="1828800" y="6111875"/>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28770264-D455-41FB-9469-738E1B3C5339}"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13"/>
          <p:cNvSpPr>
            <a:spLocks noGrp="1"/>
          </p:cNvSpPr>
          <p:nvPr>
            <p:ph type="ftr" sz="quarter" idx="3"/>
          </p:nvPr>
        </p:nvSpPr>
        <p:spPr>
          <a:xfrm>
            <a:off x="2595563" y="6135688"/>
            <a:ext cx="5064125"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14"/>
          <p:cNvSpPr>
            <a:spLocks noGrp="1"/>
          </p:cNvSpPr>
          <p:nvPr>
            <p:ph type="sldNum" sz="quarter" idx="4"/>
          </p:nvPr>
        </p:nvSpPr>
        <p:spPr>
          <a:xfrm>
            <a:off x="511175" y="787400"/>
            <a:ext cx="585788" cy="365125"/>
          </a:xfrm>
          <a:prstGeom prst="rect">
            <a:avLst/>
          </a:prstGeom>
        </p:spPr>
        <p:txBody>
          <a:bodyPr vert="horz" lIns="91440" tIns="45720" rIns="91440" bIns="45720" rtlCol="0" anchor="ctr"/>
          <a:p>
            <a:pPr algn="r" eaLnBrk="1" hangingPunct="1">
              <a:buNone/>
            </a:pPr>
            <a:fld id="{9A0DB2DC-4C9A-4742-B13C-FB6460FD3503}" type="slidenum">
              <a:rPr lang="en-US" altLang="en-US" dirty="0"/>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6149"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2" name="Slide Number Placeholder 5"/>
          <p:cNvSpPr txBox="1"/>
          <p:nvPr/>
        </p:nvSpPr>
        <p:spPr>
          <a:xfrm>
            <a:off x="7948613" y="6140450"/>
            <a:ext cx="776288"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900" b="0" i="0" u="none" strike="noStrike" kern="1200" cap="none" spc="0" normalizeH="0" baseline="0" noProof="0">
                <a:ln>
                  <a:noFill/>
                </a:ln>
                <a:solidFill>
                  <a:schemeClr val="tx1">
                    <a:tint val="75000"/>
                  </a:schemeClr>
                </a:solidFill>
                <a:effectLst/>
                <a:uLnTx/>
                <a:uFillTx/>
                <a:latin typeface="+mn-lt"/>
                <a:ea typeface="+mn-ea"/>
                <a:cs typeface="+mn-cs"/>
              </a:rPr>
              <a:t>(#)  of 12</a:t>
            </a:r>
            <a:endParaRPr kumimoji="0" lang="en-I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Slide Number Placeholder 5"/>
          <p:cNvSpPr>
            <a:spLocks noGrp="1"/>
          </p:cNvSpPr>
          <p:nvPr>
            <p:ph type="sldNum" sz="quarter" idx="14"/>
          </p:nvPr>
        </p:nvSpPr>
        <p:spPr>
          <a:xfrm>
            <a:off x="511175" y="787400"/>
            <a:ext cx="585788" cy="365125"/>
          </a:xfrm>
          <a:prstGeom prst="rect">
            <a:avLst/>
          </a:prstGeom>
        </p:spPr>
        <p:txBody>
          <a:bodyPr vert="horz" lIns="91440" tIns="45720" rIns="91440" bIns="45720" rtlCol="0" anchor="ctr"/>
          <a:p>
            <a:pPr algn="r" eaLnBrk="1" hangingPunct="1">
              <a:buNone/>
            </a:pPr>
            <a:fld id="{9A0DB2DC-4C9A-4742-B13C-FB6460FD3503}" type="slidenum">
              <a:rPr lang="en-US" altLang="en-US" dirty="0"/>
            </a:fld>
            <a:endParaRPr lang="en-US" altLang="en-US" dirty="0"/>
          </a:p>
        </p:txBody>
      </p:sp>
      <p:sp>
        <p:nvSpPr>
          <p:cNvPr id="8" name="Date Placeholder 1"/>
          <p:cNvSpPr>
            <a:spLocks noGrp="1"/>
          </p:cNvSpPr>
          <p:nvPr>
            <p:ph type="dt" sz="half" idx="12"/>
          </p:nvPr>
        </p:nvSpPr>
        <p:spPr>
          <a:xfrm>
            <a:off x="1943100" y="6156325"/>
            <a:ext cx="876300"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B51E5445-6464-4F4E-AB37-409E42FCC815}"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Footer Placeholder 2"/>
          <p:cNvSpPr>
            <a:spLocks noGrp="1"/>
          </p:cNvSpPr>
          <p:nvPr>
            <p:ph type="ftr" sz="quarter" idx="13"/>
          </p:nvPr>
        </p:nvSpPr>
        <p:spPr>
          <a:xfrm>
            <a:off x="2819400" y="6156325"/>
            <a:ext cx="4876800" cy="365125"/>
          </a:xfrm>
          <a:prstGeom prst="rect">
            <a:avLst/>
          </a:prstGeom>
        </p:spPr>
        <p:txBody>
          <a:bodyPr vert="horz" lIns="91440" tIns="45720" rIns="91440" bIns="45720" rtlCol="0" anchor="ctr"/>
          <a:lstStyle>
            <a:lvl1pPr algn="ct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7173"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1"/>
          <p:cNvSpPr>
            <a:spLocks noGrp="1"/>
          </p:cNvSpPr>
          <p:nvPr>
            <p:ph type="dt" sz="half" idx="2"/>
          </p:nvPr>
        </p:nvSpPr>
        <p:spPr>
          <a:xfrm>
            <a:off x="1943100" y="6156325"/>
            <a:ext cx="876300"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D1DB24EA-6B50-4949-982E-6BC33AAB69A7}"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3"/>
          </p:nvPr>
        </p:nvSpPr>
        <p:spPr>
          <a:xfrm>
            <a:off x="2819400" y="6156325"/>
            <a:ext cx="4876800" cy="365125"/>
          </a:xfrm>
          <a:prstGeom prst="rect">
            <a:avLst/>
          </a:prstGeom>
        </p:spPr>
        <p:txBody>
          <a:bodyPr vert="horz" lIns="91440" tIns="45720" rIns="91440" bIns="45720" rtlCol="0" anchor="ctr"/>
          <a:lstStyle>
            <a:lvl1pPr algn="ct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5"/>
          <p:cNvSpPr>
            <a:spLocks noGrp="1"/>
          </p:cNvSpPr>
          <p:nvPr>
            <p:ph type="sldNum" sz="quarter" idx="4"/>
          </p:nvPr>
        </p:nvSpPr>
        <p:spPr>
          <a:xfrm>
            <a:off x="7948613" y="6140450"/>
            <a:ext cx="776288" cy="365125"/>
          </a:xfrm>
          <a:prstGeom prst="rect">
            <a:avLst/>
          </a:prstGeom>
        </p:spPr>
        <p:txBody>
          <a:bodyPr vert="horz" lIns="91440" tIns="45720" rIns="91440" bIns="45720" rtlCol="0" anchor="ctr"/>
          <a:lstStyle>
            <a:lvl1pPr algn="ctr">
              <a:defRPr lang="en-IN" sz="900" kern="1200">
                <a:solidFill>
                  <a:schemeClr val="tx1">
                    <a:tint val="75000"/>
                  </a:schemeClr>
                </a:solidFill>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900" b="0" i="0" u="none" strike="noStrike" kern="1200" cap="none" spc="0" normalizeH="0" baseline="0" noProof="0">
                <a:ln>
                  <a:noFill/>
                </a:ln>
                <a:solidFill>
                  <a:schemeClr val="tx1">
                    <a:tint val="75000"/>
                  </a:schemeClr>
                </a:solidFill>
                <a:effectLst/>
                <a:uLnTx/>
                <a:uFillTx/>
                <a:latin typeface="+mn-lt"/>
                <a:ea typeface="+mn-ea"/>
                <a:cs typeface="+mn-cs"/>
              </a:rPr>
              <a:t>(#)  of 12</a:t>
            </a:r>
            <a:endParaRPr kumimoji="0" lang="en-I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8197"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3" name="Slide Number Placeholder 5"/>
          <p:cNvSpPr txBox="1"/>
          <p:nvPr/>
        </p:nvSpPr>
        <p:spPr>
          <a:xfrm>
            <a:off x="7948613" y="6140450"/>
            <a:ext cx="776288"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900" b="0" i="0" u="none" strike="noStrike" kern="1200" cap="none" spc="0" normalizeH="0" baseline="0" noProof="0">
                <a:ln>
                  <a:noFill/>
                </a:ln>
                <a:solidFill>
                  <a:schemeClr val="tx1">
                    <a:tint val="75000"/>
                  </a:schemeClr>
                </a:solidFill>
                <a:effectLst/>
                <a:uLnTx/>
                <a:uFillTx/>
                <a:latin typeface="+mn-lt"/>
                <a:ea typeface="+mn-ea"/>
                <a:cs typeface="+mn-cs"/>
              </a:rPr>
              <a:t>(#)  of 12</a:t>
            </a:r>
            <a:endParaRPr kumimoji="0" lang="en-I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Date Placeholder 1"/>
          <p:cNvSpPr>
            <a:spLocks noGrp="1"/>
          </p:cNvSpPr>
          <p:nvPr>
            <p:ph type="dt" sz="half" idx="2"/>
          </p:nvPr>
        </p:nvSpPr>
        <p:spPr>
          <a:xfrm>
            <a:off x="1943100" y="6156325"/>
            <a:ext cx="876300"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D50F8B17-7F5C-400F-9A88-6FC5F8956CE8}"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Footer Placeholder 2"/>
          <p:cNvSpPr>
            <a:spLocks noGrp="1"/>
          </p:cNvSpPr>
          <p:nvPr>
            <p:ph type="ftr" sz="quarter" idx="3"/>
          </p:nvPr>
        </p:nvSpPr>
        <p:spPr>
          <a:xfrm>
            <a:off x="2819400" y="6156325"/>
            <a:ext cx="5029200" cy="365125"/>
          </a:xfrm>
          <a:prstGeom prst="rect">
            <a:avLst/>
          </a:prstGeom>
        </p:spPr>
        <p:txBody>
          <a:bodyPr vert="horz" lIns="91440" tIns="45720" rIns="91440" bIns="45720" rtlCol="0" anchor="ctr"/>
          <a:lstStyle>
            <a:lvl1pPr algn="ct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3"/>
          <p:cNvSpPr>
            <a:spLocks noGrp="1"/>
          </p:cNvSpPr>
          <p:nvPr>
            <p:ph type="sldNum" sz="quarter" idx="4"/>
          </p:nvPr>
        </p:nvSpPr>
        <p:spPr>
          <a:xfrm>
            <a:off x="511175" y="787400"/>
            <a:ext cx="585788" cy="365125"/>
          </a:xfrm>
          <a:prstGeom prst="rect">
            <a:avLst/>
          </a:prstGeom>
        </p:spPr>
        <p:txBody>
          <a:bodyPr vert="horz" lIns="91440" tIns="45720" rIns="91440" bIns="45720" rtlCol="0" anchor="ctr"/>
          <a:p>
            <a:pPr algn="r" eaLnBrk="1" hangingPunct="1">
              <a:buNone/>
            </a:pPr>
            <a:fld id="{9A0DB2DC-4C9A-4742-B13C-FB6460FD3503}" type="slidenum">
              <a:rPr lang="en-US" altLang="en-US" dirty="0"/>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9221"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5" name="Slide Number Placeholder 5"/>
          <p:cNvSpPr txBox="1"/>
          <p:nvPr/>
        </p:nvSpPr>
        <p:spPr>
          <a:xfrm>
            <a:off x="7948613" y="6140450"/>
            <a:ext cx="776288"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900" b="0" i="0" u="none" strike="noStrike" kern="1200" cap="none" spc="0" normalizeH="0" baseline="0" noProof="0">
                <a:ln>
                  <a:noFill/>
                </a:ln>
                <a:solidFill>
                  <a:schemeClr val="tx1">
                    <a:tint val="75000"/>
                  </a:schemeClr>
                </a:solidFill>
                <a:effectLst/>
                <a:uLnTx/>
                <a:uFillTx/>
                <a:latin typeface="+mn-lt"/>
                <a:ea typeface="+mn-ea"/>
                <a:cs typeface="+mn-cs"/>
              </a:rPr>
              <a:t>(#)  of 12</a:t>
            </a:r>
            <a:endParaRPr kumimoji="0" lang="en-I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Slide Number Placeholder 6"/>
          <p:cNvSpPr>
            <a:spLocks noGrp="1"/>
          </p:cNvSpPr>
          <p:nvPr>
            <p:ph type="sldNum" sz="quarter" idx="4"/>
          </p:nvPr>
        </p:nvSpPr>
        <p:spPr>
          <a:xfrm>
            <a:off x="511175" y="787400"/>
            <a:ext cx="585788" cy="365125"/>
          </a:xfrm>
          <a:prstGeom prst="rect">
            <a:avLst/>
          </a:prstGeom>
        </p:spPr>
        <p:txBody>
          <a:bodyPr vert="horz" lIns="91440" tIns="45720" rIns="91440" bIns="45720" rtlCol="0" anchor="ctr"/>
          <a:p>
            <a:pPr algn="r" eaLnBrk="1" hangingPunct="1">
              <a:buNone/>
            </a:pPr>
            <a:fld id="{9A0DB2DC-4C9A-4742-B13C-FB6460FD3503}" type="slidenum">
              <a:rPr lang="en-US" altLang="en-US" dirty="0"/>
            </a:fld>
            <a:endParaRPr lang="en-US" altLang="en-US" dirty="0"/>
          </a:p>
        </p:txBody>
      </p:sp>
      <p:sp>
        <p:nvSpPr>
          <p:cNvPr id="8" name="Date Placeholder 1"/>
          <p:cNvSpPr>
            <a:spLocks noGrp="1"/>
          </p:cNvSpPr>
          <p:nvPr>
            <p:ph type="dt" sz="half" idx="12"/>
          </p:nvPr>
        </p:nvSpPr>
        <p:spPr>
          <a:xfrm>
            <a:off x="1943100" y="6156325"/>
            <a:ext cx="876300"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5CFA0C58-D551-4982-A2BB-38E2E593ABE2}"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Footer Placeholder 2"/>
          <p:cNvSpPr>
            <a:spLocks noGrp="1"/>
          </p:cNvSpPr>
          <p:nvPr>
            <p:ph type="ftr" sz="quarter" idx="3"/>
          </p:nvPr>
        </p:nvSpPr>
        <p:spPr>
          <a:xfrm>
            <a:off x="2819400" y="6156325"/>
            <a:ext cx="5029200" cy="365125"/>
          </a:xfrm>
          <a:prstGeom prst="rect">
            <a:avLst/>
          </a:prstGeom>
        </p:spPr>
        <p:txBody>
          <a:bodyPr vert="horz" lIns="91440" tIns="45720" rIns="91440" bIns="45720" rtlCol="0" anchor="ctr"/>
          <a:lstStyle>
            <a:lvl1pPr algn="ct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10245" name="Freeform 11"/>
          <p:cNvSpPr/>
          <p:nvPr/>
        </p:nvSpPr>
        <p:spPr>
          <a:xfrm flipV="1">
            <a:off x="0" y="4910138"/>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5" name="Date Placeholder 1"/>
          <p:cNvSpPr txBox="1"/>
          <p:nvPr/>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defRPr/>
            </a:pPr>
            <a:fld id="{4B7BC46C-3AC0-4BB2-A5DF-9CF601BEACAA}" type="datetime1">
              <a:rPr kumimoji="0" lang="en-US" sz="9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Footer Placeholder 2"/>
          <p:cNvSpPr txBox="1"/>
          <p:nvPr/>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Slide Number Placeholder 5"/>
          <p:cNvSpPr txBox="1"/>
          <p:nvPr/>
        </p:nvSpPr>
        <p:spPr>
          <a:xfrm>
            <a:off x="7954963" y="6091238"/>
            <a:ext cx="776288"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900" b="0" i="0" u="none" strike="noStrike" kern="1200" cap="none" spc="0" normalizeH="0" baseline="0" noProof="0">
                <a:ln>
                  <a:noFill/>
                </a:ln>
                <a:solidFill>
                  <a:schemeClr val="tx1">
                    <a:tint val="75000"/>
                  </a:schemeClr>
                </a:solidFill>
                <a:effectLst/>
                <a:uLnTx/>
                <a:uFillTx/>
                <a:latin typeface="+mn-lt"/>
                <a:ea typeface="+mn-ea"/>
                <a:cs typeface="+mn-cs"/>
              </a:rPr>
              <a:t># of ##</a:t>
            </a:r>
            <a:endParaRPr kumimoji="0" lang="en-I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Tx/>
              <a:buFont typeface="Wingdings 3" pitchFamily="18" charset="2"/>
              <a:buNone/>
              <a:defRPr/>
            </a:pPr>
            <a:r>
              <a:rPr kumimoji="0" lang="en-US" sz="1600" b="0" i="0" u="none" strike="noStrike" kern="1200" cap="none" spc="0" normalizeH="0" baseline="0" noProof="0">
                <a:ln>
                  <a:noFill/>
                </a:ln>
                <a:solidFill>
                  <a:srgbClr val="404040"/>
                </a:solidFill>
                <a:effectLst/>
                <a:uLnTx/>
                <a:uFillTx/>
                <a:latin typeface="+mn-lt"/>
                <a:ea typeface="+mn-ea"/>
                <a:cs typeface="+mn-cs"/>
              </a:rPr>
              <a:t>Click icon to add picture</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Slide Number Placeholder 6"/>
          <p:cNvSpPr>
            <a:spLocks noGrp="1"/>
          </p:cNvSpPr>
          <p:nvPr>
            <p:ph type="sldNum" sz="quarter" idx="4"/>
          </p:nvPr>
        </p:nvSpPr>
        <p:spPr>
          <a:xfrm>
            <a:off x="511175" y="4983163"/>
            <a:ext cx="585788" cy="365125"/>
          </a:xfrm>
          <a:prstGeom prst="rect">
            <a:avLst/>
          </a:prstGeom>
        </p:spPr>
        <p:txBody>
          <a:bodyPr vert="horz" lIns="91440" tIns="45720" rIns="91440" bIns="45720" rtlCol="0" anchor="ctr"/>
          <a:p>
            <a:pPr algn="r" eaLnBrk="1" hangingPunct="1">
              <a:buNone/>
            </a:pPr>
            <a:fld id="{9A0DB2DC-4C9A-4742-B13C-FB6460FD3503}" type="slidenum">
              <a:rPr lang="en-US" altLang="en-US" dirty="0"/>
            </a:fld>
            <a:endParaRPr lang="en-US" altLang="en-US" dirty="0"/>
          </a:p>
        </p:txBody>
      </p:sp>
      <p:sp>
        <p:nvSpPr>
          <p:cNvPr id="6" name="Date Placeholder 5"/>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C9A67D40-336D-4C7A-9209-C6F47216E7EB}"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Footer Placeholder 9"/>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C5DEE5"/>
            </a:gs>
          </a:gsLst>
          <a:lin ang="5400000"/>
          <a:tileRect/>
        </a:gradFill>
        <a:effectLst/>
      </p:bgPr>
    </p:bg>
    <p:spTree>
      <p:nvGrpSpPr>
        <p:cNvPr id="1" name=""/>
        <p:cNvGrpSpPr/>
        <p:nvPr/>
      </p:nvGrpSpPr>
      <p:grpSpPr/>
      <p:grpSp>
        <p:nvGrpSpPr>
          <p:cNvPr id="1026" name="Group 35"/>
          <p:cNvGrpSpPr/>
          <p:nvPr/>
        </p:nvGrpSpPr>
        <p:grpSpPr>
          <a:xfrm>
            <a:off x="0" y="228600"/>
            <a:ext cx="1981200" cy="6638925"/>
            <a:chOff x="2487613" y="285750"/>
            <a:chExt cx="2428875" cy="5654676"/>
          </a:xfrm>
        </p:grpSpPr>
        <p:sp>
          <p:nvSpPr>
            <p:cNvPr id="1046" name="Freeform 11"/>
            <p:cNvSpPr/>
            <p:nvPr/>
          </p:nvSpPr>
          <p:spPr>
            <a:xfrm>
              <a:off x="2487613" y="2284413"/>
              <a:ext cx="85725" cy="533400"/>
            </a:xfrm>
            <a:custGeom>
              <a:avLst/>
              <a:gdLst/>
              <a:ahLst/>
              <a:cxnLst>
                <a:cxn ang="0">
                  <a:pos x="2147483646" y="2147483646"/>
                </a:cxn>
                <a:cxn ang="0">
                  <a:pos x="2147483646" y="2147483646"/>
                </a:cxn>
                <a:cxn ang="0">
                  <a:pos x="0" y="0"/>
                </a:cxn>
                <a:cxn ang="0">
                  <a:pos x="0" y="2147483646"/>
                </a:cxn>
                <a:cxn ang="0">
                  <a:pos x="2147483646" y="2147483646"/>
                </a:cxn>
                <a:cxn ang="0">
                  <a:pos x="2147483646" y="2147483646"/>
                </a:cxn>
              </a:cxnLst>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9525">
              <a:noFill/>
            </a:ln>
          </p:spPr>
          <p:txBody>
            <a:bodyPr/>
            <a:p>
              <a:endParaRPr lang="en-US"/>
            </a:p>
          </p:txBody>
        </p:sp>
        <p:sp>
          <p:nvSpPr>
            <p:cNvPr id="1047" name="Freeform 12"/>
            <p:cNvSpPr/>
            <p:nvPr/>
          </p:nvSpPr>
          <p:spPr>
            <a:xfrm>
              <a:off x="2597151" y="2779713"/>
              <a:ext cx="550863" cy="1978025"/>
            </a:xfrm>
            <a:custGeom>
              <a:avLst/>
              <a:gdLst/>
              <a:ahLst/>
              <a:cxnLst>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Lst>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9525">
              <a:noFill/>
            </a:ln>
          </p:spPr>
          <p:txBody>
            <a:bodyPr/>
            <a:p>
              <a:endParaRPr lang="en-US"/>
            </a:p>
          </p:txBody>
        </p:sp>
        <p:sp>
          <p:nvSpPr>
            <p:cNvPr id="1048" name="Freeform 13"/>
            <p:cNvSpPr/>
            <p:nvPr/>
          </p:nvSpPr>
          <p:spPr>
            <a:xfrm>
              <a:off x="3175001" y="4730750"/>
              <a:ext cx="519113" cy="1209675"/>
            </a:xfrm>
            <a:custGeom>
              <a:avLst/>
              <a:gdLst/>
              <a:ahLst/>
              <a:cxnLst>
                <a:cxn ang="0">
                  <a:pos x="2147483646" y="2147483646"/>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9525">
              <a:noFill/>
            </a:ln>
          </p:spPr>
          <p:txBody>
            <a:bodyPr/>
            <a:p>
              <a:endParaRPr lang="en-US"/>
            </a:p>
          </p:txBody>
        </p:sp>
        <p:sp>
          <p:nvSpPr>
            <p:cNvPr id="1049" name="Freeform 14"/>
            <p:cNvSpPr/>
            <p:nvPr/>
          </p:nvSpPr>
          <p:spPr>
            <a:xfrm>
              <a:off x="3305176" y="5630863"/>
              <a:ext cx="146050" cy="309563"/>
            </a:xfrm>
            <a:custGeom>
              <a:avLst/>
              <a:gdLst/>
              <a:ahLst/>
              <a:cxnLst>
                <a:cxn ang="0">
                  <a:pos x="2147483646" y="2147483646"/>
                </a:cxn>
                <a:cxn ang="0">
                  <a:pos x="2147483646" y="2147483646"/>
                </a:cxn>
                <a:cxn ang="0">
                  <a:pos x="0" y="0"/>
                </a:cxn>
                <a:cxn ang="0">
                  <a:pos x="2147483646" y="2147483646"/>
                </a:cxn>
              </a:cxnLst>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9525">
              <a:noFill/>
            </a:ln>
          </p:spPr>
          <p:txBody>
            <a:bodyPr/>
            <a:p>
              <a:endParaRPr lang="en-US"/>
            </a:p>
          </p:txBody>
        </p:sp>
        <p:sp>
          <p:nvSpPr>
            <p:cNvPr id="1050" name="Freeform 15"/>
            <p:cNvSpPr/>
            <p:nvPr/>
          </p:nvSpPr>
          <p:spPr>
            <a:xfrm>
              <a:off x="2573338" y="2817813"/>
              <a:ext cx="700088" cy="2835275"/>
            </a:xfrm>
            <a:custGeom>
              <a:avLst/>
              <a:gdLst/>
              <a:ahLst/>
              <a:cxnLst>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9525">
              <a:noFill/>
            </a:ln>
          </p:spPr>
          <p:txBody>
            <a:bodyPr/>
            <a:p>
              <a:endParaRPr lang="en-US"/>
            </a:p>
          </p:txBody>
        </p:sp>
        <p:sp>
          <p:nvSpPr>
            <p:cNvPr id="1051" name="Freeform 16"/>
            <p:cNvSpPr/>
            <p:nvPr/>
          </p:nvSpPr>
          <p:spPr>
            <a:xfrm>
              <a:off x="2506663" y="285750"/>
              <a:ext cx="90488" cy="249396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Lst>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9525">
              <a:noFill/>
            </a:ln>
          </p:spPr>
          <p:txBody>
            <a:bodyPr/>
            <a:p>
              <a:endParaRPr lang="en-US"/>
            </a:p>
          </p:txBody>
        </p:sp>
        <p:sp>
          <p:nvSpPr>
            <p:cNvPr id="1052" name="Freeform 17"/>
            <p:cNvSpPr/>
            <p:nvPr/>
          </p:nvSpPr>
          <p:spPr>
            <a:xfrm>
              <a:off x="2554288" y="2598738"/>
              <a:ext cx="66675" cy="420688"/>
            </a:xfrm>
            <a:custGeom>
              <a:avLst/>
              <a:gdLst/>
              <a:ahLst/>
              <a:cxnLst>
                <a:cxn ang="0">
                  <a:pos x="0" y="0"/>
                </a:cxn>
                <a:cxn ang="0">
                  <a:pos x="2147483646" y="2147483646"/>
                </a:cxn>
                <a:cxn ang="0">
                  <a:pos x="2147483646" y="2147483646"/>
                </a:cxn>
                <a:cxn ang="0">
                  <a:pos x="2147483646" y="2147483646"/>
                </a:cxn>
                <a:cxn ang="0">
                  <a:pos x="2147483646" y="2147483646"/>
                </a:cxn>
                <a:cxn ang="0">
                  <a:pos x="0" y="0"/>
                </a:cxn>
              </a:cxnLst>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9525">
              <a:noFill/>
            </a:ln>
          </p:spPr>
          <p:txBody>
            <a:bodyPr/>
            <a:p>
              <a:endParaRPr lang="en-US"/>
            </a:p>
          </p:txBody>
        </p:sp>
        <p:sp>
          <p:nvSpPr>
            <p:cNvPr id="1053" name="Freeform 18"/>
            <p:cNvSpPr/>
            <p:nvPr/>
          </p:nvSpPr>
          <p:spPr>
            <a:xfrm>
              <a:off x="3143251" y="4757738"/>
              <a:ext cx="161925" cy="873125"/>
            </a:xfrm>
            <a:custGeom>
              <a:avLst/>
              <a:gdLst/>
              <a:ahLst/>
              <a:cxnLst>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9525">
              <a:noFill/>
            </a:ln>
          </p:spPr>
          <p:txBody>
            <a:bodyPr/>
            <a:p>
              <a:endParaRPr lang="en-US"/>
            </a:p>
          </p:txBody>
        </p:sp>
        <p:sp>
          <p:nvSpPr>
            <p:cNvPr id="1054" name="Freeform 19"/>
            <p:cNvSpPr/>
            <p:nvPr/>
          </p:nvSpPr>
          <p:spPr>
            <a:xfrm>
              <a:off x="3148013" y="1282700"/>
              <a:ext cx="1768475" cy="34480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Lst>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9525">
              <a:noFill/>
            </a:ln>
          </p:spPr>
          <p:txBody>
            <a:bodyPr/>
            <a:p>
              <a:endParaRPr lang="en-US"/>
            </a:p>
          </p:txBody>
        </p:sp>
        <p:sp>
          <p:nvSpPr>
            <p:cNvPr id="1055" name="Freeform 20"/>
            <p:cNvSpPr/>
            <p:nvPr/>
          </p:nvSpPr>
          <p:spPr>
            <a:xfrm>
              <a:off x="3273426" y="5653088"/>
              <a:ext cx="138113" cy="287338"/>
            </a:xfrm>
            <a:custGeom>
              <a:avLst/>
              <a:gdLst/>
              <a:ahLst/>
              <a:cxnLst>
                <a:cxn ang="0">
                  <a:pos x="0" y="0"/>
                </a:cxn>
                <a:cxn ang="0">
                  <a:pos x="2147483646" y="2147483646"/>
                </a:cxn>
                <a:cxn ang="0">
                  <a:pos x="2147483646" y="2147483646"/>
                </a:cxn>
                <a:cxn ang="0">
                  <a:pos x="0" y="0"/>
                </a:cxn>
              </a:cxnLst>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9525">
              <a:noFill/>
            </a:ln>
          </p:spPr>
          <p:txBody>
            <a:bodyPr/>
            <a:p>
              <a:endParaRPr lang="en-US"/>
            </a:p>
          </p:txBody>
        </p:sp>
        <p:sp>
          <p:nvSpPr>
            <p:cNvPr id="1056" name="Freeform 21"/>
            <p:cNvSpPr/>
            <p:nvPr/>
          </p:nvSpPr>
          <p:spPr>
            <a:xfrm>
              <a:off x="3143251" y="4656138"/>
              <a:ext cx="31750" cy="188913"/>
            </a:xfrm>
            <a:custGeom>
              <a:avLst/>
              <a:gdLst/>
              <a:ahLst/>
              <a:cxnLst>
                <a:cxn ang="0">
                  <a:pos x="2147483646" y="2147483646"/>
                </a:cxn>
                <a:cxn ang="0">
                  <a:pos x="2147483646" y="2147483646"/>
                </a:cxn>
                <a:cxn ang="0">
                  <a:pos x="2147483646" y="2147483646"/>
                </a:cxn>
                <a:cxn ang="0">
                  <a:pos x="2147483646" y="0"/>
                </a:cxn>
                <a:cxn ang="0">
                  <a:pos x="0" y="2147483646"/>
                </a:cxn>
                <a:cxn ang="0">
                  <a:pos x="2147483646" y="2147483646"/>
                </a:cxn>
              </a:cxnLst>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9525">
              <a:noFill/>
            </a:ln>
          </p:spPr>
          <p:txBody>
            <a:bodyPr/>
            <a:p>
              <a:endParaRPr lang="en-US"/>
            </a:p>
          </p:txBody>
        </p:sp>
        <p:sp>
          <p:nvSpPr>
            <p:cNvPr id="1057" name="Freeform 22"/>
            <p:cNvSpPr/>
            <p:nvPr/>
          </p:nvSpPr>
          <p:spPr>
            <a:xfrm>
              <a:off x="3211513" y="5410200"/>
              <a:ext cx="203200" cy="530225"/>
            </a:xfrm>
            <a:custGeom>
              <a:avLst/>
              <a:gdLst/>
              <a:ahLst/>
              <a:cxnLst>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9525">
              <a:noFill/>
            </a:ln>
          </p:spPr>
          <p:txBody>
            <a:bodyPr/>
            <a:p>
              <a:endParaRPr lang="en-US"/>
            </a:p>
          </p:txBody>
        </p:sp>
      </p:grpSp>
      <p:grpSp>
        <p:nvGrpSpPr>
          <p:cNvPr id="1027" name="Group 48"/>
          <p:cNvGrpSpPr/>
          <p:nvPr/>
        </p:nvGrpSpPr>
        <p:grpSpPr>
          <a:xfrm>
            <a:off x="20638" y="0"/>
            <a:ext cx="1952625" cy="6853238"/>
            <a:chOff x="6627813" y="196102"/>
            <a:chExt cx="1952625" cy="5677649"/>
          </a:xfrm>
        </p:grpSpPr>
        <p:sp>
          <p:nvSpPr>
            <p:cNvPr id="1034" name="Freeform 27"/>
            <p:cNvSpPr/>
            <p:nvPr/>
          </p:nvSpPr>
          <p:spPr>
            <a:xfrm>
              <a:off x="6627813" y="196102"/>
              <a:ext cx="409575" cy="36464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 ang="0">
                  <a:pos x="2147483646" y="2147483646"/>
                </a:cxn>
                <a:cxn ang="0">
                  <a:pos x="2147483646" y="2147483646"/>
                </a:cxn>
              </a:cxnLst>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alpha val="100000"/>
              </a:schemeClr>
            </a:solidFill>
            <a:ln w="9525">
              <a:noFill/>
            </a:ln>
          </p:spPr>
          <p:txBody>
            <a:bodyPr/>
            <a:p>
              <a:endParaRPr lang="en-US"/>
            </a:p>
          </p:txBody>
        </p:sp>
        <p:sp>
          <p:nvSpPr>
            <p:cNvPr id="1035" name="Freeform 28"/>
            <p:cNvSpPr/>
            <p:nvPr/>
          </p:nvSpPr>
          <p:spPr>
            <a:xfrm>
              <a:off x="7061201" y="3771900"/>
              <a:ext cx="350838" cy="13096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Lst>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alpha val="100000"/>
              </a:schemeClr>
            </a:solidFill>
            <a:ln w="9525">
              <a:noFill/>
            </a:ln>
          </p:spPr>
          <p:txBody>
            <a:bodyPr/>
            <a:p>
              <a:endParaRPr lang="en-US"/>
            </a:p>
          </p:txBody>
        </p:sp>
        <p:sp>
          <p:nvSpPr>
            <p:cNvPr id="1036" name="Freeform 29"/>
            <p:cNvSpPr/>
            <p:nvPr/>
          </p:nvSpPr>
          <p:spPr>
            <a:xfrm>
              <a:off x="7439026" y="5053013"/>
              <a:ext cx="357188" cy="820738"/>
            </a:xfrm>
            <a:custGeom>
              <a:avLst/>
              <a:gdLst/>
              <a:ahLst/>
              <a:cxnLst>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alpha val="100000"/>
              </a:schemeClr>
            </a:solidFill>
            <a:ln w="9525">
              <a:noFill/>
            </a:ln>
          </p:spPr>
          <p:txBody>
            <a:bodyPr/>
            <a:p>
              <a:endParaRPr lang="en-US"/>
            </a:p>
          </p:txBody>
        </p:sp>
        <p:sp>
          <p:nvSpPr>
            <p:cNvPr id="1037" name="Freeform 30"/>
            <p:cNvSpPr/>
            <p:nvPr/>
          </p:nvSpPr>
          <p:spPr>
            <a:xfrm>
              <a:off x="7037388" y="3811588"/>
              <a:ext cx="457200" cy="1852613"/>
            </a:xfrm>
            <a:custGeom>
              <a:avLst/>
              <a:gdLst/>
              <a:ahLst/>
              <a:cxnLst>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alpha val="100000"/>
              </a:schemeClr>
            </a:solidFill>
            <a:ln w="9525">
              <a:noFill/>
            </a:ln>
          </p:spPr>
          <p:txBody>
            <a:bodyPr/>
            <a:p>
              <a:endParaRPr lang="en-US"/>
            </a:p>
          </p:txBody>
        </p:sp>
        <p:sp>
          <p:nvSpPr>
            <p:cNvPr id="1038" name="Freeform 31"/>
            <p:cNvSpPr/>
            <p:nvPr/>
          </p:nvSpPr>
          <p:spPr>
            <a:xfrm>
              <a:off x="6992938" y="1263650"/>
              <a:ext cx="144463" cy="25082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alpha val="100000"/>
              </a:schemeClr>
            </a:solidFill>
            <a:ln w="9525">
              <a:noFill/>
            </a:ln>
          </p:spPr>
          <p:txBody>
            <a:bodyPr/>
            <a:p>
              <a:endParaRPr lang="en-US"/>
            </a:p>
          </p:txBody>
        </p:sp>
        <p:sp>
          <p:nvSpPr>
            <p:cNvPr id="1039" name="Freeform 32"/>
            <p:cNvSpPr/>
            <p:nvPr/>
          </p:nvSpPr>
          <p:spPr>
            <a:xfrm>
              <a:off x="7526338" y="5640388"/>
              <a:ext cx="111125" cy="233363"/>
            </a:xfrm>
            <a:custGeom>
              <a:avLst/>
              <a:gdLst/>
              <a:ahLst/>
              <a:cxnLst>
                <a:cxn ang="0">
                  <a:pos x="2147483646" y="2147483646"/>
                </a:cxn>
                <a:cxn ang="0">
                  <a:pos x="2147483646" y="2147483646"/>
                </a:cxn>
                <a:cxn ang="0">
                  <a:pos x="0" y="0"/>
                </a:cxn>
                <a:cxn ang="0">
                  <a:pos x="2147483646" y="2147483646"/>
                </a:cxn>
              </a:cxnLst>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alpha val="100000"/>
              </a:schemeClr>
            </a:solidFill>
            <a:ln w="9525">
              <a:noFill/>
            </a:ln>
          </p:spPr>
          <p:txBody>
            <a:bodyPr/>
            <a:p>
              <a:endParaRPr lang="en-US"/>
            </a:p>
          </p:txBody>
        </p:sp>
        <p:sp>
          <p:nvSpPr>
            <p:cNvPr id="1040" name="Freeform 33"/>
            <p:cNvSpPr/>
            <p:nvPr/>
          </p:nvSpPr>
          <p:spPr>
            <a:xfrm>
              <a:off x="7021513" y="3598863"/>
              <a:ext cx="68263" cy="423863"/>
            </a:xfrm>
            <a:custGeom>
              <a:avLst/>
              <a:gdLst/>
              <a:ahLst/>
              <a:cxnLst>
                <a:cxn ang="0">
                  <a:pos x="2147483646" y="2147483646"/>
                </a:cxn>
                <a:cxn ang="0">
                  <a:pos x="2147483646" y="2147483646"/>
                </a:cxn>
                <a:cxn ang="0">
                  <a:pos x="2147483646" y="2147483646"/>
                </a:cxn>
                <a:cxn ang="0">
                  <a:pos x="2147483646" y="2147483646"/>
                </a:cxn>
                <a:cxn ang="0">
                  <a:pos x="0" y="0"/>
                </a:cxn>
                <a:cxn ang="0">
                  <a:pos x="0" y="2147483646"/>
                </a:cxn>
                <a:cxn ang="0">
                  <a:pos x="2147483646" y="2147483646"/>
                </a:cxn>
              </a:cxnLst>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alpha val="100000"/>
              </a:schemeClr>
            </a:solidFill>
            <a:ln w="9525">
              <a:noFill/>
            </a:ln>
          </p:spPr>
          <p:txBody>
            <a:bodyPr/>
            <a:p>
              <a:endParaRPr lang="en-US"/>
            </a:p>
          </p:txBody>
        </p:sp>
        <p:sp>
          <p:nvSpPr>
            <p:cNvPr id="1041" name="Freeform 34"/>
            <p:cNvSpPr/>
            <p:nvPr/>
          </p:nvSpPr>
          <p:spPr>
            <a:xfrm>
              <a:off x="7412038" y="2801938"/>
              <a:ext cx="1168400" cy="22510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Lst>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alpha val="100000"/>
              </a:schemeClr>
            </a:solidFill>
            <a:ln w="9525">
              <a:noFill/>
            </a:ln>
          </p:spPr>
          <p:txBody>
            <a:bodyPr/>
            <a:p>
              <a:endParaRPr lang="en-US"/>
            </a:p>
          </p:txBody>
        </p:sp>
        <p:sp>
          <p:nvSpPr>
            <p:cNvPr id="1042" name="Freeform 35"/>
            <p:cNvSpPr/>
            <p:nvPr/>
          </p:nvSpPr>
          <p:spPr>
            <a:xfrm>
              <a:off x="7494588" y="5664200"/>
              <a:ext cx="100013" cy="209550"/>
            </a:xfrm>
            <a:custGeom>
              <a:avLst/>
              <a:gdLst/>
              <a:ahLst/>
              <a:cxnLst>
                <a:cxn ang="0">
                  <a:pos x="0" y="0"/>
                </a:cxn>
                <a:cxn ang="0">
                  <a:pos x="2147483646" y="2147483646"/>
                </a:cxn>
                <a:cxn ang="0">
                  <a:pos x="2147483646" y="2147483646"/>
                </a:cxn>
                <a:cxn ang="0">
                  <a:pos x="0" y="0"/>
                </a:cxn>
              </a:cxnLst>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alpha val="100000"/>
              </a:schemeClr>
            </a:solidFill>
            <a:ln w="9525">
              <a:noFill/>
            </a:ln>
          </p:spPr>
          <p:txBody>
            <a:bodyPr/>
            <a:p>
              <a:endParaRPr lang="en-US"/>
            </a:p>
          </p:txBody>
        </p:sp>
        <p:sp>
          <p:nvSpPr>
            <p:cNvPr id="1043" name="Freeform 36"/>
            <p:cNvSpPr/>
            <p:nvPr/>
          </p:nvSpPr>
          <p:spPr>
            <a:xfrm>
              <a:off x="7412038" y="5081588"/>
              <a:ext cx="114300" cy="558800"/>
            </a:xfrm>
            <a:custGeom>
              <a:avLst/>
              <a:gdLst/>
              <a:ahLst/>
              <a:cxnLst>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alpha val="100000"/>
              </a:schemeClr>
            </a:solidFill>
            <a:ln w="9525">
              <a:noFill/>
            </a:ln>
          </p:spPr>
          <p:txBody>
            <a:bodyPr/>
            <a:p>
              <a:endParaRPr lang="en-US"/>
            </a:p>
          </p:txBody>
        </p:sp>
        <p:sp>
          <p:nvSpPr>
            <p:cNvPr id="1044" name="Freeform 37"/>
            <p:cNvSpPr/>
            <p:nvPr/>
          </p:nvSpPr>
          <p:spPr>
            <a:xfrm>
              <a:off x="7412038" y="4978400"/>
              <a:ext cx="31750" cy="188913"/>
            </a:xfrm>
            <a:custGeom>
              <a:avLst/>
              <a:gdLst/>
              <a:ahLst/>
              <a:cxnLst>
                <a:cxn ang="0">
                  <a:pos x="0" y="2147483646"/>
                </a:cxn>
                <a:cxn ang="0">
                  <a:pos x="2147483646" y="2147483646"/>
                </a:cxn>
                <a:cxn ang="0">
                  <a:pos x="2147483646" y="2147483646"/>
                </a:cxn>
                <a:cxn ang="0">
                  <a:pos x="2147483646" y="2147483646"/>
                </a:cxn>
                <a:cxn ang="0">
                  <a:pos x="0" y="0"/>
                </a:cxn>
                <a:cxn ang="0">
                  <a:pos x="0" y="2147483646"/>
                </a:cxn>
                <a:cxn ang="0">
                  <a:pos x="0" y="2147483646"/>
                </a:cxn>
              </a:cxnLst>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alpha val="100000"/>
              </a:schemeClr>
            </a:solidFill>
            <a:ln w="9525">
              <a:noFill/>
            </a:ln>
          </p:spPr>
          <p:txBody>
            <a:bodyPr/>
            <a:p>
              <a:endParaRPr lang="en-US"/>
            </a:p>
          </p:txBody>
        </p:sp>
        <p:sp>
          <p:nvSpPr>
            <p:cNvPr id="1045" name="Freeform 38"/>
            <p:cNvSpPr/>
            <p:nvPr/>
          </p:nvSpPr>
          <p:spPr>
            <a:xfrm>
              <a:off x="7439026" y="5434013"/>
              <a:ext cx="174625" cy="439738"/>
            </a:xfrm>
            <a:custGeom>
              <a:avLst/>
              <a:gdLst/>
              <a:ahLst/>
              <a:cxnLst>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alpha val="100000"/>
              </a:schemeClr>
            </a:solidFill>
            <a:ln w="9525">
              <a:noFill/>
            </a:ln>
          </p:spPr>
          <p:txBody>
            <a:bodyPr/>
            <a:p>
              <a:endParaRPr 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a:xfrm>
            <a:off x="1944688" y="623888"/>
            <a:ext cx="6589712" cy="1281112"/>
          </a:xfrm>
          <a:prstGeom prst="rect">
            <a:avLst/>
          </a:prstGeom>
          <a:noFill/>
          <a:ln w="9525">
            <a:noFill/>
          </a:ln>
        </p:spPr>
        <p:txBody>
          <a:bodyPr/>
          <a:p>
            <a:pPr lvl="0"/>
            <a:r>
              <a:rPr lang="en-US" altLang="en-US" dirty="0"/>
              <a:t>Click to edit Master title style</a:t>
            </a:r>
            <a:endParaRPr lang="en-US" altLang="en-US" dirty="0"/>
          </a:p>
        </p:txBody>
      </p:sp>
      <p:sp>
        <p:nvSpPr>
          <p:cNvPr id="1030" name="Text Placeholder 2"/>
          <p:cNvSpPr>
            <a:spLocks noGrp="1"/>
          </p:cNvSpPr>
          <p:nvPr>
            <p:ph type="body" idx="1"/>
          </p:nvPr>
        </p:nvSpPr>
        <p:spPr>
          <a:xfrm>
            <a:off x="1943100" y="2133600"/>
            <a:ext cx="6591300" cy="3886200"/>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C9A67D40-336D-4C7A-9209-C6F47216E7EB}"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511175" y="787400"/>
            <a:ext cx="585788" cy="365125"/>
          </a:xfrm>
          <a:prstGeom prst="rect">
            <a:avLst/>
          </a:prstGeom>
        </p:spPr>
        <p:txBody>
          <a:bodyPr vert="horz" lIns="91440" tIns="45720" rIns="91440" bIns="45720" rtlCol="0" anchor="ctr"/>
          <a:lstStyle>
            <a:lvl1pPr algn="r">
              <a:defRPr sz="2000">
                <a:solidFill>
                  <a:srgbClr val="FEFFFF"/>
                </a:solidFill>
              </a:defRPr>
            </a:lvl1pPr>
          </a:lstStyle>
          <a:p>
            <a:pPr lvl="0" eaLnBrk="1" hangingPunct="1">
              <a:buNone/>
            </a:pPr>
            <a:fld id="{9A0DB2DC-4C9A-4742-B13C-FB6460FD3503}" type="slidenum">
              <a:rPr lang="en-US" altLang="en-US" dirty="0">
                <a:latin typeface="Century Gothic" pitchFamily="34" charset="0"/>
              </a:rPr>
            </a:fld>
            <a:endParaRPr lang="en-US" altLang="en-US" dirty="0">
              <a:latin typeface="Century Gothic"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p:txStyles>
    <p:titleStyle>
      <a:lvl1pPr algn="l" defTabSz="457200" rtl="0" eaLnBrk="0" fontAlgn="base" hangingPunct="0">
        <a:spcBef>
          <a:spcPct val="0"/>
        </a:spcBef>
        <a:spcAft>
          <a:spcPct val="0"/>
        </a:spcAft>
        <a:defRPr sz="3600" kern="1200">
          <a:solidFill>
            <a:srgbClr val="1581AA"/>
          </a:solidFill>
          <a:latin typeface="+mj-lt"/>
          <a:ea typeface="+mj-ea"/>
          <a:cs typeface="+mj-cs"/>
        </a:defRPr>
      </a:lvl1pPr>
      <a:lvl2pPr algn="l" defTabSz="457200" rtl="0" eaLnBrk="0" fontAlgn="base" hangingPunct="0">
        <a:spcBef>
          <a:spcPct val="0"/>
        </a:spcBef>
        <a:spcAft>
          <a:spcPct val="0"/>
        </a:spcAft>
        <a:defRPr sz="3600">
          <a:solidFill>
            <a:srgbClr val="1581AA"/>
          </a:solidFill>
          <a:latin typeface="Century Gothic" pitchFamily="34" charset="0"/>
        </a:defRPr>
      </a:lvl2pPr>
      <a:lvl3pPr algn="l" defTabSz="457200" rtl="0" eaLnBrk="0" fontAlgn="base" hangingPunct="0">
        <a:spcBef>
          <a:spcPct val="0"/>
        </a:spcBef>
        <a:spcAft>
          <a:spcPct val="0"/>
        </a:spcAft>
        <a:defRPr sz="3600">
          <a:solidFill>
            <a:srgbClr val="1581AA"/>
          </a:solidFill>
          <a:latin typeface="Century Gothic" pitchFamily="34" charset="0"/>
        </a:defRPr>
      </a:lvl3pPr>
      <a:lvl4pPr algn="l" defTabSz="457200" rtl="0" eaLnBrk="0" fontAlgn="base" hangingPunct="0">
        <a:spcBef>
          <a:spcPct val="0"/>
        </a:spcBef>
        <a:spcAft>
          <a:spcPct val="0"/>
        </a:spcAft>
        <a:defRPr sz="3600">
          <a:solidFill>
            <a:srgbClr val="1581AA"/>
          </a:solidFill>
          <a:latin typeface="Century Gothic" pitchFamily="34" charset="0"/>
        </a:defRPr>
      </a:lvl4pPr>
      <a:lvl5pPr algn="l" defTabSz="457200" rtl="0" eaLnBrk="0" fontAlgn="base" hangingPunct="0">
        <a:spcBef>
          <a:spcPct val="0"/>
        </a:spcBef>
        <a:spcAft>
          <a:spcPct val="0"/>
        </a:spcAft>
        <a:defRPr sz="3600">
          <a:solidFill>
            <a:srgbClr val="1581AA"/>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5.jpe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7.jpeg"/><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9.jpeg"/><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 3"/>
          <p:cNvSpPr txBox="1">
            <a:spLocks noChangeArrowheads="1"/>
          </p:cNvSpPr>
          <p:nvPr/>
        </p:nvSpPr>
        <p:spPr bwMode="auto">
          <a:xfrm>
            <a:off x="876300" y="42863"/>
            <a:ext cx="8153400" cy="858838"/>
          </a:xfrm>
          <a:prstGeom prst="rect">
            <a:avLst/>
          </a:prstGeom>
          <a:solidFill>
            <a:schemeClr val="bg1"/>
          </a:solidFill>
          <a:ln>
            <a:noFill/>
          </a:ln>
          <a:effectLst/>
        </p:spPr>
        <p:txBody>
          <a:bodyPr/>
          <a:lstStyle>
            <a:lvl1pPr marL="0" indent="0" algn="l" rtl="0" eaLnBrk="0" fontAlgn="base" hangingPunct="0">
              <a:spcBef>
                <a:spcPct val="20000"/>
              </a:spcBef>
              <a:spcAft>
                <a:spcPct val="0"/>
              </a:spcAft>
              <a:buClr>
                <a:schemeClr val="accent1"/>
              </a:buClr>
              <a:buSzPct val="65000"/>
              <a:buFont typeface="Wingdings" panose="05000000000000000000" pitchFamily="2" charset="2"/>
              <a:buNone/>
              <a:defRPr sz="2800" kern="12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en-US" sz="2400" b="1" i="0" u="none" strike="noStrike" kern="1200" cap="none" spc="0" normalizeH="0" baseline="0" noProof="0" dirty="0">
                <a:ln>
                  <a:noFill/>
                </a:ln>
                <a:solidFill>
                  <a:srgbClr val="0070C0"/>
                </a:solidFill>
                <a:effectLst/>
                <a:uLnTx/>
                <a:uFillTx/>
                <a:latin typeface="Cambria,Bold"/>
                <a:ea typeface="+mn-ea"/>
                <a:cs typeface="+mn-cs"/>
              </a:rPr>
              <a:t>DAYANANDA SAGAR UNIVERSITY</a:t>
            </a:r>
            <a:endParaRPr kumimoji="0" lang="en-US" altLang="en-US" sz="2400" b="1" i="0" u="none" strike="noStrike" kern="1200" cap="none" spc="0" normalizeH="0" baseline="0" noProof="0" dirty="0">
              <a:ln>
                <a:noFill/>
              </a:ln>
              <a:solidFill>
                <a:srgbClr val="0070C0"/>
              </a:solidFill>
              <a:effectLst/>
              <a:uLnTx/>
              <a:uFillTx/>
              <a:latin typeface="Cambria,Bold"/>
              <a:ea typeface="+mn-ea"/>
              <a:cs typeface="+mn-cs"/>
            </a:endParaRPr>
          </a:p>
          <a:p>
            <a:pPr marL="0" marR="0" lvl="0" indent="0" algn="ctr" defTabSz="457200" rtl="0" eaLnBrk="1" fontAlgn="base" latinLnBrk="0" hangingPunct="1">
              <a:lnSpc>
                <a:spcPct val="100000"/>
              </a:lnSpc>
              <a:spcBef>
                <a:spcPct val="20000"/>
              </a:spcBef>
              <a:spcAft>
                <a:spcPts val="600"/>
              </a:spcAft>
              <a:buClr>
                <a:schemeClr val="accent1"/>
              </a:buClr>
              <a:buSzPct val="65000"/>
              <a:buFont typeface="Wingdings" panose="05000000000000000000" pitchFamily="2" charset="2"/>
              <a:buNone/>
              <a:defRPr/>
            </a:pPr>
            <a:r>
              <a:rPr kumimoji="0" lang="en-IN" sz="2000" b="1" i="0" u="none" strike="noStrike" kern="1200" cap="none" spc="0" normalizeH="0" baseline="0" noProof="0" dirty="0">
                <a:ln>
                  <a:noFill/>
                </a:ln>
                <a:solidFill>
                  <a:schemeClr val="accent2">
                    <a:lumMod val="50000"/>
                  </a:schemeClr>
                </a:solidFill>
                <a:effectLst/>
                <a:uLnTx/>
                <a:uFillTx/>
                <a:latin typeface="Cambria,Bold"/>
                <a:ea typeface="+mn-ea"/>
                <a:cs typeface="+mn-cs"/>
              </a:rPr>
              <a:t>SCHOOL OF ENGINEERING</a:t>
            </a:r>
            <a:endParaRPr kumimoji="0" lang="en-US" altLang="en-US" sz="28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
        <p:nvSpPr>
          <p:cNvPr id="20483" name="Rectangle 3"/>
          <p:cNvSpPr>
            <a:spLocks noGrp="1"/>
          </p:cNvSpPr>
          <p:nvPr>
            <p:ph type="subTitle" idx="1"/>
          </p:nvPr>
        </p:nvSpPr>
        <p:spPr>
          <a:xfrm>
            <a:off x="533400" y="2697163"/>
            <a:ext cx="7772400" cy="731837"/>
          </a:xfrm>
        </p:spPr>
        <p:txBody>
          <a:bodyPr vert="horz" wrap="square" lIns="91440" tIns="45720" rIns="91440" bIns="45720" anchor="t" anchorCtr="0"/>
          <a:p>
            <a:pPr algn="ctr" defTabSz="457200" eaLnBrk="1" hangingPunct="1">
              <a:buSzTx/>
            </a:pPr>
            <a:r>
              <a:rPr lang="en-US" altLang="en-US" sz="2800" b="1" kern="1200" dirty="0">
                <a:solidFill>
                  <a:srgbClr val="420408"/>
                </a:solidFill>
                <a:latin typeface="Calibri" panose="020F0502020204030204" pitchFamily="34" charset="0"/>
                <a:ea typeface="+mn-ea"/>
                <a:cs typeface="Calibri" panose="020F0502020204030204" pitchFamily="34" charset="0"/>
              </a:rPr>
              <a:t>Phishing Websites Detection Using Machine Learning Algorithms</a:t>
            </a:r>
            <a:endParaRPr lang="en-US" altLang="en-US" sz="2800" b="1" kern="1200" dirty="0">
              <a:solidFill>
                <a:srgbClr val="420408"/>
              </a:solidFill>
              <a:latin typeface="Calibri" panose="020F0502020204030204" pitchFamily="34" charset="0"/>
              <a:ea typeface="Calibri" panose="020F0502020204030204" pitchFamily="34" charset="0"/>
              <a:cs typeface="+mn-cs"/>
            </a:endParaRPr>
          </a:p>
        </p:txBody>
      </p:sp>
      <p:sp>
        <p:nvSpPr>
          <p:cNvPr id="20484" name="TextBox 1"/>
          <p:cNvSpPr txBox="1"/>
          <p:nvPr/>
        </p:nvSpPr>
        <p:spPr>
          <a:xfrm>
            <a:off x="1924050" y="5105400"/>
            <a:ext cx="5705475" cy="1754188"/>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itchFamily="18" charset="2"/>
              <a:buChar char=""/>
              <a:defRPr sz="1200" kern="1200">
                <a:solidFill>
                  <a:srgbClr val="404040"/>
                </a:solidFill>
                <a:latin typeface="+mn-lt"/>
                <a:ea typeface="+mn-ea"/>
                <a:cs typeface="+mn-cs"/>
              </a:defRPr>
            </a:lvl5pPr>
          </a:lstStyle>
          <a:p>
            <a:pPr marL="0" lvl="0" indent="0" algn="ctr" eaLnBrk="1" hangingPunct="1">
              <a:spcBef>
                <a:spcPct val="0"/>
              </a:spcBef>
              <a:buClrTx/>
              <a:buFontTx/>
              <a:buNone/>
            </a:pPr>
            <a:r>
              <a:rPr lang="en-IN" altLang="en-US" b="1" dirty="0">
                <a:solidFill>
                  <a:schemeClr val="tx1"/>
                </a:solidFill>
                <a:latin typeface="Arial" panose="020B0604020202020204" pitchFamily="34" charset="0"/>
              </a:rPr>
              <a:t>Presented By:</a:t>
            </a:r>
            <a:endParaRPr lang="en-IN" altLang="en-US" b="1" dirty="0">
              <a:solidFill>
                <a:schemeClr val="tx1"/>
              </a:solidFill>
              <a:latin typeface="Arial" panose="020B0604020202020204" pitchFamily="34" charset="0"/>
            </a:endParaRPr>
          </a:p>
          <a:p>
            <a:pPr marL="0" lvl="0" indent="0" algn="ctr" eaLnBrk="1" hangingPunct="1">
              <a:spcBef>
                <a:spcPct val="0"/>
              </a:spcBef>
              <a:buClrTx/>
              <a:buFontTx/>
              <a:buNone/>
            </a:pPr>
            <a:r>
              <a:rPr lang="en-IN" altLang="en-US" b="1" dirty="0">
                <a:solidFill>
                  <a:schemeClr val="tx1"/>
                </a:solidFill>
                <a:latin typeface="Arial" panose="020B0604020202020204" pitchFamily="34" charset="0"/>
              </a:rPr>
              <a:t>Aayush Gupta (ENG20AM0001)</a:t>
            </a:r>
            <a:endParaRPr lang="en-IN" altLang="en-US" b="1" dirty="0">
              <a:solidFill>
                <a:schemeClr val="tx1"/>
              </a:solidFill>
              <a:latin typeface="Arial" panose="020B0604020202020204" pitchFamily="34" charset="0"/>
            </a:endParaRPr>
          </a:p>
          <a:p>
            <a:pPr marL="0" lvl="0" indent="0" algn="ctr" eaLnBrk="1" hangingPunct="1">
              <a:spcBef>
                <a:spcPct val="0"/>
              </a:spcBef>
              <a:buClrTx/>
              <a:buFontTx/>
              <a:buNone/>
            </a:pPr>
            <a:r>
              <a:rPr lang="en-IN" altLang="en-US" b="1" dirty="0">
                <a:solidFill>
                  <a:schemeClr val="tx1"/>
                </a:solidFill>
                <a:latin typeface="Arial" panose="020B0604020202020204" pitchFamily="34" charset="0"/>
              </a:rPr>
              <a:t>Abinash Dubey (ENG20AM0003)</a:t>
            </a:r>
            <a:endParaRPr lang="en-IN" altLang="en-US" b="1" dirty="0">
              <a:solidFill>
                <a:schemeClr val="tx1"/>
              </a:solidFill>
              <a:latin typeface="Arial" panose="020B0604020202020204" pitchFamily="34" charset="0"/>
            </a:endParaRPr>
          </a:p>
          <a:p>
            <a:pPr marL="0" lvl="0" indent="0" algn="ctr" eaLnBrk="1" hangingPunct="1">
              <a:spcBef>
                <a:spcPct val="0"/>
              </a:spcBef>
              <a:buClrTx/>
              <a:buFontTx/>
              <a:buNone/>
            </a:pPr>
            <a:r>
              <a:rPr lang="en-IN" altLang="en-US" b="1" dirty="0">
                <a:solidFill>
                  <a:schemeClr val="tx1"/>
                </a:solidFill>
                <a:latin typeface="Arial" panose="020B0604020202020204" pitchFamily="34" charset="0"/>
              </a:rPr>
              <a:t>Aman Anand (ENG20AM0008)</a:t>
            </a:r>
            <a:endParaRPr lang="en-IN" altLang="en-US" b="1" dirty="0">
              <a:solidFill>
                <a:schemeClr val="tx1"/>
              </a:solidFill>
              <a:latin typeface="Arial" panose="020B0604020202020204" pitchFamily="34" charset="0"/>
            </a:endParaRPr>
          </a:p>
          <a:p>
            <a:pPr marL="0" lvl="0" indent="0" algn="ctr" eaLnBrk="1" hangingPunct="1">
              <a:spcBef>
                <a:spcPct val="0"/>
              </a:spcBef>
              <a:buClrTx/>
              <a:buFontTx/>
              <a:buNone/>
            </a:pPr>
            <a:r>
              <a:rPr lang="en-IN" altLang="en-US" b="1" dirty="0">
                <a:solidFill>
                  <a:schemeClr val="tx1"/>
                </a:solidFill>
                <a:latin typeface="Arial" panose="020B0604020202020204" pitchFamily="34" charset="0"/>
              </a:rPr>
              <a:t>K Chakaradhar Naidu (ENG21AM3015)</a:t>
            </a:r>
            <a:endParaRPr lang="en-IN" altLang="en-US" b="1" dirty="0">
              <a:solidFill>
                <a:schemeClr val="tx1"/>
              </a:solidFill>
              <a:latin typeface="Arial" panose="020B0604020202020204" pitchFamily="34" charset="0"/>
            </a:endParaRPr>
          </a:p>
          <a:p>
            <a:pPr marL="0" lvl="0" indent="0" algn="ctr" eaLnBrk="1" hangingPunct="1">
              <a:spcBef>
                <a:spcPct val="0"/>
              </a:spcBef>
              <a:buClrTx/>
              <a:buFontTx/>
              <a:buNone/>
            </a:pPr>
            <a:endParaRPr lang="en-IN" altLang="en-US" b="1" dirty="0">
              <a:solidFill>
                <a:schemeClr val="tx1"/>
              </a:solidFill>
              <a:latin typeface="Arial" panose="020B0604020202020204" pitchFamily="34" charset="0"/>
            </a:endParaRPr>
          </a:p>
        </p:txBody>
      </p:sp>
      <p:sp>
        <p:nvSpPr>
          <p:cNvPr id="20485" name="TextBox 5"/>
          <p:cNvSpPr txBox="1"/>
          <p:nvPr/>
        </p:nvSpPr>
        <p:spPr>
          <a:xfrm>
            <a:off x="1924050" y="1874838"/>
            <a:ext cx="5905500" cy="461962"/>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itchFamily="18" charset="2"/>
              <a:buChar char=""/>
              <a:defRPr sz="1200" kern="1200">
                <a:solidFill>
                  <a:srgbClr val="404040"/>
                </a:solidFill>
                <a:latin typeface="+mn-lt"/>
                <a:ea typeface="+mn-ea"/>
                <a:cs typeface="+mn-cs"/>
              </a:defRPr>
            </a:lvl5pPr>
          </a:lstStyle>
          <a:p>
            <a:pPr marL="0" lvl="0" indent="0" algn="ctr" eaLnBrk="1" hangingPunct="1">
              <a:spcBef>
                <a:spcPct val="0"/>
              </a:spcBef>
              <a:buClrTx/>
              <a:buFontTx/>
              <a:buNone/>
            </a:pPr>
            <a:r>
              <a:rPr lang="en-IN" altLang="en-US" sz="2400" b="1" dirty="0">
                <a:solidFill>
                  <a:srgbClr val="0070C0"/>
                </a:solidFill>
                <a:latin typeface="Calibri" panose="020F0502020204030204" pitchFamily="34" charset="0"/>
                <a:cs typeface="Calibri" panose="020F0502020204030204" pitchFamily="34" charset="0"/>
              </a:rPr>
              <a:t>Major Project Phase-I</a:t>
            </a:r>
            <a:endParaRPr lang="en-IN" altLang="en-US" sz="2400" b="1" dirty="0">
              <a:solidFill>
                <a:srgbClr val="0070C0"/>
              </a:solidFill>
              <a:latin typeface="Calibri" panose="020F0502020204030204" pitchFamily="34" charset="0"/>
              <a:ea typeface="Calibri" panose="020F0502020204030204" pitchFamily="34" charset="0"/>
            </a:endParaRPr>
          </a:p>
        </p:txBody>
      </p:sp>
      <p:sp>
        <p:nvSpPr>
          <p:cNvPr id="20486" name="Rectangle 3"/>
          <p:cNvSpPr txBox="1"/>
          <p:nvPr/>
        </p:nvSpPr>
        <p:spPr>
          <a:xfrm>
            <a:off x="381000" y="1319213"/>
            <a:ext cx="8763000" cy="731837"/>
          </a:xfrm>
          <a:prstGeom prst="rect">
            <a:avLst/>
          </a:prstGeom>
          <a:noFill/>
          <a:ln w="9525">
            <a:noFill/>
          </a:ln>
        </p:spPr>
        <p:txBody>
          <a:bodyPr/>
          <a:lstStyle>
            <a:lvl1pPr marL="342900" indent="-342900" algn="l" defTabSz="457200" rtl="0" eaLnBrk="0" fontAlgn="base" hangingPunct="0">
              <a:spcBef>
                <a:spcPts val="1000"/>
              </a:spcBef>
              <a:spcAft>
                <a:spcPct val="0"/>
              </a:spcAft>
              <a:buClr>
                <a:schemeClr val="accent1"/>
              </a:buClr>
              <a:buFont typeface="Wingdings 3"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itchFamily="18" charset="2"/>
              <a:buChar char=""/>
              <a:defRPr sz="1200" kern="1200">
                <a:solidFill>
                  <a:srgbClr val="404040"/>
                </a:solidFill>
                <a:latin typeface="+mn-lt"/>
                <a:ea typeface="+mn-ea"/>
                <a:cs typeface="+mn-cs"/>
              </a:defRPr>
            </a:lvl5pPr>
          </a:lstStyle>
          <a:p>
            <a:pPr marL="0" lvl="0" indent="0" algn="ctr" eaLnBrk="1" hangingPunct="1">
              <a:spcBef>
                <a:spcPct val="20000"/>
              </a:spcBef>
              <a:buSzPct val="65000"/>
              <a:buFont typeface="Wingdings" panose="05000000000000000000" pitchFamily="2" charset="2"/>
              <a:buNone/>
            </a:pPr>
            <a:r>
              <a:rPr lang="en-US" altLang="en-US" sz="2800" b="1" dirty="0">
                <a:solidFill>
                  <a:srgbClr val="0D0D47"/>
                </a:solidFill>
                <a:latin typeface="Calibri" panose="020F0502020204030204" pitchFamily="34" charset="0"/>
                <a:cs typeface="Calibri" panose="020F0502020204030204" pitchFamily="34" charset="0"/>
              </a:rPr>
              <a:t>Department of </a:t>
            </a:r>
            <a:r>
              <a:rPr lang="en-IN" altLang="en-US" sz="2800" b="1" dirty="0">
                <a:solidFill>
                  <a:srgbClr val="0D0D47"/>
                </a:solidFill>
                <a:latin typeface="Calibri" panose="020F0502020204030204" pitchFamily="34" charset="0"/>
                <a:cs typeface="Calibri" panose="020F0502020204030204" pitchFamily="34" charset="0"/>
              </a:rPr>
              <a:t>Computer Science and Engineering (AIML)</a:t>
            </a:r>
            <a:endParaRPr lang="en-US" altLang="en-US" sz="2800" b="1" dirty="0">
              <a:solidFill>
                <a:srgbClr val="0D0D47"/>
              </a:solidFill>
              <a:latin typeface="Calibri" panose="020F0502020204030204" pitchFamily="34" charset="0"/>
              <a:ea typeface="Calibri" panose="020F0502020204030204" pitchFamily="34" charset="0"/>
            </a:endParaRPr>
          </a:p>
        </p:txBody>
      </p:sp>
      <p:sp>
        <p:nvSpPr>
          <p:cNvPr id="20487" name="TextBox 5"/>
          <p:cNvSpPr txBox="1"/>
          <p:nvPr/>
        </p:nvSpPr>
        <p:spPr>
          <a:xfrm>
            <a:off x="1771650" y="3886200"/>
            <a:ext cx="5905500" cy="708025"/>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itchFamily="18" charset="2"/>
              <a:buChar char=""/>
              <a:defRPr sz="1200" kern="1200">
                <a:solidFill>
                  <a:srgbClr val="404040"/>
                </a:solidFill>
                <a:latin typeface="+mn-lt"/>
                <a:ea typeface="+mn-ea"/>
                <a:cs typeface="+mn-cs"/>
              </a:defRPr>
            </a:lvl5pPr>
          </a:lstStyle>
          <a:p>
            <a:pPr marL="0" lvl="0" indent="0" algn="ctr" eaLnBrk="1" hangingPunct="1">
              <a:spcBef>
                <a:spcPct val="0"/>
              </a:spcBef>
              <a:buClrTx/>
              <a:buFontTx/>
              <a:buNone/>
            </a:pPr>
            <a:r>
              <a:rPr lang="en-IN" altLang="en-US" sz="2000" b="1" dirty="0">
                <a:solidFill>
                  <a:srgbClr val="003217"/>
                </a:solidFill>
                <a:latin typeface="Calibri" panose="020F0502020204030204" pitchFamily="34" charset="0"/>
                <a:cs typeface="Calibri" panose="020F0502020204030204" pitchFamily="34" charset="0"/>
              </a:rPr>
              <a:t>Under the Supervision</a:t>
            </a:r>
            <a:endParaRPr lang="en-IN" altLang="en-US" sz="2000" b="1" dirty="0">
              <a:solidFill>
                <a:srgbClr val="003217"/>
              </a:solidFill>
              <a:latin typeface="Calibri" panose="020F0502020204030204" pitchFamily="34" charset="0"/>
              <a:cs typeface="Calibri" panose="020F0502020204030204" pitchFamily="34" charset="0"/>
            </a:endParaRPr>
          </a:p>
          <a:p>
            <a:pPr marL="0" lvl="0" indent="0" algn="ctr" eaLnBrk="1" hangingPunct="1">
              <a:spcBef>
                <a:spcPct val="0"/>
              </a:spcBef>
              <a:buClrTx/>
              <a:buFontTx/>
              <a:buNone/>
            </a:pPr>
            <a:r>
              <a:rPr lang="en-IN" altLang="en-US" sz="2000" b="1" dirty="0">
                <a:solidFill>
                  <a:srgbClr val="003217"/>
                </a:solidFill>
                <a:latin typeface="Calibri" panose="020F0502020204030204" pitchFamily="34" charset="0"/>
                <a:cs typeface="Calibri" panose="020F0502020204030204" pitchFamily="34" charset="0"/>
              </a:rPr>
              <a:t> Prof. J RajyeLakshmi </a:t>
            </a:r>
            <a:endParaRPr lang="en-IN" altLang="en-US" sz="2000" b="1" dirty="0">
              <a:solidFill>
                <a:srgbClr val="003217"/>
              </a:solidFill>
              <a:latin typeface="Calibri" panose="020F0502020204030204" pitchFamily="34" charset="0"/>
              <a:ea typeface="Calibri" panose="020F0502020204030204" pitchFamily="34" charset="0"/>
            </a:endParaRPr>
          </a:p>
        </p:txBody>
      </p:sp>
      <p:sp>
        <p:nvSpPr>
          <p:cNvPr id="4" name="Slide Number Placeholder 3"/>
          <p:cNvSpPr txBox="1">
            <a:spLocks noGrp="1"/>
          </p:cNvSpPr>
          <p:nvPr>
            <p:ph type="sldNum" sz="quarter" idx="4"/>
          </p:nvPr>
        </p:nvSpPr>
        <p:spPr>
          <a:noFill/>
        </p:spPr>
        <p:txBody>
          <a:bodyPr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5pPr>
          </a:lstStyle>
          <a:p>
            <a:pPr lvl="0" algn="r" eaLnBrk="1" hangingPunct="1">
              <a:buNone/>
            </a:pPr>
            <a:fld id="{9A0DB2DC-4C9A-4742-B13C-FB6460FD3503}" type="slidenum">
              <a:rPr lang="en-US" altLang="en-US" sz="2000" dirty="0">
                <a:solidFill>
                  <a:srgbClr val="FEFFFF"/>
                </a:solidFill>
              </a:rPr>
            </a:fld>
            <a:endParaRPr lang="en-US" altLang="en-US" sz="2000" dirty="0">
              <a:solidFill>
                <a:srgbClr val="FEFFFF"/>
              </a:solidFill>
            </a:endParaRPr>
          </a:p>
        </p:txBody>
      </p:sp>
      <p:sp>
        <p:nvSpPr>
          <p:cNvPr id="20489" name="AutoShape 11"/>
          <p:cNvSpPr>
            <a:spLocks noChangeAspect="1"/>
          </p:cNvSpPr>
          <p:nvPr/>
        </p:nvSpPr>
        <p:spPr>
          <a:xfrm>
            <a:off x="4419600" y="3276600"/>
            <a:ext cx="304800" cy="304800"/>
          </a:xfrm>
          <a:prstGeom prst="rect">
            <a:avLst/>
          </a:prstGeom>
          <a:noFill/>
          <a:ln w="9525">
            <a:noFill/>
          </a:ln>
        </p:spPr>
        <p:txBody>
          <a:bodyPr/>
          <a:lstStyle>
            <a:lvl1pPr marL="342900" indent="-342900" algn="l" defTabSz="457200" rtl="0" eaLnBrk="0" fontAlgn="base" hangingPunct="0">
              <a:spcBef>
                <a:spcPts val="1000"/>
              </a:spcBef>
              <a:spcAft>
                <a:spcPct val="0"/>
              </a:spcAft>
              <a:buClr>
                <a:schemeClr val="accent1"/>
              </a:buClr>
              <a:buFont typeface="Wingdings 3"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itchFamily="18" charset="2"/>
              <a:buChar char=""/>
              <a:defRPr sz="1200" kern="1200">
                <a:solidFill>
                  <a:srgbClr val="404040"/>
                </a:solidFill>
                <a:latin typeface="+mn-lt"/>
                <a:ea typeface="+mn-ea"/>
                <a:cs typeface="+mn-cs"/>
              </a:defRPr>
            </a:lvl5pPr>
          </a:lstStyle>
          <a:p>
            <a:pPr marL="0" lvl="0" indent="0">
              <a:spcBef>
                <a:spcPct val="0"/>
              </a:spcBef>
              <a:buClrTx/>
              <a:buFontTx/>
              <a:buNone/>
            </a:pPr>
            <a:endParaRPr lang="en-IN" altLang="en-US" dirty="0">
              <a:solidFill>
                <a:schemeClr val="tx1"/>
              </a:solidFill>
            </a:endParaRPr>
          </a:p>
        </p:txBody>
      </p:sp>
      <p:sp>
        <p:nvSpPr>
          <p:cNvPr id="20490" name="AutoShape 13"/>
          <p:cNvSpPr>
            <a:spLocks noChangeAspect="1"/>
          </p:cNvSpPr>
          <p:nvPr/>
        </p:nvSpPr>
        <p:spPr>
          <a:xfrm>
            <a:off x="3048000" y="3429000"/>
            <a:ext cx="1828800" cy="1828800"/>
          </a:xfrm>
          <a:prstGeom prst="rect">
            <a:avLst/>
          </a:prstGeom>
          <a:noFill/>
          <a:ln w="9525">
            <a:noFill/>
          </a:ln>
        </p:spPr>
        <p:txBody>
          <a:bodyPr/>
          <a:lstStyle>
            <a:lvl1pPr marL="342900" indent="-342900" algn="l" defTabSz="457200" rtl="0" eaLnBrk="0" fontAlgn="base" hangingPunct="0">
              <a:spcBef>
                <a:spcPts val="1000"/>
              </a:spcBef>
              <a:spcAft>
                <a:spcPct val="0"/>
              </a:spcAft>
              <a:buClr>
                <a:schemeClr val="accent1"/>
              </a:buClr>
              <a:buFont typeface="Wingdings 3"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itchFamily="18" charset="2"/>
              <a:buChar char=""/>
              <a:defRPr sz="1200" kern="1200">
                <a:solidFill>
                  <a:srgbClr val="404040"/>
                </a:solidFill>
                <a:latin typeface="+mn-lt"/>
                <a:ea typeface="+mn-ea"/>
                <a:cs typeface="+mn-cs"/>
              </a:defRPr>
            </a:lvl5pPr>
          </a:lstStyle>
          <a:p>
            <a:pPr marL="0" lvl="0" indent="0">
              <a:spcBef>
                <a:spcPct val="0"/>
              </a:spcBef>
              <a:buClrTx/>
              <a:buFontTx/>
              <a:buNone/>
            </a:pPr>
            <a:endParaRPr lang="en-IN" altLang="en-US" dirty="0">
              <a:solidFill>
                <a:schemeClr val="tx1"/>
              </a:solidFill>
            </a:endParaRPr>
          </a:p>
        </p:txBody>
      </p:sp>
      <p:pic>
        <p:nvPicPr>
          <p:cNvPr id="20491" name="Picture 5"/>
          <p:cNvPicPr>
            <a:picLocks noChangeAspect="1"/>
          </p:cNvPicPr>
          <p:nvPr/>
        </p:nvPicPr>
        <p:blipFill>
          <a:blip r:embed="rId1"/>
          <a:stretch>
            <a:fillRect/>
          </a:stretch>
        </p:blipFill>
        <p:spPr>
          <a:xfrm>
            <a:off x="7629525" y="-12700"/>
            <a:ext cx="1284288" cy="1309688"/>
          </a:xfrm>
          <a:prstGeom prst="rect">
            <a:avLst/>
          </a:prstGeom>
          <a:noFill/>
          <a:ln w="9525">
            <a:noFill/>
          </a:ln>
        </p:spPr>
      </p:pic>
      <p:pic>
        <p:nvPicPr>
          <p:cNvPr id="20492" name="Picture 1"/>
          <p:cNvPicPr>
            <a:picLocks noChangeAspect="1"/>
          </p:cNvPicPr>
          <p:nvPr/>
        </p:nvPicPr>
        <p:blipFill>
          <a:blip r:embed="rId2"/>
          <a:stretch>
            <a:fillRect/>
          </a:stretch>
        </p:blipFill>
        <p:spPr>
          <a:xfrm>
            <a:off x="533400" y="80963"/>
            <a:ext cx="1844675" cy="569912"/>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2"/>
          </p:nvPr>
        </p:nvSpPr>
        <p:spPr>
          <a:noFill/>
        </p:spPr>
        <p:txBody>
          <a:bodyPr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defRPr/>
            </a:pPr>
            <a:fld id="{374D0B53-6E8A-4A51-A5F3-6521518103D3}" type="datetime1">
              <a:rPr kumimoji="0" lang="en-US" sz="9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3"/>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4"/>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900" b="0" i="0" u="none" strike="noStrike" kern="1200" cap="none" spc="0" normalizeH="0" baseline="0" noProof="0">
                <a:ln>
                  <a:noFill/>
                </a:ln>
                <a:solidFill>
                  <a:schemeClr val="tx1">
                    <a:tint val="75000"/>
                  </a:schemeClr>
                </a:solidFill>
                <a:effectLst/>
                <a:uLnTx/>
                <a:uFillTx/>
                <a:latin typeface="+mn-lt"/>
                <a:ea typeface="+mn-ea"/>
                <a:cs typeface="+mn-cs"/>
              </a:rPr>
              <a:t>(#)  of 12</a:t>
            </a:r>
            <a:endParaRPr kumimoji="0" lang="en-I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Title 1"/>
          <p:cNvSpPr>
            <a:spLocks noGrp="1"/>
          </p:cNvSpPr>
          <p:nvPr>
            <p:ph idx="1"/>
          </p:nvPr>
        </p:nvSpPr>
        <p:spPr>
          <a:xfrm>
            <a:off x="1219200" y="152400"/>
            <a:ext cx="7696200" cy="5791200"/>
          </a:xfrm>
        </p:spPr>
        <p:txBody>
          <a:bodyPr vert="horz" wrap="square" lIns="91440" tIns="45720" rIns="91440" bIns="45720" numCol="1" anchor="t" anchorCtr="0" compatLnSpc="1"/>
          <a:p>
            <a:pPr marL="0" indent="0" algn="just">
              <a:lnSpc>
                <a:spcPct val="145000"/>
              </a:lnSpc>
              <a:spcAft>
                <a:spcPts val="50"/>
              </a:spcAft>
              <a:buClr>
                <a:srgbClr val="1F1F1F"/>
              </a:buClr>
              <a:buNone/>
            </a:pPr>
            <a:r>
              <a:rPr lang="en-IN" altLang="x-none" b="1" dirty="0">
                <a:solidFill>
                  <a:srgbClr val="1F1F1F"/>
                </a:solidFill>
                <a:latin typeface="Times New Roman" panose="02020603050405020304" pitchFamily="18" charset="0"/>
                <a:cs typeface="Times New Roman" panose="02020603050405020304" pitchFamily="18" charset="0"/>
              </a:rPr>
              <a:t>1. Load data:</a:t>
            </a:r>
            <a:r>
              <a:rPr lang="en-IN" altLang="x-none" dirty="0">
                <a:solidFill>
                  <a:srgbClr val="1F1F1F"/>
                </a:solidFill>
                <a:latin typeface="Times New Roman" panose="02020603050405020304" pitchFamily="18" charset="0"/>
                <a:cs typeface="Times New Roman" panose="02020603050405020304" pitchFamily="18" charset="0"/>
              </a:rPr>
              <a:t> This involves acquiring the data you want to analyze, which could be from a variety of sources such as databases, text files, or APIs. </a:t>
            </a:r>
            <a:endParaRPr lang="en-IN" altLang="x-none" dirty="0">
              <a:solidFill>
                <a:srgbClr val="000000"/>
              </a:solidFill>
              <a:latin typeface="Times New Roman" panose="02020603050405020304" pitchFamily="18" charset="0"/>
              <a:cs typeface="Times New Roman" panose="02020603050405020304" pitchFamily="18" charset="0"/>
            </a:endParaRPr>
          </a:p>
          <a:p>
            <a:pPr marL="0" indent="0" algn="just">
              <a:lnSpc>
                <a:spcPct val="145000"/>
              </a:lnSpc>
              <a:spcAft>
                <a:spcPts val="50"/>
              </a:spcAft>
              <a:buClr>
                <a:srgbClr val="1F1F1F"/>
              </a:buClr>
              <a:buNone/>
            </a:pPr>
            <a:r>
              <a:rPr lang="en-IN" altLang="x-none" b="1" dirty="0">
                <a:solidFill>
                  <a:srgbClr val="1F1F1F"/>
                </a:solidFill>
                <a:latin typeface="Times New Roman" panose="02020603050405020304" pitchFamily="18" charset="0"/>
                <a:cs typeface="Times New Roman" panose="02020603050405020304" pitchFamily="18" charset="0"/>
              </a:rPr>
              <a:t>2. Familiarize data:</a:t>
            </a:r>
            <a:r>
              <a:rPr lang="en-IN" altLang="x-none" dirty="0">
                <a:solidFill>
                  <a:srgbClr val="1F1F1F"/>
                </a:solidFill>
                <a:latin typeface="Times New Roman" panose="02020603050405020304" pitchFamily="18" charset="0"/>
                <a:cs typeface="Times New Roman" panose="02020603050405020304" pitchFamily="18" charset="0"/>
              </a:rPr>
              <a:t> This step involves exploring the data to get a basic understanding of its contents. This might include looking at the data types, the distribution of values, and any missing or corrupt data. </a:t>
            </a:r>
            <a:endParaRPr lang="en-IN" altLang="x-none" dirty="0">
              <a:solidFill>
                <a:srgbClr val="000000"/>
              </a:solidFill>
              <a:latin typeface="Times New Roman" panose="02020603050405020304" pitchFamily="18" charset="0"/>
              <a:cs typeface="Times New Roman" panose="02020603050405020304" pitchFamily="18" charset="0"/>
            </a:endParaRPr>
          </a:p>
          <a:p>
            <a:pPr marL="0" indent="0" algn="just">
              <a:lnSpc>
                <a:spcPct val="145000"/>
              </a:lnSpc>
              <a:spcAft>
                <a:spcPts val="50"/>
              </a:spcAft>
              <a:buClr>
                <a:srgbClr val="1F1F1F"/>
              </a:buClr>
              <a:buNone/>
            </a:pPr>
            <a:r>
              <a:rPr lang="en-IN" altLang="x-none" b="1" dirty="0">
                <a:solidFill>
                  <a:srgbClr val="1F1F1F"/>
                </a:solidFill>
                <a:latin typeface="Times New Roman" panose="02020603050405020304" pitchFamily="18" charset="0"/>
                <a:cs typeface="Times New Roman" panose="02020603050405020304" pitchFamily="18" charset="0"/>
              </a:rPr>
              <a:t>3. Visualize the data:</a:t>
            </a:r>
            <a:r>
              <a:rPr lang="en-IN" altLang="x-none" dirty="0">
                <a:solidFill>
                  <a:srgbClr val="1F1F1F"/>
                </a:solidFill>
                <a:latin typeface="Times New Roman" panose="02020603050405020304" pitchFamily="18" charset="0"/>
                <a:cs typeface="Times New Roman" panose="02020603050405020304" pitchFamily="18" charset="0"/>
              </a:rPr>
              <a:t> Creating visualizations can help you identify patterns and trends in the data that might not be obvious from looking at the raw data. </a:t>
            </a:r>
            <a:endParaRPr lang="en-IN" altLang="x-none" dirty="0">
              <a:solidFill>
                <a:srgbClr val="000000"/>
              </a:solidFill>
              <a:latin typeface="Times New Roman" panose="02020603050405020304" pitchFamily="18" charset="0"/>
              <a:cs typeface="Times New Roman" panose="02020603050405020304" pitchFamily="18" charset="0"/>
            </a:endParaRPr>
          </a:p>
          <a:p>
            <a:pPr marL="0" indent="0" algn="just">
              <a:lnSpc>
                <a:spcPct val="145000"/>
              </a:lnSpc>
              <a:spcAft>
                <a:spcPts val="50"/>
              </a:spcAft>
              <a:buClr>
                <a:srgbClr val="1F1F1F"/>
              </a:buClr>
              <a:buNone/>
            </a:pPr>
            <a:r>
              <a:rPr lang="en-IN" altLang="x-none" b="1" dirty="0">
                <a:solidFill>
                  <a:srgbClr val="1F1F1F"/>
                </a:solidFill>
                <a:latin typeface="Times New Roman" panose="02020603050405020304" pitchFamily="18" charset="0"/>
                <a:cs typeface="Times New Roman" panose="02020603050405020304" pitchFamily="18" charset="0"/>
              </a:rPr>
              <a:t>4. Develop the data:</a:t>
            </a:r>
            <a:r>
              <a:rPr lang="en-IN" altLang="x-none" dirty="0">
                <a:solidFill>
                  <a:srgbClr val="1F1F1F"/>
                </a:solidFill>
                <a:latin typeface="Times New Roman" panose="02020603050405020304" pitchFamily="18" charset="0"/>
                <a:cs typeface="Times New Roman" panose="02020603050405020304" pitchFamily="18" charset="0"/>
              </a:rPr>
              <a:t> This is where you prepare the data for analysis by cleaning it, transforming it into the format you need, and handling any missing or corrupt data. </a:t>
            </a:r>
            <a:endParaRPr lang="en-IN" altLang="x-none" dirty="0">
              <a:solidFill>
                <a:srgbClr val="000000"/>
              </a:solidFill>
              <a:latin typeface="Times New Roman" panose="02020603050405020304" pitchFamily="18" charset="0"/>
              <a:cs typeface="Times New Roman" panose="02020603050405020304" pitchFamily="18" charset="0"/>
            </a:endParaRPr>
          </a:p>
          <a:p>
            <a:pPr marL="0" indent="0" algn="just">
              <a:lnSpc>
                <a:spcPct val="145000"/>
              </a:lnSpc>
              <a:spcAft>
                <a:spcPts val="50"/>
              </a:spcAft>
              <a:buClr>
                <a:srgbClr val="1F1F1F"/>
              </a:buClr>
              <a:buNone/>
            </a:pPr>
            <a:r>
              <a:rPr lang="en-IN" altLang="x-none" b="1" dirty="0">
                <a:solidFill>
                  <a:srgbClr val="1F1F1F"/>
                </a:solidFill>
                <a:latin typeface="Times New Roman" panose="02020603050405020304" pitchFamily="18" charset="0"/>
                <a:cs typeface="Times New Roman" panose="02020603050405020304" pitchFamily="18" charset="0"/>
              </a:rPr>
              <a:t>5.Train the data:</a:t>
            </a:r>
            <a:r>
              <a:rPr lang="en-IN" altLang="x-none" dirty="0">
                <a:solidFill>
                  <a:srgbClr val="1F1F1F"/>
                </a:solidFill>
                <a:latin typeface="Times New Roman" panose="02020603050405020304" pitchFamily="18" charset="0"/>
                <a:cs typeface="Times New Roman" panose="02020603050405020304" pitchFamily="18" charset="0"/>
              </a:rPr>
              <a:t> This step involves using the prepared data to train a machine learning model. The model will learn to identify patterns in the data that can be used to make predictions. </a:t>
            </a:r>
            <a:endParaRPr lang="en-IN" altLang="x-none" dirty="0">
              <a:solidFill>
                <a:srgbClr val="000000"/>
              </a:solidFill>
              <a:latin typeface="Times New Roman" panose="02020603050405020304" pitchFamily="18" charset="0"/>
              <a:cs typeface="Times New Roman" panose="02020603050405020304" pitchFamily="18" charset="0"/>
            </a:endParaRPr>
          </a:p>
          <a:p>
            <a:pPr marL="0" indent="0"/>
            <a:endParaRPr lang="en-IN" altLang="x-non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43100" y="76200"/>
            <a:ext cx="6591300" cy="5835650"/>
          </a:xfrm>
        </p:spPr>
        <p:txBody>
          <a:bodyPr vert="horz" wrap="square" lIns="91440" tIns="45720" rIns="91440" bIns="45720" numCol="1" anchor="t" anchorCtr="0" compatLnSpc="1"/>
          <a:p>
            <a:pPr marL="0" indent="0" algn="just">
              <a:lnSpc>
                <a:spcPct val="145000"/>
              </a:lnSpc>
              <a:spcAft>
                <a:spcPts val="50"/>
              </a:spcAft>
              <a:buClr>
                <a:srgbClr val="1F1F1F"/>
              </a:buClr>
              <a:buNone/>
            </a:pPr>
            <a:r>
              <a:rPr lang="en-IN" altLang="x-none" b="1" dirty="0">
                <a:solidFill>
                  <a:srgbClr val="1F1F1F"/>
                </a:solidFill>
                <a:latin typeface="Times New Roman" panose="02020603050405020304" pitchFamily="18" charset="0"/>
                <a:cs typeface="Times New Roman" panose="02020603050405020304" pitchFamily="18" charset="0"/>
              </a:rPr>
              <a:t>6. Split data:</a:t>
            </a:r>
            <a:r>
              <a:rPr lang="en-IN" altLang="x-none" dirty="0">
                <a:solidFill>
                  <a:srgbClr val="1F1F1F"/>
                </a:solidFill>
                <a:latin typeface="Times New Roman" panose="02020603050405020304" pitchFamily="18" charset="0"/>
                <a:cs typeface="Times New Roman" panose="02020603050405020304" pitchFamily="18" charset="0"/>
              </a:rPr>
              <a:t> This involves dividing the data into two sets: a training set and a testing set. The training set is used to train the model, while the testing set is used to evaluate the model's performance. </a:t>
            </a:r>
            <a:endParaRPr lang="en-IN" altLang="x-none" dirty="0">
              <a:solidFill>
                <a:srgbClr val="000000"/>
              </a:solidFill>
              <a:latin typeface="Times New Roman" panose="02020603050405020304" pitchFamily="18" charset="0"/>
              <a:cs typeface="Times New Roman" panose="02020603050405020304" pitchFamily="18" charset="0"/>
            </a:endParaRPr>
          </a:p>
          <a:p>
            <a:pPr marL="0" indent="0" algn="just">
              <a:lnSpc>
                <a:spcPct val="145000"/>
              </a:lnSpc>
              <a:spcAft>
                <a:spcPts val="50"/>
              </a:spcAft>
              <a:buClr>
                <a:srgbClr val="1F1F1F"/>
              </a:buClr>
              <a:buNone/>
            </a:pPr>
            <a:r>
              <a:rPr lang="en-IN" altLang="x-none" b="1" dirty="0">
                <a:solidFill>
                  <a:srgbClr val="1F1F1F"/>
                </a:solidFill>
                <a:latin typeface="Times New Roman" panose="02020603050405020304" pitchFamily="18" charset="0"/>
                <a:cs typeface="Times New Roman" panose="02020603050405020304" pitchFamily="18" charset="0"/>
              </a:rPr>
              <a:t>7. Comparison of ML models:</a:t>
            </a:r>
            <a:r>
              <a:rPr lang="en-IN" altLang="x-none" dirty="0">
                <a:solidFill>
                  <a:srgbClr val="1F1F1F"/>
                </a:solidFill>
                <a:latin typeface="Times New Roman" panose="02020603050405020304" pitchFamily="18" charset="0"/>
                <a:cs typeface="Times New Roman" panose="02020603050405020304" pitchFamily="18" charset="0"/>
              </a:rPr>
              <a:t> This step involves comparing the performance of different machine learning models on the testing set. The best performing model will be chosen for deployment. </a:t>
            </a:r>
            <a:endParaRPr lang="en-IN" altLang="x-none" dirty="0">
              <a:solidFill>
                <a:srgbClr val="000000"/>
              </a:solidFill>
              <a:latin typeface="Times New Roman" panose="02020603050405020304" pitchFamily="18" charset="0"/>
              <a:cs typeface="Times New Roman" panose="02020603050405020304" pitchFamily="18" charset="0"/>
            </a:endParaRPr>
          </a:p>
          <a:p>
            <a:pPr marL="0" indent="0" algn="just">
              <a:lnSpc>
                <a:spcPct val="145000"/>
              </a:lnSpc>
              <a:spcAft>
                <a:spcPts val="50"/>
              </a:spcAft>
              <a:buClr>
                <a:srgbClr val="1F1F1F"/>
              </a:buClr>
              <a:buNone/>
            </a:pPr>
            <a:r>
              <a:rPr lang="en-IN" altLang="x-none" b="1" dirty="0">
                <a:solidFill>
                  <a:srgbClr val="1F1F1F"/>
                </a:solidFill>
                <a:latin typeface="Times New Roman" panose="02020603050405020304" pitchFamily="18" charset="0"/>
                <a:cs typeface="Times New Roman" panose="02020603050405020304" pitchFamily="18" charset="0"/>
              </a:rPr>
              <a:t>8. Deployment with Flask:</a:t>
            </a:r>
            <a:r>
              <a:rPr lang="en-IN" altLang="x-none" dirty="0">
                <a:solidFill>
                  <a:srgbClr val="1F1F1F"/>
                </a:solidFill>
                <a:latin typeface="Times New Roman" panose="02020603050405020304" pitchFamily="18" charset="0"/>
                <a:cs typeface="Times New Roman" panose="02020603050405020304" pitchFamily="18" charset="0"/>
              </a:rPr>
              <a:t> Deploying a Flask application involves several key steps to ensure a smooth and secure experience for users. Begin by preparing the application for production, optimizing dependencies, and configuring files appropriately. Next, choose a deployment method based on preferences and configure the selected hosting solution. Upload the code and dependencies to the chosen platform, and configure databases, environment variables, and security settings. </a:t>
            </a:r>
            <a:endParaRPr lang="en-IN" altLang="x-none" dirty="0">
              <a:solidFill>
                <a:srgbClr val="000000"/>
              </a:solidFill>
              <a:latin typeface="Times New Roman" panose="02020603050405020304" pitchFamily="18" charset="0"/>
              <a:cs typeface="Times New Roman" panose="02020603050405020304" pitchFamily="18" charset="0"/>
            </a:endParaRPr>
          </a:p>
          <a:p>
            <a:pPr marL="0" indent="0"/>
            <a:endParaRPr lang="en-IN" altLang="x-none" dirty="0"/>
          </a:p>
        </p:txBody>
      </p:sp>
      <p:sp>
        <p:nvSpPr>
          <p:cNvPr id="4" name="Date Placeholder 3"/>
          <p:cNvSpPr txBox="1">
            <a:spLocks noGrp="1"/>
          </p:cNvSpPr>
          <p:nvPr>
            <p:ph type="dt" sz="half" idx="2"/>
          </p:nvPr>
        </p:nvSpPr>
        <p:spPr>
          <a:noFill/>
        </p:spPr>
        <p:txBody>
          <a:bodyPr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4"/>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a:xfrm>
            <a:off x="5715000" y="4572000"/>
            <a:ext cx="2819400" cy="685800"/>
          </a:xfrm>
        </p:spPr>
        <p:txBody>
          <a:bodyPr vert="horz" wrap="square" lIns="91440" tIns="45720" rIns="91440" bIns="45720" anchor="b" anchorCtr="0"/>
          <a:p>
            <a:pPr defTabSz="457200">
              <a:buNone/>
            </a:pPr>
            <a:r>
              <a:rPr lang="en-US" altLang="en-US" b="1" kern="1200" dirty="0">
                <a:solidFill>
                  <a:srgbClr val="000000"/>
                </a:solidFill>
                <a:latin typeface="+mj-lt"/>
                <a:ea typeface="+mj-ea"/>
                <a:cs typeface="Times New Roman" panose="02020603050405020304" pitchFamily="18" charset="0"/>
              </a:rPr>
              <a:t> </a:t>
            </a:r>
            <a:r>
              <a:rPr lang="en-US" altLang="en-US" sz="1800" b="1" kern="1200" dirty="0">
                <a:solidFill>
                  <a:srgbClr val="000000"/>
                </a:solidFill>
                <a:latin typeface="Times New Roman" panose="02020603050405020304" pitchFamily="18" charset="0"/>
                <a:ea typeface="+mj-ea"/>
                <a:cs typeface="Times New Roman" panose="02020603050405020304" pitchFamily="18" charset="0"/>
              </a:rPr>
              <a:t>K – Nearest Neighbor</a:t>
            </a:r>
            <a:endParaRPr lang="en-IN" altLang="x-none" sz="1800" kern="1200" dirty="0">
              <a:latin typeface="Times New Roman" panose="02020603050405020304" pitchFamily="18" charset="0"/>
              <a:ea typeface="Times New Roman" panose="02020603050405020304" pitchFamily="18" charset="0"/>
              <a:cs typeface="+mj-cs"/>
            </a:endParaRPr>
          </a:p>
        </p:txBody>
      </p:sp>
      <p:sp>
        <p:nvSpPr>
          <p:cNvPr id="35843" name="Text Placeholder 3"/>
          <p:cNvSpPr>
            <a:spLocks noGrp="1"/>
          </p:cNvSpPr>
          <p:nvPr>
            <p:ph type="body" sz="half" idx="2"/>
          </p:nvPr>
        </p:nvSpPr>
        <p:spPr>
          <a:xfrm>
            <a:off x="998538" y="347663"/>
            <a:ext cx="6592887" cy="923925"/>
          </a:xfrm>
        </p:spPr>
        <p:txBody>
          <a:bodyPr vert="horz" wrap="square" lIns="91440" tIns="45720" rIns="91440" bIns="45720" anchor="t" anchorCtr="0"/>
          <a:p>
            <a:pPr defTabSz="457200">
              <a:buSzTx/>
            </a:pPr>
            <a:r>
              <a:rPr lang="en-IN" altLang="en-US" sz="3600" b="1" kern="1200" dirty="0">
                <a:solidFill>
                  <a:srgbClr val="0070C0"/>
                </a:solidFill>
                <a:latin typeface="Calibri" panose="020F0502020204030204" pitchFamily="34" charset="0"/>
                <a:ea typeface="+mn-ea"/>
                <a:cs typeface="Calibri" panose="020F0502020204030204" pitchFamily="34" charset="0"/>
              </a:rPr>
              <a:t>Graphical Results of Different Metrics Considered</a:t>
            </a:r>
            <a:r>
              <a:rPr lang="en-IN" altLang="en-US" sz="3600" b="1" kern="1200" dirty="0">
                <a:solidFill>
                  <a:srgbClr val="00B0F0"/>
                </a:solidFill>
                <a:latin typeface="Calibri" panose="020F0502020204030204" pitchFamily="34" charset="0"/>
                <a:ea typeface="+mn-ea"/>
                <a:cs typeface="Calibri" panose="020F0502020204030204" pitchFamily="34" charset="0"/>
              </a:rPr>
              <a:t> </a:t>
            </a:r>
            <a:endParaRPr lang="en-IN" altLang="x-none" sz="3600" kern="1200" dirty="0">
              <a:solidFill>
                <a:srgbClr val="00B0F0"/>
              </a:solidFill>
              <a:latin typeface="+mn-lt"/>
              <a:ea typeface="+mn-ea"/>
              <a:cs typeface="+mn-cs"/>
            </a:endParaRPr>
          </a:p>
        </p:txBody>
      </p:sp>
      <p:sp>
        <p:nvSpPr>
          <p:cNvPr id="5" name="Slide Number Placeholder 4"/>
          <p:cNvSpPr txBox="1">
            <a:spLocks noGrp="1"/>
          </p:cNvSpPr>
          <p:nvPr>
            <p:ph type="sldNum" sz="quarter" idx="4"/>
          </p:nvPr>
        </p:nvSpPr>
        <p:spPr>
          <a:noFill/>
        </p:spPr>
        <p:txBody>
          <a:bodyPr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5pPr>
          </a:lstStyle>
          <a:p>
            <a:pPr lvl="0" algn="r" eaLnBrk="1" hangingPunct="1">
              <a:buNone/>
            </a:pPr>
            <a:fld id="{9A0DB2DC-4C9A-4742-B13C-FB6460FD3503}" type="slidenum">
              <a:rPr lang="en-US" altLang="en-US" sz="2000" dirty="0">
                <a:solidFill>
                  <a:srgbClr val="FEFFFF"/>
                </a:solidFill>
              </a:rPr>
            </a:fld>
            <a:endParaRPr lang="en-US" altLang="en-US" sz="2000" dirty="0">
              <a:solidFill>
                <a:srgbClr val="FEFFFF"/>
              </a:solidFill>
            </a:endParaRPr>
          </a:p>
        </p:txBody>
      </p:sp>
      <p:sp>
        <p:nvSpPr>
          <p:cNvPr id="35845" name="Rectangle 8"/>
          <p:cNvSpPr/>
          <p:nvPr/>
        </p:nvSpPr>
        <p:spPr>
          <a:xfrm>
            <a:off x="0" y="0"/>
            <a:ext cx="9144000" cy="457200"/>
          </a:xfrm>
          <a:prstGeom prst="rect">
            <a:avLst/>
          </a:prstGeom>
          <a:noFill/>
          <a:ln w="9525">
            <a:noFill/>
          </a:ln>
        </p:spPr>
        <p:txBody>
          <a:bodyPr wrap="none" anchor="ctr" anchorCtr="0">
            <a:spAutoFit/>
          </a:bodyPr>
          <a:p>
            <a:endParaRPr lang="en-IN" altLang="x-none" dirty="0">
              <a:latin typeface="Century Gothic" pitchFamily="34" charset="0"/>
            </a:endParaRPr>
          </a:p>
        </p:txBody>
      </p:sp>
      <p:pic>
        <p:nvPicPr>
          <p:cNvPr id="35846" name="Picture 6296"/>
          <p:cNvPicPr>
            <a:picLocks noChangeAspect="1"/>
          </p:cNvPicPr>
          <p:nvPr/>
        </p:nvPicPr>
        <p:blipFill>
          <a:blip r:embed="rId1"/>
          <a:stretch>
            <a:fillRect/>
          </a:stretch>
        </p:blipFill>
        <p:spPr>
          <a:xfrm>
            <a:off x="815975" y="1819275"/>
            <a:ext cx="3756025" cy="2506663"/>
          </a:xfrm>
          <a:prstGeom prst="rect">
            <a:avLst/>
          </a:prstGeom>
          <a:noFill/>
          <a:ln w="9525">
            <a:noFill/>
          </a:ln>
        </p:spPr>
      </p:pic>
      <p:sp>
        <p:nvSpPr>
          <p:cNvPr id="35847" name="Rectangle 9"/>
          <p:cNvSpPr/>
          <p:nvPr/>
        </p:nvSpPr>
        <p:spPr>
          <a:xfrm>
            <a:off x="2057400" y="4414838"/>
            <a:ext cx="2236788" cy="1136650"/>
          </a:xfrm>
          <a:prstGeom prst="rect">
            <a:avLst/>
          </a:prstGeom>
          <a:noFill/>
          <a:ln w="9525">
            <a:noFill/>
          </a:ln>
        </p:spPr>
        <p:txBody>
          <a:bodyPr lIns="-3174" bIns="103155" anchor="ctr" anchorCtr="0">
            <a:spAutoFit/>
          </a:bodyPr>
          <a:p>
            <a:r>
              <a:rPr lang="en-US" altLang="en-US" sz="1400" b="1" dirty="0">
                <a:solidFill>
                  <a:srgbClr val="000000"/>
                </a:solidFill>
                <a:latin typeface="Century Gothic" pitchFamily="34" charset="0"/>
                <a:cs typeface="Times New Roman" panose="02020603050405020304" pitchFamily="18" charset="0"/>
              </a:rPr>
              <a:t> </a:t>
            </a:r>
            <a:endParaRPr lang="en-US" altLang="en-US" sz="1200" b="1" dirty="0">
              <a:solidFill>
                <a:srgbClr val="000000"/>
              </a:solidFill>
              <a:latin typeface="Century Gothic" pitchFamily="34" charset="0"/>
              <a:cs typeface="Times New Roman" panose="02020603050405020304" pitchFamily="18" charset="0"/>
            </a:endParaRPr>
          </a:p>
          <a:p>
            <a:r>
              <a:rPr lang="en-US" altLang="en-US" sz="1400" b="1" dirty="0">
                <a:solidFill>
                  <a:srgbClr val="000000"/>
                </a:solidFill>
                <a:latin typeface="Century Gothic" pitchFamily="34" charset="0"/>
                <a:cs typeface="Times New Roman" panose="02020603050405020304" pitchFamily="18" charset="0"/>
              </a:rPr>
              <a:t>                                        </a:t>
            </a:r>
            <a:r>
              <a:rPr lang="en-US" altLang="en-US" sz="1200" b="1" dirty="0">
                <a:solidFill>
                  <a:srgbClr val="000000"/>
                </a:solidFill>
                <a:latin typeface="Century Gothic" pitchFamily="34" charset="0"/>
                <a:cs typeface="Times New Roman" panose="02020603050405020304" pitchFamily="18" charset="0"/>
              </a:rPr>
              <a:t> </a:t>
            </a:r>
            <a:r>
              <a:rPr lang="en-US" altLang="en-US" b="1" dirty="0">
                <a:solidFill>
                  <a:srgbClr val="000000"/>
                </a:solidFill>
                <a:latin typeface="Times New Roman" panose="02020603050405020304" pitchFamily="18" charset="0"/>
                <a:cs typeface="Times New Roman" panose="02020603050405020304" pitchFamily="18" charset="0"/>
              </a:rPr>
              <a:t>Decision Tree </a:t>
            </a:r>
            <a:endParaRPr lang="en-US" altLang="en-US" b="1" dirty="0">
              <a:solidFill>
                <a:srgbClr val="000000"/>
              </a:solidFill>
              <a:latin typeface="Times New Roman" panose="02020603050405020304" pitchFamily="18" charset="0"/>
              <a:cs typeface="Times New Roman" panose="02020603050405020304" pitchFamily="18" charset="0"/>
            </a:endParaRPr>
          </a:p>
          <a:p>
            <a:endParaRPr lang="en-US" altLang="en-US" dirty="0">
              <a:latin typeface="Century Gothic" pitchFamily="34" charset="0"/>
            </a:endParaRPr>
          </a:p>
        </p:txBody>
      </p:sp>
      <p:sp>
        <p:nvSpPr>
          <p:cNvPr id="35848" name="Rectangle 11"/>
          <p:cNvSpPr/>
          <p:nvPr/>
        </p:nvSpPr>
        <p:spPr>
          <a:xfrm>
            <a:off x="4800600" y="109538"/>
            <a:ext cx="9144000" cy="457200"/>
          </a:xfrm>
          <a:prstGeom prst="rect">
            <a:avLst/>
          </a:prstGeom>
          <a:noFill/>
          <a:ln w="9525">
            <a:noFill/>
          </a:ln>
        </p:spPr>
        <p:txBody>
          <a:bodyPr wrap="none" anchor="ctr" anchorCtr="0">
            <a:spAutoFit/>
          </a:bodyPr>
          <a:p>
            <a:endParaRPr lang="en-IN" altLang="x-none" dirty="0">
              <a:latin typeface="Century Gothic" pitchFamily="34" charset="0"/>
            </a:endParaRPr>
          </a:p>
        </p:txBody>
      </p:sp>
      <p:pic>
        <p:nvPicPr>
          <p:cNvPr id="35849" name="Picture 6294"/>
          <p:cNvPicPr>
            <a:picLocks noChangeAspect="1"/>
          </p:cNvPicPr>
          <p:nvPr/>
        </p:nvPicPr>
        <p:blipFill>
          <a:blip r:embed="rId2"/>
          <a:stretch>
            <a:fillRect/>
          </a:stretch>
        </p:blipFill>
        <p:spPr>
          <a:xfrm>
            <a:off x="5029200" y="1838325"/>
            <a:ext cx="3733800" cy="2506663"/>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a:xfrm>
            <a:off x="1371600" y="4351338"/>
            <a:ext cx="7162800" cy="631825"/>
          </a:xfrm>
        </p:spPr>
        <p:txBody>
          <a:bodyPr vert="horz" wrap="square" lIns="91440" tIns="45720" rIns="91440" bIns="45720" anchor="b" anchorCtr="0"/>
          <a:p>
            <a:pPr defTabSz="457200">
              <a:buNone/>
            </a:pPr>
            <a:r>
              <a:rPr lang="en-IN" altLang="x-none" b="1" kern="1200" dirty="0">
                <a:solidFill>
                  <a:srgbClr val="003217"/>
                </a:solidFill>
                <a:latin typeface="Times New Roman" panose="02020603050405020304" pitchFamily="18" charset="0"/>
                <a:ea typeface="+mj-ea"/>
                <a:cs typeface="Times New Roman" panose="02020603050405020304" pitchFamily="18" charset="0"/>
              </a:rPr>
              <a:t>Random Forest                                           Xgboost</a:t>
            </a:r>
            <a:endParaRPr lang="en-IN" altLang="x-none" b="1" kern="1200" dirty="0">
              <a:solidFill>
                <a:srgbClr val="003217"/>
              </a:solidFill>
              <a:latin typeface="Times New Roman" panose="02020603050405020304" pitchFamily="18" charset="0"/>
              <a:ea typeface="Times New Roman" panose="02020603050405020304" pitchFamily="18" charset="0"/>
              <a:cs typeface="+mj-cs"/>
            </a:endParaRPr>
          </a:p>
        </p:txBody>
      </p:sp>
      <p:sp>
        <p:nvSpPr>
          <p:cNvPr id="5" name="Slide Number Placeholder 4"/>
          <p:cNvSpPr txBox="1">
            <a:spLocks noGrp="1"/>
          </p:cNvSpPr>
          <p:nvPr>
            <p:ph type="sldNum" sz="quarter" idx="4"/>
          </p:nvPr>
        </p:nvSpPr>
        <p:spPr>
          <a:noFill/>
        </p:spPr>
        <p:txBody>
          <a:bodyPr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5pPr>
          </a:lstStyle>
          <a:p>
            <a:pPr lvl="0" algn="r" eaLnBrk="1" hangingPunct="1">
              <a:buNone/>
            </a:pPr>
            <a:fld id="{9A0DB2DC-4C9A-4742-B13C-FB6460FD3503}" type="slidenum">
              <a:rPr lang="en-US" altLang="en-US" sz="2000" dirty="0">
                <a:solidFill>
                  <a:srgbClr val="FEFFFF"/>
                </a:solidFill>
              </a:rPr>
            </a:fld>
            <a:endParaRPr lang="en-US" altLang="en-US" sz="2000" dirty="0">
              <a:solidFill>
                <a:srgbClr val="FEFFFF"/>
              </a:solidFill>
            </a:endParaRPr>
          </a:p>
        </p:txBody>
      </p:sp>
      <p:pic>
        <p:nvPicPr>
          <p:cNvPr id="36868" name="Picture 7"/>
          <p:cNvPicPr>
            <a:picLocks noChangeAspect="1"/>
          </p:cNvPicPr>
          <p:nvPr/>
        </p:nvPicPr>
        <p:blipFill>
          <a:blip r:embed="rId1"/>
          <a:stretch>
            <a:fillRect/>
          </a:stretch>
        </p:blipFill>
        <p:spPr>
          <a:xfrm>
            <a:off x="615950" y="1371600"/>
            <a:ext cx="3946525" cy="2647950"/>
          </a:xfrm>
          <a:prstGeom prst="rect">
            <a:avLst/>
          </a:prstGeom>
          <a:noFill/>
          <a:ln w="9525">
            <a:noFill/>
          </a:ln>
        </p:spPr>
      </p:pic>
      <p:pic>
        <p:nvPicPr>
          <p:cNvPr id="36869" name="Picture 8"/>
          <p:cNvPicPr>
            <a:picLocks noChangeAspect="1"/>
          </p:cNvPicPr>
          <p:nvPr/>
        </p:nvPicPr>
        <p:blipFill>
          <a:blip r:embed="rId2"/>
          <a:stretch>
            <a:fillRect/>
          </a:stretch>
        </p:blipFill>
        <p:spPr>
          <a:xfrm>
            <a:off x="4800600" y="1130300"/>
            <a:ext cx="4191000" cy="288925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itle 1"/>
          <p:cNvSpPr>
            <a:spLocks noGrp="1"/>
          </p:cNvSpPr>
          <p:nvPr>
            <p:ph type="title"/>
          </p:nvPr>
        </p:nvSpPr>
        <p:spPr>
          <a:xfrm>
            <a:off x="1828800" y="3810000"/>
            <a:ext cx="6591300" cy="493713"/>
          </a:xfrm>
        </p:spPr>
        <p:txBody>
          <a:bodyPr vert="horz" wrap="square" lIns="91440" tIns="45720" rIns="91440" bIns="45720" anchor="b" anchorCtr="0"/>
          <a:p>
            <a:pPr defTabSz="457200">
              <a:buNone/>
            </a:pPr>
            <a:r>
              <a:rPr lang="en-IN" altLang="x-none" sz="1800" b="1" kern="1200" dirty="0">
                <a:solidFill>
                  <a:srgbClr val="003217"/>
                </a:solidFill>
                <a:latin typeface="Times New Roman" panose="02020603050405020304" pitchFamily="18" charset="0"/>
                <a:ea typeface="+mj-ea"/>
                <a:cs typeface="Times New Roman" panose="02020603050405020304" pitchFamily="18" charset="0"/>
              </a:rPr>
              <a:t>Gradient Boost                                                   CatBoost</a:t>
            </a:r>
            <a:endParaRPr lang="en-IN" altLang="x-none" sz="1800" b="1" kern="1200" dirty="0">
              <a:solidFill>
                <a:srgbClr val="003217"/>
              </a:solidFill>
              <a:latin typeface="Times New Roman" panose="02020603050405020304" pitchFamily="18" charset="0"/>
              <a:ea typeface="Times New Roman" panose="02020603050405020304" pitchFamily="18" charset="0"/>
              <a:cs typeface="+mj-cs"/>
            </a:endParaRPr>
          </a:p>
        </p:txBody>
      </p:sp>
      <p:sp>
        <p:nvSpPr>
          <p:cNvPr id="5" name="Slide Number Placeholder 4"/>
          <p:cNvSpPr txBox="1">
            <a:spLocks noGrp="1"/>
          </p:cNvSpPr>
          <p:nvPr>
            <p:ph type="sldNum" sz="quarter" idx="4"/>
          </p:nvPr>
        </p:nvSpPr>
        <p:spPr>
          <a:noFill/>
        </p:spPr>
        <p:txBody>
          <a:bodyPr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5pPr>
          </a:lstStyle>
          <a:p>
            <a:pPr lvl="0" algn="r" eaLnBrk="1" hangingPunct="1">
              <a:buNone/>
            </a:pPr>
            <a:fld id="{9A0DB2DC-4C9A-4742-B13C-FB6460FD3503}" type="slidenum">
              <a:rPr lang="en-US" altLang="en-US" sz="2000" dirty="0">
                <a:solidFill>
                  <a:srgbClr val="FEFFFF"/>
                </a:solidFill>
              </a:rPr>
            </a:fld>
            <a:endParaRPr lang="en-US" altLang="en-US" sz="2000" dirty="0">
              <a:solidFill>
                <a:srgbClr val="FEFFFF"/>
              </a:solidFill>
            </a:endParaRPr>
          </a:p>
        </p:txBody>
      </p:sp>
      <p:pic>
        <p:nvPicPr>
          <p:cNvPr id="37892" name="Picture 6"/>
          <p:cNvPicPr>
            <a:picLocks noChangeAspect="1"/>
          </p:cNvPicPr>
          <p:nvPr/>
        </p:nvPicPr>
        <p:blipFill>
          <a:blip r:embed="rId1"/>
          <a:stretch>
            <a:fillRect/>
          </a:stretch>
        </p:blipFill>
        <p:spPr>
          <a:xfrm>
            <a:off x="685800" y="919163"/>
            <a:ext cx="4038600" cy="2776537"/>
          </a:xfrm>
          <a:prstGeom prst="rect">
            <a:avLst/>
          </a:prstGeom>
          <a:noFill/>
          <a:ln w="9525">
            <a:noFill/>
          </a:ln>
        </p:spPr>
      </p:pic>
      <p:pic>
        <p:nvPicPr>
          <p:cNvPr id="37893" name="Picture 8"/>
          <p:cNvPicPr>
            <a:picLocks noChangeAspect="1"/>
          </p:cNvPicPr>
          <p:nvPr/>
        </p:nvPicPr>
        <p:blipFill>
          <a:blip r:embed="rId2"/>
          <a:stretch>
            <a:fillRect/>
          </a:stretch>
        </p:blipFill>
        <p:spPr>
          <a:xfrm>
            <a:off x="4953000" y="928688"/>
            <a:ext cx="3790950" cy="2767012"/>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itle 1"/>
          <p:cNvSpPr>
            <a:spLocks noGrp="1"/>
          </p:cNvSpPr>
          <p:nvPr>
            <p:ph type="title"/>
          </p:nvPr>
        </p:nvSpPr>
        <p:spPr>
          <a:xfrm>
            <a:off x="1295400" y="388938"/>
            <a:ext cx="7046913" cy="1179512"/>
          </a:xfrm>
        </p:spPr>
        <p:txBody>
          <a:bodyPr vert="horz" wrap="square" lIns="91440" tIns="45720" rIns="91440" bIns="45720" anchor="t" anchorCtr="0"/>
          <a:p>
            <a:pPr eaLnBrk="1" hangingPunct="1">
              <a:buNone/>
            </a:pPr>
            <a:r>
              <a:rPr lang="en-IN" altLang="en-US" b="1" dirty="0">
                <a:latin typeface="Calibri" panose="020F0502020204030204" pitchFamily="34" charset="0"/>
                <a:cs typeface="Calibri" panose="020F0502020204030204" pitchFamily="34" charset="0"/>
              </a:rPr>
              <a:t>Comparison of Models</a:t>
            </a:r>
            <a:endParaRPr lang="en-IN" altLang="en-US" b="1" dirty="0">
              <a:latin typeface="Calibri" panose="020F0502020204030204" pitchFamily="34" charset="0"/>
              <a:ea typeface="Calibri" panose="020F0502020204030204" pitchFamily="34" charset="0"/>
            </a:endParaRPr>
          </a:p>
        </p:txBody>
      </p:sp>
      <p:sp>
        <p:nvSpPr>
          <p:cNvPr id="4" name="Date Placeholder 3"/>
          <p:cNvSpPr txBox="1">
            <a:spLocks noGrp="1"/>
          </p:cNvSpPr>
          <p:nvPr>
            <p:ph type="dt" sz="half" idx="2"/>
          </p:nvPr>
        </p:nvSpPr>
        <p:spPr>
          <a:xfrm>
            <a:off x="1920875" y="6103938"/>
            <a:ext cx="1071563" cy="369888"/>
          </a:xfrm>
          <a:noFill/>
        </p:spPr>
        <p:txBody>
          <a:bodyPr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defRPr/>
            </a:pPr>
            <a:fld id="{A6582B55-4E66-4BE5-85A4-28B9CA8A1ACB}"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3"/>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 name="Slide Number Placeholder 1"/>
          <p:cNvSpPr txBox="1">
            <a:spLocks noGrp="1"/>
          </p:cNvSpPr>
          <p:nvPr>
            <p:ph type="sldNum" sz="quarter" idx="4"/>
          </p:nvPr>
        </p:nvSpPr>
        <p:spPr>
          <a:noFill/>
        </p:spPr>
        <p:txBody>
          <a:bodyPr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5pPr>
          </a:lstStyle>
          <a:p>
            <a:pPr lvl="0" algn="ctr" eaLnBrk="1" hangingPunct="1">
              <a:buNone/>
            </a:pPr>
            <a:fld id="{9A0DB2DC-4C9A-4742-B13C-FB6460FD3503}" type="slidenum">
              <a:rPr lang="en-US" altLang="en-US" sz="900" dirty="0">
                <a:solidFill>
                  <a:srgbClr val="898989"/>
                </a:solidFill>
              </a:rPr>
            </a:fld>
            <a:r>
              <a:rPr lang="en-US" altLang="en-US" sz="900" dirty="0">
                <a:solidFill>
                  <a:srgbClr val="898989"/>
                </a:solidFill>
              </a:rPr>
              <a:t> of 12</a:t>
            </a:r>
            <a:endParaRPr lang="en-US" altLang="en-US" sz="900" dirty="0">
              <a:solidFill>
                <a:srgbClr val="898989"/>
              </a:solidFill>
            </a:endParaRPr>
          </a:p>
        </p:txBody>
      </p:sp>
      <p:graphicFrame>
        <p:nvGraphicFramePr>
          <p:cNvPr id="8" name="Table 7"/>
          <p:cNvGraphicFramePr>
            <a:graphicFrameLocks noGrp="1"/>
          </p:cNvGraphicFramePr>
          <p:nvPr/>
        </p:nvGraphicFramePr>
        <p:xfrm>
          <a:off x="801688" y="1371600"/>
          <a:ext cx="7540625" cy="4727575"/>
        </p:xfrm>
        <a:graphic>
          <a:graphicData uri="http://schemas.openxmlformats.org/drawingml/2006/table">
            <a:tbl>
              <a:tblPr firstRow="1" firstCol="1" bandRow="1">
                <a:tableStyleId>{5C22544A-7EE6-4342-B048-85BDC9FD1C3A}</a:tableStyleId>
              </a:tblPr>
              <a:tblGrid>
                <a:gridCol w="1926738"/>
                <a:gridCol w="1558093"/>
                <a:gridCol w="1385651"/>
                <a:gridCol w="1163647"/>
                <a:gridCol w="1506496"/>
              </a:tblGrid>
              <a:tr h="336360">
                <a:tc>
                  <a:txBody>
                    <a:bodyPr/>
                    <a:lstStyle/>
                    <a:p>
                      <a:pPr>
                        <a:lnSpc>
                          <a:spcPct val="107000"/>
                        </a:lnSpc>
                        <a:spcAft>
                          <a:spcPts val="800"/>
                        </a:spcAft>
                      </a:pPr>
                      <a:r>
                        <a:rPr lang="en-IN" sz="1300" kern="100">
                          <a:effectLst/>
                        </a:rPr>
                        <a:t>MODELS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gn="just">
                        <a:lnSpc>
                          <a:spcPct val="107000"/>
                        </a:lnSpc>
                        <a:spcAft>
                          <a:spcPts val="800"/>
                        </a:spcAft>
                      </a:pPr>
                      <a:r>
                        <a:rPr lang="en-IN" sz="1300" kern="100">
                          <a:effectLst/>
                        </a:rPr>
                        <a:t>ACCURACY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gn="just">
                        <a:lnSpc>
                          <a:spcPct val="107000"/>
                        </a:lnSpc>
                        <a:spcAft>
                          <a:spcPts val="800"/>
                        </a:spcAft>
                      </a:pPr>
                      <a:r>
                        <a:rPr lang="en-IN" sz="1300" kern="100">
                          <a:effectLst/>
                        </a:rPr>
                        <a:t>F1_SCORE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gn="just">
                        <a:lnSpc>
                          <a:spcPct val="107000"/>
                        </a:lnSpc>
                        <a:spcAft>
                          <a:spcPts val="800"/>
                        </a:spcAft>
                      </a:pPr>
                      <a:r>
                        <a:rPr lang="en-IN" sz="1300" kern="100">
                          <a:effectLst/>
                        </a:rPr>
                        <a:t>RECALL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gn="just">
                        <a:lnSpc>
                          <a:spcPct val="107000"/>
                        </a:lnSpc>
                        <a:spcAft>
                          <a:spcPts val="800"/>
                        </a:spcAft>
                      </a:pPr>
                      <a:r>
                        <a:rPr lang="en-IN" sz="1300" kern="100">
                          <a:effectLst/>
                        </a:rPr>
                        <a:t>PRECISION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r>
              <a:tr h="527783">
                <a:tc>
                  <a:txBody>
                    <a:bodyPr/>
                    <a:lstStyle/>
                    <a:p>
                      <a:pPr>
                        <a:lnSpc>
                          <a:spcPct val="107000"/>
                        </a:lnSpc>
                        <a:spcAft>
                          <a:spcPts val="800"/>
                        </a:spcAft>
                      </a:pPr>
                      <a:r>
                        <a:rPr lang="en-IN" sz="1100" kern="100">
                          <a:effectLst/>
                        </a:rPr>
                        <a:t>LOGESTIC REGRESSION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0.934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dirty="0">
                          <a:effectLst/>
                        </a:rPr>
                        <a:t>0.941 </a:t>
                      </a:r>
                      <a:endParaRPr lang="en-IN" sz="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0.953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0.930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r>
              <a:tr h="527783">
                <a:tc>
                  <a:txBody>
                    <a:bodyPr/>
                    <a:lstStyle/>
                    <a:p>
                      <a:pPr>
                        <a:lnSpc>
                          <a:spcPct val="107000"/>
                        </a:lnSpc>
                        <a:spcAft>
                          <a:spcPts val="800"/>
                        </a:spcAft>
                      </a:pPr>
                      <a:r>
                        <a:rPr lang="en-IN" sz="1100" kern="100">
                          <a:effectLst/>
                        </a:rPr>
                        <a:t>K–NEAREST NEIGHBOR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0.956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0.961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0.962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0.960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r>
              <a:tr h="328155">
                <a:tc>
                  <a:txBody>
                    <a:bodyPr/>
                    <a:lstStyle/>
                    <a:p>
                      <a:pPr>
                        <a:lnSpc>
                          <a:spcPct val="107000"/>
                        </a:lnSpc>
                        <a:spcAft>
                          <a:spcPts val="800"/>
                        </a:spcAft>
                      </a:pPr>
                      <a:r>
                        <a:rPr lang="en-IN" sz="1100" kern="100">
                          <a:effectLst/>
                        </a:rPr>
                        <a:t>SVM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0.964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0.968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0.980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0.957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r>
              <a:tr h="325422">
                <a:tc>
                  <a:txBody>
                    <a:bodyPr/>
                    <a:lstStyle/>
                    <a:p>
                      <a:pPr>
                        <a:lnSpc>
                          <a:spcPct val="107000"/>
                        </a:lnSpc>
                        <a:spcAft>
                          <a:spcPts val="800"/>
                        </a:spcAft>
                      </a:pPr>
                      <a:r>
                        <a:rPr lang="en-IN" sz="1100" kern="100">
                          <a:effectLst/>
                        </a:rPr>
                        <a:t>NAÏVE BAYES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0.605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0.54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0.294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0.995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r>
              <a:tr h="333626">
                <a:tc>
                  <a:txBody>
                    <a:bodyPr/>
                    <a:lstStyle/>
                    <a:p>
                      <a:pPr>
                        <a:lnSpc>
                          <a:spcPct val="107000"/>
                        </a:lnSpc>
                        <a:spcAft>
                          <a:spcPts val="800"/>
                        </a:spcAft>
                      </a:pPr>
                      <a:r>
                        <a:rPr lang="en-IN" sz="1100" kern="100">
                          <a:effectLst/>
                        </a:rPr>
                        <a:t>DECISION TREE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0.961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0.965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0.964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0.966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r>
              <a:tr h="552336">
                <a:tc>
                  <a:txBody>
                    <a:bodyPr/>
                    <a:lstStyle/>
                    <a:p>
                      <a:pPr>
                        <a:lnSpc>
                          <a:spcPct val="107000"/>
                        </a:lnSpc>
                        <a:spcAft>
                          <a:spcPts val="800"/>
                        </a:spcAft>
                      </a:pPr>
                      <a:r>
                        <a:rPr lang="en-IN" sz="1100" kern="100">
                          <a:effectLst/>
                        </a:rPr>
                        <a:t>RANDOM </a:t>
                      </a:r>
                      <a:endParaRPr lang="en-IN" sz="800" kern="100">
                        <a:effectLst/>
                      </a:endParaRPr>
                    </a:p>
                    <a:p>
                      <a:pPr>
                        <a:lnSpc>
                          <a:spcPct val="107000"/>
                        </a:lnSpc>
                        <a:spcAft>
                          <a:spcPts val="800"/>
                        </a:spcAft>
                      </a:pPr>
                      <a:r>
                        <a:rPr lang="en-IN" sz="1100" kern="100">
                          <a:effectLst/>
                        </a:rPr>
                        <a:t>FOREST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0.967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0.970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0.972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0.966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r>
              <a:tr h="527783">
                <a:tc>
                  <a:txBody>
                    <a:bodyPr/>
                    <a:lstStyle/>
                    <a:p>
                      <a:pPr>
                        <a:lnSpc>
                          <a:spcPct val="107000"/>
                        </a:lnSpc>
                        <a:spcAft>
                          <a:spcPts val="800"/>
                        </a:spcAft>
                      </a:pPr>
                      <a:r>
                        <a:rPr lang="en-IN" sz="1100" kern="100">
                          <a:effectLst/>
                        </a:rPr>
                        <a:t>GRADIENT BOOSTING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0.974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0.977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0.989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0.966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r>
              <a:tr h="325422">
                <a:tc>
                  <a:txBody>
                    <a:bodyPr/>
                    <a:lstStyle/>
                    <a:p>
                      <a:pPr>
                        <a:lnSpc>
                          <a:spcPct val="107000"/>
                        </a:lnSpc>
                        <a:spcAft>
                          <a:spcPts val="800"/>
                        </a:spcAft>
                      </a:pPr>
                      <a:r>
                        <a:rPr lang="en-IN" sz="1100" kern="100">
                          <a:effectLst/>
                        </a:rPr>
                        <a:t>CATBOOST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0.911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0.975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0.982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0.969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r>
              <a:tr h="328704">
                <a:tc>
                  <a:txBody>
                    <a:bodyPr/>
                    <a:lstStyle/>
                    <a:p>
                      <a:pPr>
                        <a:lnSpc>
                          <a:spcPct val="107000"/>
                        </a:lnSpc>
                        <a:spcAft>
                          <a:spcPts val="800"/>
                        </a:spcAft>
                      </a:pPr>
                      <a:r>
                        <a:rPr lang="en-IN" sz="1100" kern="100">
                          <a:effectLst/>
                        </a:rPr>
                        <a:t>XGBOOST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0.969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0.973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0.993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0.984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r>
              <a:tr h="614199">
                <a:tc>
                  <a:txBody>
                    <a:bodyPr/>
                    <a:lstStyle/>
                    <a:p>
                      <a:pPr>
                        <a:lnSpc>
                          <a:spcPct val="107000"/>
                        </a:lnSpc>
                        <a:spcAft>
                          <a:spcPts val="770"/>
                        </a:spcAft>
                      </a:pPr>
                      <a:r>
                        <a:rPr lang="en-IN" sz="1100" kern="100">
                          <a:effectLst/>
                        </a:rPr>
                        <a:t>MULTILAYER </a:t>
                      </a:r>
                      <a:endParaRPr lang="en-IN" sz="800" kern="100">
                        <a:effectLst/>
                      </a:endParaRPr>
                    </a:p>
                    <a:p>
                      <a:pPr>
                        <a:lnSpc>
                          <a:spcPct val="107000"/>
                        </a:lnSpc>
                        <a:spcAft>
                          <a:spcPts val="800"/>
                        </a:spcAft>
                      </a:pPr>
                      <a:r>
                        <a:rPr lang="en-IN" sz="1100" kern="100">
                          <a:effectLst/>
                        </a:rPr>
                        <a:t>PERCEPTRON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0.954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0.980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a:effectLst/>
                        </a:rPr>
                        <a:t>0.967 </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c>
                  <a:txBody>
                    <a:bodyPr/>
                    <a:lstStyle/>
                    <a:p>
                      <a:pPr>
                        <a:lnSpc>
                          <a:spcPct val="107000"/>
                        </a:lnSpc>
                        <a:spcAft>
                          <a:spcPts val="800"/>
                        </a:spcAft>
                      </a:pPr>
                      <a:r>
                        <a:rPr lang="en-IN" sz="1100" kern="100" dirty="0">
                          <a:effectLst/>
                        </a:rPr>
                        <a:t>0.923 </a:t>
                      </a:r>
                      <a:endParaRPr lang="en-IN" sz="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9670" marR="4967" marT="4967"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itle 1"/>
          <p:cNvSpPr>
            <a:spLocks noGrp="1"/>
          </p:cNvSpPr>
          <p:nvPr>
            <p:ph type="title"/>
          </p:nvPr>
        </p:nvSpPr>
        <p:spPr>
          <a:xfrm>
            <a:off x="1600200" y="352425"/>
            <a:ext cx="6589713" cy="714375"/>
          </a:xfrm>
        </p:spPr>
        <p:txBody>
          <a:bodyPr vert="horz" wrap="square" lIns="91440" tIns="45720" rIns="91440" bIns="45720" anchor="t" anchorCtr="0"/>
          <a:p>
            <a:pPr>
              <a:buNone/>
            </a:pPr>
            <a:r>
              <a:rPr dirty="0">
                <a:solidFill>
                  <a:srgbClr val="0070C0"/>
                </a:solidFill>
                <a:latin typeface="Times New Roman" panose="02020603050405020304" pitchFamily="18" charset="0"/>
                <a:cs typeface="Times New Roman" panose="02020603050405020304" pitchFamily="18" charset="0"/>
              </a:rPr>
              <a:t>Interpretation Of Results</a:t>
            </a:r>
            <a:endParaRPr lang="en-IN" altLang="x-none"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0200" y="1295400"/>
            <a:ext cx="6934200" cy="4616450"/>
          </a:xfrm>
        </p:spPr>
        <p:txBody>
          <a:bodyPr vert="horz" wrap="square" lIns="91440" tIns="45720" rIns="91440" bIns="45720" numCol="1" anchor="t" anchorCtr="0" compatLnSpc="1"/>
          <a:lstStyle/>
          <a:p>
            <a:pPr marR="0" lvl="0" algn="l" defTabSz="457200" rtl="0" eaLnBrk="0" fontAlgn="base" latinLnBrk="0" hangingPunct="0">
              <a:lnSpc>
                <a:spcPct val="100000"/>
              </a:lnSpc>
              <a:spcBef>
                <a:spcPts val="1000"/>
              </a:spcBef>
              <a:spcAft>
                <a:spcPct val="0"/>
              </a:spcAft>
              <a:buClr>
                <a:schemeClr val="accent1"/>
              </a:buClr>
              <a:buSzTx/>
              <a:buFont typeface="Arial" panose="020B0604020202020204" pitchFamily="34" charset="0"/>
              <a:buChar char="•"/>
              <a:defRPr/>
            </a:pPr>
            <a:r>
              <a:rPr kumimoji="0" lang="en-US" sz="18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rPr>
              <a:t>The presented machine learning models for phishing website detection showcase diverse performances. Notably, Gradient Boosting stands out with a remarkable accuracy of 97.4%, excelling in precision and recall. It demonstrates the system's capability to effectively identify phishing threats while minimizing false positives and negatives. Other strong performers include XGBoost (96.9% accuracy) and Random Forest (96.7% accuracy), emphasizing their reliability in comprehensive phishing detection.</a:t>
            </a:r>
            <a:endParaRPr kumimoji="0" lang="en-US" sz="18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endParaRPr>
          </a:p>
          <a:p>
            <a:pPr marR="0" lvl="0" algn="l" defTabSz="457200" rtl="0" eaLnBrk="0" fontAlgn="base" latinLnBrk="0" hangingPunct="0">
              <a:lnSpc>
                <a:spcPct val="100000"/>
              </a:lnSpc>
              <a:spcBef>
                <a:spcPts val="1000"/>
              </a:spcBef>
              <a:spcAft>
                <a:spcPct val="0"/>
              </a:spcAft>
              <a:buClr>
                <a:schemeClr val="accent1"/>
              </a:buClr>
              <a:buSzTx/>
              <a:buFont typeface="Arial" panose="020B0604020202020204" pitchFamily="34" charset="0"/>
              <a:buChar char="•"/>
              <a:defRPr/>
            </a:pPr>
            <a:r>
              <a:rPr kumimoji="0" lang="en-US" sz="18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rPr>
              <a:t>While Logistic Regression (93.4% accuracy) and K-Nearest Neighbor (95.6% accuracy) exhibit solid performances, Naïve Bayes lags behind with an accuracy of 60.5%, indicating limitations in its suitability for this task. The Multilayer Perceptron, though achieving a respectable accuracy of 95.4%, suggests potential room for improvement in recall.</a:t>
            </a:r>
            <a:endParaRPr kumimoji="0" lang="en-US" sz="18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endParaRPr>
          </a:p>
          <a:p>
            <a:pPr marR="0" lvl="0" algn="l" defTabSz="457200" rtl="0" eaLnBrk="0" fontAlgn="base" latinLnBrk="0" hangingPunct="0">
              <a:lnSpc>
                <a:spcPct val="100000"/>
              </a:lnSpc>
              <a:spcBef>
                <a:spcPts val="1000"/>
              </a:spcBef>
              <a:spcAft>
                <a:spcPct val="0"/>
              </a:spcAft>
              <a:buClr>
                <a:schemeClr val="accent1"/>
              </a:buClr>
              <a:buSzTx/>
              <a:buFont typeface="Arial" panose="020B0604020202020204" pitchFamily="34" charset="0"/>
              <a:buChar char="•"/>
              <a:defRPr/>
            </a:pPr>
            <a:endParaRPr kumimoji="0" lang="en-IN" sz="18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endParaRPr>
          </a:p>
        </p:txBody>
      </p:sp>
      <p:sp>
        <p:nvSpPr>
          <p:cNvPr id="4" name="Date Placeholder 3"/>
          <p:cNvSpPr txBox="1">
            <a:spLocks noGrp="1"/>
          </p:cNvSpPr>
          <p:nvPr>
            <p:ph type="dt" sz="half" idx="2"/>
          </p:nvPr>
        </p:nvSpPr>
        <p:spPr>
          <a:noFill/>
        </p:spPr>
        <p:txBody>
          <a:bodyPr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defRPr/>
            </a:pPr>
            <a:fld id="{374D0B53-6E8A-4A51-A5F3-6521518103D3}" type="datetime1">
              <a:rPr kumimoji="0" lang="en-US" sz="9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3"/>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4"/>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900" b="0" i="0" u="none" strike="noStrike" kern="1200" cap="none" spc="0" normalizeH="0" baseline="0" noProof="0">
                <a:ln>
                  <a:noFill/>
                </a:ln>
                <a:solidFill>
                  <a:schemeClr val="tx1">
                    <a:tint val="75000"/>
                  </a:schemeClr>
                </a:solidFill>
                <a:effectLst/>
                <a:uLnTx/>
                <a:uFillTx/>
                <a:latin typeface="+mn-lt"/>
                <a:ea typeface="+mn-ea"/>
                <a:cs typeface="+mn-cs"/>
              </a:rPr>
              <a:t>(#)  of 12</a:t>
            </a:r>
            <a:endParaRPr kumimoji="0" lang="en-I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Content Placeholder 2"/>
          <p:cNvSpPr>
            <a:spLocks noGrp="1"/>
          </p:cNvSpPr>
          <p:nvPr>
            <p:ph idx="1"/>
          </p:nvPr>
        </p:nvSpPr>
        <p:spPr>
          <a:xfrm>
            <a:off x="1943100" y="838200"/>
            <a:ext cx="6591300" cy="5073650"/>
          </a:xfrm>
        </p:spPr>
        <p:txBody>
          <a:bodyPr vert="horz" wrap="square" lIns="91440" tIns="45720" rIns="91440" bIns="45720" anchor="t" anchorCtr="0"/>
          <a:p>
            <a:pPr>
              <a:buFont typeface="Arial" panose="020B0604020202020204" pitchFamily="34" charset="0"/>
              <a:buChar char="•"/>
            </a:pPr>
            <a:r>
              <a:rPr dirty="0">
                <a:solidFill>
                  <a:srgbClr val="374151"/>
                </a:solidFill>
                <a:latin typeface="Times New Roman" panose="02020603050405020304" pitchFamily="18" charset="0"/>
                <a:cs typeface="Times New Roman" panose="02020603050405020304" pitchFamily="18" charset="0"/>
              </a:rPr>
              <a:t>SVM delivers a robust performance with 96.4% accuracy and a notable recall of 98%, indicating its effectiveness in identifying phishing URLs. CatBoost, with 91.1% accuracy, showcases competitive precision but slightly lower recall.</a:t>
            </a:r>
            <a:endParaRPr dirty="0">
              <a:solidFill>
                <a:srgbClr val="37415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dirty="0">
                <a:solidFill>
                  <a:srgbClr val="374151"/>
                </a:solidFill>
                <a:latin typeface="Times New Roman" panose="02020603050405020304" pitchFamily="18" charset="0"/>
                <a:cs typeface="Times New Roman" panose="02020603050405020304" pitchFamily="18" charset="0"/>
              </a:rPr>
              <a:t>In summary, the ensemble of models, particularly Gradient Boosting, XGBoost, and Random Forest, presents a powerful arsenal for phishing detection, achieving a balance between accuracy, precision, and recall. The choice of model may depend on specific trade-offs between minimizing false positives and ensuring comprehensive identification of phishing threats.</a:t>
            </a:r>
            <a:endParaRPr dirty="0">
              <a:solidFill>
                <a:srgbClr val="374151"/>
              </a:solidFill>
              <a:latin typeface="Times New Roman" panose="02020603050405020304" pitchFamily="18" charset="0"/>
              <a:cs typeface="Times New Roman" panose="02020603050405020304" pitchFamily="18" charset="0"/>
            </a:endParaRPr>
          </a:p>
          <a:p>
            <a:endParaRPr lang="en-IN" altLang="x-none" dirty="0">
              <a:latin typeface="Times New Roman" panose="02020603050405020304" pitchFamily="18" charset="0"/>
              <a:cs typeface="Times New Roman" panose="02020603050405020304" pitchFamily="18" charset="0"/>
            </a:endParaRPr>
          </a:p>
        </p:txBody>
      </p:sp>
      <p:sp>
        <p:nvSpPr>
          <p:cNvPr id="4" name="Date Placeholder 3"/>
          <p:cNvSpPr txBox="1">
            <a:spLocks noGrp="1"/>
          </p:cNvSpPr>
          <p:nvPr>
            <p:ph type="dt" sz="half" idx="2"/>
          </p:nvPr>
        </p:nvSpPr>
        <p:spPr>
          <a:noFill/>
        </p:spPr>
        <p:txBody>
          <a:bodyPr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defRPr/>
            </a:pPr>
            <a:fld id="{374D0B53-6E8A-4A51-A5F3-6521518103D3}" type="datetime1">
              <a:rPr kumimoji="0" lang="en-US" sz="9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3"/>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4"/>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900" b="0" i="0" u="none" strike="noStrike" kern="1200" cap="none" spc="0" normalizeH="0" baseline="0" noProof="0">
                <a:ln>
                  <a:noFill/>
                </a:ln>
                <a:solidFill>
                  <a:schemeClr val="tx1">
                    <a:tint val="75000"/>
                  </a:schemeClr>
                </a:solidFill>
                <a:effectLst/>
                <a:uLnTx/>
                <a:uFillTx/>
                <a:latin typeface="+mn-lt"/>
                <a:ea typeface="+mn-ea"/>
                <a:cs typeface="+mn-cs"/>
              </a:rPr>
              <a:t>(#)  of 12</a:t>
            </a:r>
            <a:endParaRPr kumimoji="0" lang="en-I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itle 1"/>
          <p:cNvSpPr>
            <a:spLocks noGrp="1"/>
          </p:cNvSpPr>
          <p:nvPr>
            <p:ph type="title"/>
          </p:nvPr>
        </p:nvSpPr>
        <p:spPr>
          <a:xfrm>
            <a:off x="1676400" y="573088"/>
            <a:ext cx="6589713" cy="747712"/>
          </a:xfrm>
        </p:spPr>
        <p:txBody>
          <a:bodyPr vert="horz" wrap="square" lIns="91440" tIns="45720" rIns="91440" bIns="45720" anchor="t" anchorCtr="0"/>
          <a:p>
            <a:pPr eaLnBrk="1" hangingPunct="1"/>
            <a:r>
              <a:rPr lang="en-IN" altLang="en-US" b="1" dirty="0">
                <a:latin typeface="Calibri" panose="020F0502020204030204" pitchFamily="34" charset="0"/>
                <a:cs typeface="Calibri" panose="020F0502020204030204" pitchFamily="34" charset="0"/>
              </a:rPr>
              <a:t>References</a:t>
            </a:r>
            <a:endParaRPr lang="en-IN" altLang="en-US" b="1" dirty="0">
              <a:latin typeface="Calibri" panose="020F0502020204030204" pitchFamily="34" charset="0"/>
              <a:ea typeface="Calibri" panose="020F0502020204030204" pitchFamily="34" charset="0"/>
            </a:endParaRPr>
          </a:p>
        </p:txBody>
      </p:sp>
      <p:sp>
        <p:nvSpPr>
          <p:cNvPr id="30723" name="Content Placeholder 2"/>
          <p:cNvSpPr>
            <a:spLocks noGrp="1" noChangeArrowheads="1"/>
          </p:cNvSpPr>
          <p:nvPr>
            <p:ph idx="1"/>
          </p:nvPr>
        </p:nvSpPr>
        <p:spPr>
          <a:xfrm>
            <a:off x="1676400" y="1752600"/>
            <a:ext cx="6591300" cy="2438400"/>
          </a:xfrm>
        </p:spPr>
        <p:txBody>
          <a:bodyPr vert="horz" wrap="square" lIns="91440" tIns="45720" rIns="91440" bIns="45720" numCol="1" anchor="t" anchorCtr="0" compatLnSpc="1"/>
          <a:p>
            <a:pPr algn="just">
              <a:lnSpc>
                <a:spcPct val="107000"/>
              </a:lnSpc>
              <a:spcAft>
                <a:spcPts val="25"/>
              </a:spcAft>
              <a:buClr>
                <a:srgbClr val="000000"/>
              </a:buClr>
              <a:buFont typeface="Century Gothic" pitchFamily="34" charset="0"/>
              <a:buAutoNum type="arabicPeriod"/>
            </a:pPr>
            <a:r>
              <a:rPr lang="en-IN" altLang="x-none" dirty="0">
                <a:solidFill>
                  <a:srgbClr val="000000"/>
                </a:solidFill>
                <a:latin typeface="Times New Roman" panose="02020603050405020304" pitchFamily="18" charset="0"/>
                <a:cs typeface="Times New Roman" panose="02020603050405020304" pitchFamily="18" charset="0"/>
              </a:rPr>
              <a:t>Wenqian Tian; Pei Li; Tao Wei; Zhenkai Liang, 23 August 2017 "Phishing-Alarm: Robust and Efficient Phishing Detection via Page Component Similarity" 17020 – 17030.  </a:t>
            </a:r>
            <a:endParaRPr lang="en-IN" altLang="x-none" dirty="0">
              <a:solidFill>
                <a:srgbClr val="000000"/>
              </a:solidFill>
              <a:latin typeface="Times New Roman" panose="02020603050405020304" pitchFamily="18" charset="0"/>
              <a:cs typeface="Times New Roman" panose="02020603050405020304" pitchFamily="18" charset="0"/>
            </a:endParaRPr>
          </a:p>
          <a:p>
            <a:pPr algn="just">
              <a:lnSpc>
                <a:spcPct val="107000"/>
              </a:lnSpc>
              <a:spcAft>
                <a:spcPts val="25"/>
              </a:spcAft>
              <a:buClr>
                <a:srgbClr val="000000"/>
              </a:buClr>
              <a:buFont typeface="Century Gothic" pitchFamily="34" charset="0"/>
              <a:buAutoNum type="arabicPeriod"/>
            </a:pPr>
            <a:r>
              <a:rPr lang="en-IN" altLang="x-none" dirty="0">
                <a:solidFill>
                  <a:srgbClr val="000000"/>
                </a:solidFill>
                <a:latin typeface="Times New Roman" panose="02020603050405020304" pitchFamily="18" charset="0"/>
                <a:cs typeface="Times New Roman" panose="02020603050405020304" pitchFamily="18" charset="0"/>
              </a:rPr>
              <a:t>B. Deekshitha, Ch. Aswitha, Ch. Shyam Sundar, A. Kavya Deepthi, , June 2022"URL Based Phishing Website Detection by Using Gradient and Catboost Algorithms "IJRASET, Volume 10.  </a:t>
            </a:r>
            <a:endParaRPr lang="en-IN" altLang="x-none" dirty="0">
              <a:solidFill>
                <a:srgbClr val="000000"/>
              </a:solidFill>
              <a:latin typeface="Calibri" panose="020F0502020204030204" pitchFamily="34" charset="0"/>
              <a:cs typeface="Calibri" panose="020F0502020204030204" pitchFamily="34" charset="0"/>
            </a:endParaRPr>
          </a:p>
          <a:p>
            <a:pPr algn="just">
              <a:lnSpc>
                <a:spcPct val="99000"/>
              </a:lnSpc>
              <a:spcAft>
                <a:spcPts val="25"/>
              </a:spcAft>
              <a:buClr>
                <a:srgbClr val="000000"/>
              </a:buClr>
              <a:buFont typeface="Century Gothic" pitchFamily="34" charset="0"/>
              <a:buAutoNum type="arabicPeriod"/>
            </a:pPr>
            <a:r>
              <a:rPr lang="en-IN" altLang="x-none" dirty="0">
                <a:solidFill>
                  <a:srgbClr val="000000"/>
                </a:solidFill>
                <a:latin typeface="Times New Roman" panose="02020603050405020304" pitchFamily="18" charset="0"/>
                <a:cs typeface="Times New Roman" panose="02020603050405020304" pitchFamily="18" charset="0"/>
              </a:rPr>
              <a:t>Luka Jovanovic, Dijana Jovanovic, Milos Antonijevic, 18 April 2023" Improving Phishing Website Detection Using a Hybrid Two-level Framework for Feature Selection and XGBoost Tuning", Journal of Web Engineering, Vol. 22 3. </a:t>
            </a:r>
            <a:endParaRPr lang="en-IN" altLang="x-none" dirty="0">
              <a:solidFill>
                <a:srgbClr val="000000"/>
              </a:solidFill>
              <a:latin typeface="Times New Roman" panose="02020603050405020304" pitchFamily="18" charset="0"/>
              <a:cs typeface="Times New Roman" panose="02020603050405020304" pitchFamily="18" charset="0"/>
            </a:endParaRPr>
          </a:p>
          <a:p>
            <a:pPr algn="just">
              <a:lnSpc>
                <a:spcPct val="107000"/>
              </a:lnSpc>
              <a:spcAft>
                <a:spcPts val="25"/>
              </a:spcAft>
              <a:buClr>
                <a:srgbClr val="000000"/>
              </a:buClr>
              <a:buFont typeface="Century Gothic" pitchFamily="34" charset="0"/>
              <a:buAutoNum type="arabicPeriod"/>
            </a:pPr>
            <a:r>
              <a:rPr lang="en-IN" altLang="x-none" dirty="0">
                <a:solidFill>
                  <a:srgbClr val="000000"/>
                </a:solidFill>
                <a:latin typeface="Times New Roman" panose="02020603050405020304" pitchFamily="18" charset="0"/>
                <a:cs typeface="Times New Roman" panose="02020603050405020304" pitchFamily="18" charset="0"/>
              </a:rPr>
              <a:t>Rishikesh Mahajan, Irffan Siddavatam, October 2018, "Phishing Website Detection using Machine Learning Algorithms ", International Journal of Computer Applications (0975 – 8887) ,Volume 181 – No. 23. </a:t>
            </a:r>
            <a:endParaRPr lang="en-IN" altLang="x-none" dirty="0">
              <a:solidFill>
                <a:srgbClr val="000000"/>
              </a:solidFill>
              <a:latin typeface="Times New Roman" panose="02020603050405020304" pitchFamily="18" charset="0"/>
              <a:cs typeface="Times New Roman" panose="02020603050405020304" pitchFamily="18" charset="0"/>
            </a:endParaRPr>
          </a:p>
          <a:p>
            <a:pPr algn="just">
              <a:lnSpc>
                <a:spcPct val="107000"/>
              </a:lnSpc>
              <a:spcAft>
                <a:spcPts val="25"/>
              </a:spcAft>
              <a:buClr>
                <a:srgbClr val="000000"/>
              </a:buClr>
              <a:buFont typeface="Century Gothic" pitchFamily="34" charset="0"/>
              <a:buAutoNum type="arabicPeriod"/>
            </a:pPr>
            <a:endParaRPr lang="en-IN" altLang="x-none" dirty="0">
              <a:solidFill>
                <a:srgbClr val="000000"/>
              </a:solidFill>
              <a:latin typeface="Calibri" panose="020F0502020204030204" pitchFamily="34" charset="0"/>
              <a:cs typeface="Calibri" panose="020F0502020204030204" pitchFamily="34" charset="0"/>
            </a:endParaRPr>
          </a:p>
          <a:p>
            <a:pPr eaLnBrk="1" hangingPunct="1"/>
            <a:endParaRPr lang="en-IN" altLang="en-US" dirty="0">
              <a:latin typeface="Calibri" panose="020F0502020204030204" pitchFamily="34" charset="0"/>
              <a:cs typeface="Calibri" panose="020F0502020204030204" pitchFamily="34" charset="0"/>
            </a:endParaRPr>
          </a:p>
          <a:p>
            <a:pPr eaLnBrk="1" hangingPunct="1"/>
            <a:endParaRPr lang="en-IN" altLang="en-US" dirty="0">
              <a:latin typeface="Calibri" panose="020F0502020204030204" pitchFamily="34" charset="0"/>
              <a:ea typeface="Calibri" panose="020F0502020204030204" pitchFamily="34" charset="0"/>
            </a:endParaRPr>
          </a:p>
        </p:txBody>
      </p:sp>
      <p:sp>
        <p:nvSpPr>
          <p:cNvPr id="4" name="Date Placeholder 3"/>
          <p:cNvSpPr txBox="1">
            <a:spLocks noGrp="1"/>
          </p:cNvSpPr>
          <p:nvPr>
            <p:ph type="dt" sz="half" idx="2"/>
          </p:nvPr>
        </p:nvSpPr>
        <p:spPr>
          <a:noFill/>
        </p:spPr>
        <p:txBody>
          <a:bodyPr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defRPr/>
            </a:pPr>
            <a:fld id="{CEBED0AC-B1C5-4D9E-B8BC-A200B7C1B7E1}"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3"/>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 name="Slide Number Placeholder 1"/>
          <p:cNvSpPr txBox="1">
            <a:spLocks noGrp="1"/>
          </p:cNvSpPr>
          <p:nvPr>
            <p:ph type="sldNum" sz="quarter" idx="4"/>
          </p:nvPr>
        </p:nvSpPr>
        <p:spPr>
          <a:noFill/>
        </p:spPr>
        <p:txBody>
          <a:bodyPr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5pPr>
          </a:lstStyle>
          <a:p>
            <a:pPr lvl="0" algn="ctr" eaLnBrk="1" hangingPunct="1">
              <a:buNone/>
            </a:pPr>
            <a:fld id="{9A0DB2DC-4C9A-4742-B13C-FB6460FD3503}" type="slidenum">
              <a:rPr lang="en-US" altLang="en-US" sz="900" dirty="0">
                <a:solidFill>
                  <a:srgbClr val="898989"/>
                </a:solidFill>
              </a:rPr>
            </a:fld>
            <a:r>
              <a:rPr lang="en-US" altLang="en-US" sz="900" dirty="0">
                <a:solidFill>
                  <a:srgbClr val="898989"/>
                </a:solidFill>
              </a:rPr>
              <a:t> of 12</a:t>
            </a:r>
            <a:endParaRPr lang="en-US" altLang="en-US" sz="900" dirty="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a:xfrm>
            <a:off x="1676400" y="573088"/>
            <a:ext cx="6589713" cy="747712"/>
          </a:xfrm>
        </p:spPr>
        <p:txBody>
          <a:bodyPr vert="horz" wrap="square" lIns="91440" tIns="45720" rIns="91440" bIns="45720" anchor="t" anchorCtr="0"/>
          <a:p>
            <a:pPr eaLnBrk="1" hangingPunct="1"/>
            <a:r>
              <a:rPr lang="en-IN" altLang="en-US" b="1" dirty="0">
                <a:latin typeface="Calibri" panose="020F0502020204030204" pitchFamily="34" charset="0"/>
                <a:cs typeface="Calibri" panose="020F0502020204030204" pitchFamily="34" charset="0"/>
              </a:rPr>
              <a:t>Overview</a:t>
            </a:r>
            <a:endParaRPr lang="en-IN" altLang="en-US" b="1" dirty="0">
              <a:latin typeface="Calibri" panose="020F0502020204030204" pitchFamily="34" charset="0"/>
              <a:ea typeface="Calibri" panose="020F0502020204030204" pitchFamily="34" charset="0"/>
            </a:endParaRPr>
          </a:p>
        </p:txBody>
      </p:sp>
      <p:sp>
        <p:nvSpPr>
          <p:cNvPr id="22531" name="Content Placeholder 2"/>
          <p:cNvSpPr>
            <a:spLocks noGrp="1"/>
          </p:cNvSpPr>
          <p:nvPr>
            <p:ph idx="1"/>
          </p:nvPr>
        </p:nvSpPr>
        <p:spPr>
          <a:xfrm>
            <a:off x="1676400" y="1824038"/>
            <a:ext cx="6591300" cy="3778250"/>
          </a:xfrm>
        </p:spPr>
        <p:txBody>
          <a:bodyPr vert="horz" wrap="square" lIns="91440" tIns="45720" rIns="91440" bIns="45720" anchor="t" anchorCtr="0"/>
          <a:p>
            <a:pPr eaLnBrk="1" hangingPunct="1">
              <a:buFont typeface="Arial" panose="020B0604020202020204" pitchFamily="34" charset="0"/>
              <a:buChar char="•"/>
            </a:pPr>
            <a:r>
              <a:rPr lang="en-IN" altLang="en-US" dirty="0">
                <a:latin typeface="Calibri" panose="020F0502020204030204" pitchFamily="34" charset="0"/>
                <a:cs typeface="Calibri" panose="020F0502020204030204" pitchFamily="34" charset="0"/>
              </a:rPr>
              <a:t>Introduction</a:t>
            </a:r>
            <a:endParaRPr lang="en-IN" altLang="en-US" dirty="0">
              <a:latin typeface="Calibri" panose="020F0502020204030204" pitchFamily="34" charset="0"/>
              <a:cs typeface="Calibri" panose="020F0502020204030204" pitchFamily="34" charset="0"/>
            </a:endParaRPr>
          </a:p>
          <a:p>
            <a:pPr eaLnBrk="1" hangingPunct="1">
              <a:buFont typeface="Arial" panose="020B0604020202020204" pitchFamily="34" charset="0"/>
              <a:buChar char="•"/>
            </a:pPr>
            <a:r>
              <a:rPr lang="en-IN" altLang="en-US" dirty="0">
                <a:latin typeface="Calibri" panose="020F0502020204030204" pitchFamily="34" charset="0"/>
                <a:cs typeface="Calibri" panose="020F0502020204030204" pitchFamily="34" charset="0"/>
              </a:rPr>
              <a:t>Problem Definition and Objectives</a:t>
            </a:r>
            <a:endParaRPr lang="en-IN" altLang="en-US" dirty="0">
              <a:latin typeface="Calibri" panose="020F0502020204030204" pitchFamily="34" charset="0"/>
              <a:cs typeface="Calibri" panose="020F0502020204030204" pitchFamily="34" charset="0"/>
            </a:endParaRPr>
          </a:p>
          <a:p>
            <a:pPr eaLnBrk="1" hangingPunct="1">
              <a:buFont typeface="Arial" panose="020B0604020202020204" pitchFamily="34" charset="0"/>
              <a:buChar char="•"/>
            </a:pPr>
            <a:r>
              <a:rPr lang="en-IN" altLang="en-US" dirty="0">
                <a:latin typeface="Calibri" panose="020F0502020204030204" pitchFamily="34" charset="0"/>
                <a:cs typeface="Calibri" panose="020F0502020204030204" pitchFamily="34" charset="0"/>
              </a:rPr>
              <a:t>Literature Review</a:t>
            </a:r>
            <a:endParaRPr lang="en-IN" altLang="en-US" dirty="0">
              <a:latin typeface="Calibri" panose="020F0502020204030204" pitchFamily="34" charset="0"/>
              <a:cs typeface="Calibri" panose="020F0502020204030204" pitchFamily="34" charset="0"/>
            </a:endParaRPr>
          </a:p>
          <a:p>
            <a:pPr eaLnBrk="1" hangingPunct="1">
              <a:buFont typeface="Arial" panose="020B0604020202020204" pitchFamily="34" charset="0"/>
              <a:buChar char="•"/>
            </a:pPr>
            <a:r>
              <a:rPr lang="en-IN" altLang="en-US" dirty="0">
                <a:latin typeface="Calibri" panose="020F0502020204030204" pitchFamily="34" charset="0"/>
                <a:cs typeface="Calibri" panose="020F0502020204030204" pitchFamily="34" charset="0"/>
              </a:rPr>
              <a:t>Detailed Methodology with Architectural Diagram</a:t>
            </a:r>
            <a:endParaRPr lang="en-IN" altLang="en-US" dirty="0">
              <a:latin typeface="Calibri" panose="020F0502020204030204" pitchFamily="34" charset="0"/>
              <a:cs typeface="Calibri" panose="020F0502020204030204" pitchFamily="34" charset="0"/>
            </a:endParaRPr>
          </a:p>
          <a:p>
            <a:pPr eaLnBrk="1" hangingPunct="1">
              <a:buFont typeface="Arial" panose="020B0604020202020204" pitchFamily="34" charset="0"/>
              <a:buChar char="•"/>
            </a:pPr>
            <a:r>
              <a:rPr lang="en-IN" altLang="en-US" dirty="0">
                <a:latin typeface="Calibri" panose="020F0502020204030204" pitchFamily="34" charset="0"/>
                <a:cs typeface="Calibri" panose="020F0502020204030204" pitchFamily="34" charset="0"/>
              </a:rPr>
              <a:t>Experimentation</a:t>
            </a:r>
            <a:endParaRPr lang="en-IN" altLang="en-US" dirty="0">
              <a:latin typeface="Calibri" panose="020F0502020204030204" pitchFamily="34" charset="0"/>
              <a:cs typeface="Calibri" panose="020F0502020204030204" pitchFamily="34" charset="0"/>
            </a:endParaRPr>
          </a:p>
          <a:p>
            <a:pPr eaLnBrk="1" hangingPunct="1">
              <a:buFont typeface="Arial" panose="020B0604020202020204" pitchFamily="34" charset="0"/>
              <a:buChar char="•"/>
            </a:pPr>
            <a:r>
              <a:rPr lang="en-IN" altLang="en-US" dirty="0">
                <a:latin typeface="Calibri" panose="020F0502020204030204" pitchFamily="34" charset="0"/>
                <a:cs typeface="Calibri" panose="020F0502020204030204" pitchFamily="34" charset="0"/>
              </a:rPr>
              <a:t>Comparison of Results with Graphical Representation</a:t>
            </a:r>
            <a:endParaRPr lang="en-IN" altLang="en-US" dirty="0">
              <a:latin typeface="Calibri" panose="020F0502020204030204" pitchFamily="34" charset="0"/>
              <a:cs typeface="Calibri" panose="020F0502020204030204" pitchFamily="34" charset="0"/>
            </a:endParaRPr>
          </a:p>
          <a:p>
            <a:pPr eaLnBrk="1" hangingPunct="1">
              <a:buFont typeface="Arial" panose="020B0604020202020204" pitchFamily="34" charset="0"/>
              <a:buChar char="•"/>
            </a:pPr>
            <a:r>
              <a:rPr lang="en-IN" altLang="en-US" dirty="0">
                <a:latin typeface="Calibri" panose="020F0502020204030204" pitchFamily="34" charset="0"/>
                <a:cs typeface="Calibri" panose="020F0502020204030204" pitchFamily="34" charset="0"/>
              </a:rPr>
              <a:t>References</a:t>
            </a:r>
            <a:endParaRPr lang="en-IN" altLang="en-US" dirty="0">
              <a:latin typeface="Calibri" panose="020F0502020204030204" pitchFamily="34" charset="0"/>
              <a:cs typeface="Calibri" panose="020F0502020204030204" pitchFamily="34" charset="0"/>
            </a:endParaRPr>
          </a:p>
          <a:p>
            <a:pPr eaLnBrk="1" hangingPunct="1"/>
            <a:endParaRPr lang="en-IN" altLang="en-US" dirty="0">
              <a:latin typeface="Calibri" panose="020F0502020204030204" pitchFamily="34" charset="0"/>
              <a:cs typeface="Calibri" panose="020F0502020204030204" pitchFamily="34" charset="0"/>
            </a:endParaRPr>
          </a:p>
          <a:p>
            <a:pPr eaLnBrk="1" hangingPunct="1"/>
            <a:endParaRPr lang="en-IN" altLang="en-US" dirty="0">
              <a:latin typeface="Calibri" panose="020F0502020204030204" pitchFamily="34" charset="0"/>
              <a:ea typeface="Calibri" panose="020F0502020204030204" pitchFamily="34" charset="0"/>
            </a:endParaRPr>
          </a:p>
        </p:txBody>
      </p:sp>
      <p:sp>
        <p:nvSpPr>
          <p:cNvPr id="4" name="Date Placeholder 3"/>
          <p:cNvSpPr txBox="1">
            <a:spLocks noGrp="1"/>
          </p:cNvSpPr>
          <p:nvPr>
            <p:ph type="dt" sz="half" idx="2"/>
          </p:nvPr>
        </p:nvSpPr>
        <p:spPr>
          <a:xfrm>
            <a:off x="950913" y="6165850"/>
            <a:ext cx="1066800" cy="369888"/>
          </a:xfrm>
          <a:noFill/>
        </p:spPr>
        <p:txBody>
          <a:bodyPr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defRPr/>
            </a:pPr>
            <a:fld id="{C15839E0-7EC2-48C7-B32E-2EBA9045D97E}"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3"/>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1"/>
          <p:cNvSpPr txBox="1">
            <a:spLocks noGrp="1"/>
          </p:cNvSpPr>
          <p:nvPr>
            <p:ph type="sldNum" sz="quarter" idx="4"/>
          </p:nvPr>
        </p:nvSpPr>
        <p:spPr>
          <a:noFill/>
        </p:spPr>
        <p:txBody>
          <a:bodyPr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5pPr>
          </a:lstStyle>
          <a:p>
            <a:pPr lvl="0" algn="ctr" eaLnBrk="1" hangingPunct="1">
              <a:buNone/>
            </a:pPr>
            <a:fld id="{9A0DB2DC-4C9A-4742-B13C-FB6460FD3503}" type="slidenum">
              <a:rPr lang="en-US" altLang="en-US" sz="900" dirty="0">
                <a:solidFill>
                  <a:srgbClr val="898989"/>
                </a:solidFill>
              </a:rPr>
            </a:fld>
            <a:r>
              <a:rPr lang="en-US" altLang="en-US" sz="900" dirty="0">
                <a:solidFill>
                  <a:srgbClr val="898989"/>
                </a:solidFill>
              </a:rPr>
              <a:t> of 12</a:t>
            </a:r>
            <a:endParaRPr lang="en-US" altLang="en-US" sz="900" dirty="0">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76400" y="573088"/>
            <a:ext cx="6589713" cy="74771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IN" sz="3600" b="1" i="0" u="none" strike="noStrike" kern="1200" cap="none" spc="0" normalizeH="0" baseline="0" noProof="0" dirty="0">
                <a:ln>
                  <a:noFill/>
                </a:ln>
                <a:solidFill>
                  <a:schemeClr val="accent2">
                    <a:lumMod val="75000"/>
                  </a:schemeClr>
                </a:solidFill>
                <a:effectLst/>
                <a:uLnTx/>
                <a:uFillTx/>
                <a:latin typeface="Calibri" panose="020F0502020204030204" pitchFamily="34" charset="0"/>
                <a:ea typeface="+mj-ea"/>
                <a:cs typeface="Calibri" panose="020F0502020204030204" pitchFamily="34" charset="0"/>
              </a:rPr>
              <a:t>Problem Statement and Objectives</a:t>
            </a:r>
            <a:br>
              <a:rPr kumimoji="0" lang="en-IN" sz="3600" b="1" i="0" u="none" strike="noStrike" kern="1200" cap="none" spc="0" normalizeH="0" baseline="0" noProof="0" dirty="0">
                <a:ln>
                  <a:noFill/>
                </a:ln>
                <a:solidFill>
                  <a:schemeClr val="accent2">
                    <a:lumMod val="75000"/>
                  </a:schemeClr>
                </a:solidFill>
                <a:effectLst/>
                <a:uLnTx/>
                <a:uFillTx/>
                <a:latin typeface="Calibri" panose="020F0502020204030204" pitchFamily="34" charset="0"/>
                <a:ea typeface="+mj-ea"/>
                <a:cs typeface="Calibri" panose="020F0502020204030204" pitchFamily="34" charset="0"/>
              </a:rPr>
            </a:br>
            <a:endParaRPr kumimoji="0" lang="en-IN" sz="3600" b="1" i="0" u="none" strike="noStrike" kern="1200" cap="none" spc="0" normalizeH="0" baseline="0" noProof="0" dirty="0">
              <a:ln>
                <a:noFill/>
              </a:ln>
              <a:solidFill>
                <a:schemeClr val="accent2">
                  <a:lumMod val="75000"/>
                </a:schemeClr>
              </a:solidFill>
              <a:effectLst/>
              <a:uLnTx/>
              <a:uFillTx/>
              <a:latin typeface="Calibri" panose="020F0502020204030204" pitchFamily="34" charset="0"/>
              <a:ea typeface="+mj-ea"/>
              <a:cs typeface="Calibri" panose="020F0502020204030204" pitchFamily="34" charset="0"/>
            </a:endParaRPr>
          </a:p>
        </p:txBody>
      </p:sp>
      <p:sp>
        <p:nvSpPr>
          <p:cNvPr id="23555" name="Content Placeholder 2"/>
          <p:cNvSpPr>
            <a:spLocks noGrp="1"/>
          </p:cNvSpPr>
          <p:nvPr>
            <p:ph idx="1"/>
          </p:nvPr>
        </p:nvSpPr>
        <p:spPr>
          <a:xfrm>
            <a:off x="1485900" y="1219200"/>
            <a:ext cx="6591300" cy="4235450"/>
          </a:xfrm>
        </p:spPr>
        <p:txBody>
          <a:bodyPr vert="horz" wrap="square" lIns="91440" tIns="45720" rIns="91440" bIns="45720" anchor="t" anchorCtr="0"/>
          <a:p>
            <a:pPr marL="0" indent="0" algn="just" eaLnBrk="1" hangingPunct="1">
              <a:buNone/>
            </a:pPr>
            <a:r>
              <a:rPr lang="en-IN" altLang="en-US" sz="2800" dirty="0">
                <a:latin typeface="Times New Roman" panose="02020603050405020304" pitchFamily="18" charset="0"/>
                <a:cs typeface="Times New Roman" panose="02020603050405020304" pitchFamily="18" charset="0"/>
              </a:rPr>
              <a:t>Problem:-</a:t>
            </a:r>
            <a:endParaRPr lang="en-IN" altLang="en-US" sz="2800" dirty="0">
              <a:latin typeface="Times New Roman" panose="02020603050405020304" pitchFamily="18" charset="0"/>
              <a:cs typeface="Times New Roman" panose="02020603050405020304" pitchFamily="18" charset="0"/>
            </a:endParaRPr>
          </a:p>
          <a:p>
            <a:pPr marL="0" indent="0" algn="just" eaLnBrk="1" hangingPunct="1">
              <a:buNone/>
            </a:pPr>
            <a:r>
              <a:rPr dirty="0">
                <a:solidFill>
                  <a:srgbClr val="374151"/>
                </a:solidFill>
                <a:latin typeface="Times New Roman" panose="02020603050405020304" pitchFamily="18" charset="0"/>
                <a:cs typeface="Times New Roman" panose="02020603050405020304" pitchFamily="18" charset="0"/>
              </a:rPr>
              <a:t>The spread of phishing websites poses a significant threat to online users, as cybercriminals employ increasingly sophisticated techniques to deceive individuals into divulging sensitive information. Traditional methods of identifying phishing websites often fall short due to the dynamic nature of these threats. Therefore, there is a pressing need for an effective and adaptive solution that leverages machine learning algorithms to detect phishing URLs in real-time.</a:t>
            </a:r>
            <a:endParaRPr dirty="0">
              <a:solidFill>
                <a:srgbClr val="374151"/>
              </a:solidFill>
              <a:latin typeface="Times New Roman" panose="02020603050405020304" pitchFamily="18" charset="0"/>
              <a:cs typeface="Times New Roman" panose="02020603050405020304" pitchFamily="18" charset="0"/>
            </a:endParaRPr>
          </a:p>
          <a:p>
            <a:pPr marL="0" indent="0" algn="just" eaLnBrk="1" hangingPunct="1">
              <a:buNone/>
            </a:pPr>
            <a:r>
              <a:rPr lang="en-IN" altLang="en-US" sz="2800" dirty="0">
                <a:latin typeface="Times New Roman" panose="02020603050405020304" pitchFamily="18" charset="0"/>
                <a:cs typeface="Times New Roman" panose="02020603050405020304" pitchFamily="18" charset="0"/>
              </a:rPr>
              <a:t>Objectives:-</a:t>
            </a:r>
            <a:endParaRPr lang="en-IN" altLang="en-US" sz="28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dirty="0">
                <a:latin typeface="Times New Roman" panose="02020603050405020304" pitchFamily="18" charset="0"/>
                <a:cs typeface="Times New Roman" panose="02020603050405020304" pitchFamily="18" charset="0"/>
              </a:rPr>
              <a:t>Th</a:t>
            </a:r>
            <a:r>
              <a:rPr lang="en-GB" altLang="en-US" dirty="0">
                <a:latin typeface="Times New Roman" panose="02020603050405020304" pitchFamily="18" charset="0"/>
                <a:cs typeface="Times New Roman" panose="02020603050405020304" pitchFamily="18" charset="0"/>
              </a:rPr>
              <a:t>e objective is to introduce</a:t>
            </a:r>
            <a:r>
              <a:rPr lang="en-US" altLang="en-US" dirty="0">
                <a:latin typeface="Times New Roman" panose="02020603050405020304" pitchFamily="18" charset="0"/>
                <a:cs typeface="Times New Roman" panose="02020603050405020304" pitchFamily="18" charset="0"/>
              </a:rPr>
              <a:t> a web-based solution designed to combat phishing attacks by leveraging state-of-the-art machine learning algorithms. The proposed system employs a combination of feature engineering and advanced supervised learning techniques to analyze and classify websites as either legitimate or potential phishing threats.</a:t>
            </a:r>
            <a:endParaRPr lang="en-US" altLang="en-US" dirty="0">
              <a:latin typeface="Times New Roman" panose="02020603050405020304" pitchFamily="18" charset="0"/>
              <a:cs typeface="Times New Roman" panose="02020603050405020304" pitchFamily="18" charset="0"/>
            </a:endParaRPr>
          </a:p>
          <a:p>
            <a:pPr marL="0" indent="0" algn="just" eaLnBrk="1" hangingPunct="1">
              <a:buNone/>
            </a:pPr>
            <a:endParaRPr lang="en-US" altLang="en-US" dirty="0">
              <a:latin typeface="Times New Roman" panose="02020603050405020304" pitchFamily="18" charset="0"/>
              <a:cs typeface="Times New Roman" panose="02020603050405020304" pitchFamily="18" charset="0"/>
            </a:endParaRPr>
          </a:p>
          <a:p>
            <a:pPr marL="0" indent="0" algn="just" eaLnBrk="1" hangingPunct="1">
              <a:buNone/>
            </a:pPr>
            <a:endParaRPr lang="en-US" altLang="en-US" dirty="0">
              <a:latin typeface="Times New Roman" panose="02020603050405020304" pitchFamily="18" charset="0"/>
              <a:cs typeface="Times New Roman" panose="02020603050405020304" pitchFamily="18" charset="0"/>
            </a:endParaRPr>
          </a:p>
          <a:p>
            <a:pPr marL="0" indent="0" algn="just" eaLnBrk="1" hangingPunct="1">
              <a:buNone/>
            </a:pPr>
            <a:endParaRPr lang="en-US" altLang="en-US" dirty="0">
              <a:latin typeface="Times New Roman" panose="02020603050405020304" pitchFamily="18" charset="0"/>
              <a:cs typeface="Times New Roman" panose="02020603050405020304" pitchFamily="18" charset="0"/>
            </a:endParaRPr>
          </a:p>
          <a:p>
            <a:pPr marL="0" indent="0" algn="just" eaLnBrk="1" hangingPunct="1">
              <a:buNone/>
            </a:pPr>
            <a:endParaRPr lang="en-US" altLang="en-US" dirty="0">
              <a:latin typeface="Times New Roman" panose="02020603050405020304" pitchFamily="18" charset="0"/>
              <a:cs typeface="Times New Roman" panose="02020603050405020304" pitchFamily="18" charset="0"/>
            </a:endParaRPr>
          </a:p>
          <a:p>
            <a:pPr marL="0" indent="0" algn="just" eaLnBrk="1" hangingPunct="1">
              <a:buNone/>
            </a:pPr>
            <a:endParaRPr lang="en-US" altLang="en-US" dirty="0">
              <a:latin typeface="Times New Roman" panose="02020603050405020304" pitchFamily="18" charset="0"/>
              <a:cs typeface="Times New Roman" panose="02020603050405020304" pitchFamily="18" charset="0"/>
            </a:endParaRPr>
          </a:p>
          <a:p>
            <a:pPr marL="0" indent="0" algn="just" eaLnBrk="1" hangingPunct="1">
              <a:buNone/>
            </a:pPr>
            <a:endParaRPr lang="en-US" altLang="en-US" dirty="0">
              <a:latin typeface="Times New Roman" panose="02020603050405020304" pitchFamily="18" charset="0"/>
              <a:cs typeface="Times New Roman" panose="02020603050405020304" pitchFamily="18" charset="0"/>
            </a:endParaRPr>
          </a:p>
          <a:p>
            <a:pPr marL="0" indent="0" algn="just" eaLnBrk="1" hangingPunct="1">
              <a:buNone/>
            </a:pPr>
            <a:endParaRPr lang="en-US" altLang="en-US" dirty="0">
              <a:latin typeface="Times New Roman" panose="02020603050405020304" pitchFamily="18" charset="0"/>
              <a:cs typeface="Times New Roman" panose="02020603050405020304" pitchFamily="18" charset="0"/>
            </a:endParaRPr>
          </a:p>
          <a:p>
            <a:pPr marL="0" indent="0" algn="just" eaLnBrk="1" hangingPunct="1">
              <a:buNone/>
            </a:pPr>
            <a:endParaRPr lang="en-US" altLang="en-US" dirty="0">
              <a:latin typeface="Times New Roman" panose="02020603050405020304" pitchFamily="18" charset="0"/>
              <a:cs typeface="Times New Roman" panose="02020603050405020304" pitchFamily="18" charset="0"/>
            </a:endParaRPr>
          </a:p>
          <a:p>
            <a:pPr marL="0" indent="0" algn="just" eaLnBrk="1" hangingPunct="1">
              <a:buNone/>
            </a:pPr>
            <a:endParaRPr lang="en-US" altLang="en-US" dirty="0">
              <a:latin typeface="Times New Roman" panose="02020603050405020304" pitchFamily="18" charset="0"/>
              <a:cs typeface="Times New Roman" panose="02020603050405020304" pitchFamily="18" charset="0"/>
            </a:endParaRPr>
          </a:p>
          <a:p>
            <a:pPr marL="0" indent="0" algn="just" eaLnBrk="1" hangingPunct="1">
              <a:buNone/>
            </a:pPr>
            <a:endParaRPr lang="en-US" altLang="en-US" dirty="0">
              <a:latin typeface="Times New Roman" panose="02020603050405020304" pitchFamily="18" charset="0"/>
              <a:cs typeface="Times New Roman" panose="02020603050405020304" pitchFamily="18" charset="0"/>
            </a:endParaRPr>
          </a:p>
          <a:p>
            <a:pPr marL="0" indent="0" algn="just" eaLnBrk="1" hangingPunct="1">
              <a:buNone/>
            </a:pPr>
            <a:endParaRPr lang="en-US" altLang="en-US" dirty="0">
              <a:latin typeface="Times New Roman" panose="02020603050405020304" pitchFamily="18" charset="0"/>
              <a:cs typeface="Times New Roman" panose="02020603050405020304" pitchFamily="18" charset="0"/>
            </a:endParaRPr>
          </a:p>
          <a:p>
            <a:pPr marL="0" indent="0" algn="just" eaLnBrk="1" hangingPunct="1">
              <a:buNone/>
            </a:pPr>
            <a:endParaRPr lang="en-US" altLang="en-US" dirty="0">
              <a:latin typeface="Times New Roman" panose="02020603050405020304" pitchFamily="18" charset="0"/>
              <a:cs typeface="Times New Roman" panose="02020603050405020304" pitchFamily="18" charset="0"/>
            </a:endParaRPr>
          </a:p>
          <a:p>
            <a:pPr marL="0" indent="0" algn="just" eaLnBrk="1" hangingPunct="1">
              <a:buNone/>
            </a:pPr>
            <a:r>
              <a:rPr lang="en-US" altLang="en-US" dirty="0">
                <a:latin typeface="Times New Roman" panose="02020603050405020304" pitchFamily="18" charset="0"/>
                <a:cs typeface="Times New Roman" panose="02020603050405020304" pitchFamily="18" charset="0"/>
              </a:rPr>
              <a:t>.</a:t>
            </a:r>
            <a:endParaRPr lang="en-IN"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Slide Number Placeholder 2"/>
          <p:cNvSpPr txBox="1">
            <a:spLocks noGrp="1"/>
          </p:cNvSpPr>
          <p:nvPr>
            <p:ph type="sldNum" sz="quarter" idx="4"/>
          </p:nvPr>
        </p:nvSpPr>
        <p:spPr>
          <a:xfrm>
            <a:off x="8243888" y="6156325"/>
            <a:ext cx="585788" cy="365125"/>
          </a:xfrm>
          <a:noFill/>
        </p:spPr>
        <p:txBody>
          <a:bodyPr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5pPr>
          </a:lstStyle>
          <a:p>
            <a:pPr lvl="0" algn="ctr" eaLnBrk="1" hangingPunct="1">
              <a:buNone/>
            </a:pPr>
            <a:fld id="{9A0DB2DC-4C9A-4742-B13C-FB6460FD3503}" type="slidenum">
              <a:rPr lang="en-US" altLang="en-US" sz="900" dirty="0">
                <a:solidFill>
                  <a:srgbClr val="898989"/>
                </a:solidFill>
              </a:rPr>
            </a:fld>
            <a:r>
              <a:rPr lang="en-US" altLang="en-US" sz="900" dirty="0">
                <a:solidFill>
                  <a:srgbClr val="898989"/>
                </a:solidFill>
              </a:rPr>
              <a:t> of 12</a:t>
            </a:r>
            <a:endParaRPr lang="en-US" altLang="en-US" sz="900" dirty="0">
              <a:solidFill>
                <a:srgbClr val="898989"/>
              </a:solidFill>
            </a:endParaRPr>
          </a:p>
        </p:txBody>
      </p:sp>
      <p:sp>
        <p:nvSpPr>
          <p:cNvPr id="7" name="Date Placeholder 1"/>
          <p:cNvSpPr txBox="1">
            <a:spLocks noGrp="1"/>
          </p:cNvSpPr>
          <p:nvPr>
            <p:ph type="dt" sz="half" idx="2"/>
          </p:nvPr>
        </p:nvSpPr>
        <p:spPr>
          <a:xfrm>
            <a:off x="1943100" y="6156325"/>
            <a:ext cx="876300" cy="369888"/>
          </a:xfrm>
          <a:noFill/>
        </p:spPr>
        <p:txBody>
          <a:bodyPr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5FB05B1B-9762-4603-A45F-B5AA1F1781ED}" type="datetime1">
              <a:rPr kumimoji="0" lang="en-US" sz="9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Content Placeholder 2"/>
          <p:cNvSpPr>
            <a:spLocks noGrp="1"/>
          </p:cNvSpPr>
          <p:nvPr>
            <p:ph idx="1"/>
          </p:nvPr>
        </p:nvSpPr>
        <p:spPr>
          <a:xfrm>
            <a:off x="1943100" y="609600"/>
            <a:ext cx="6591300" cy="5302250"/>
          </a:xfrm>
        </p:spPr>
        <p:txBody>
          <a:bodyPr vert="horz" wrap="square" lIns="91440" tIns="45720" rIns="91440" bIns="45720" anchor="t" anchorCtr="0"/>
          <a:p>
            <a:pPr>
              <a:buFont typeface="Arial" panose="020B0604020202020204" pitchFamily="34" charset="0"/>
              <a:buChar char="•"/>
            </a:pPr>
            <a:r>
              <a:rPr lang="en-US" altLang="en-US" dirty="0">
                <a:latin typeface="Calibri" panose="020F0502020204030204" pitchFamily="34" charset="0"/>
                <a:cs typeface="Calibri" panose="020F0502020204030204" pitchFamily="34" charset="0"/>
              </a:rPr>
              <a:t>The system utilizes a diverse set of features, including URL structure, domain information, SSL certificate details, and webpage content characteristics, to create a comprehensive feature vector for each website. A supervised learning model, trained on a labeled dataset comprising both legitimate and phishing instances, is employed to learn patterns and relationships within the feature space. The model is continuously updated with new data to adapt to evolving phishing tactics.The web application provides a user-friendly interface, allowing users to input URLs for analysis.</a:t>
            </a:r>
            <a:endParaRPr lang="en-US" alt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altLang="en-US" dirty="0">
                <a:latin typeface="Calibri" panose="020F0502020204030204" pitchFamily="34" charset="0"/>
                <a:cs typeface="Calibri" panose="020F0502020204030204" pitchFamily="34" charset="0"/>
              </a:rPr>
              <a:t>The system processes the input, extracts relevant features, and applies the trained machine learning model to determine the likelihood of the provided URL being associated with a phishing attempt. The results are presented to users in a clear and interpretable manner, aiding in informed decision-making.</a:t>
            </a:r>
            <a:endParaRPr lang="en-IN" altLang="en-US" dirty="0">
              <a:latin typeface="Calibri" panose="020F0502020204030204" pitchFamily="34" charset="0"/>
              <a:cs typeface="Calibri" panose="020F0502020204030204" pitchFamily="34" charset="0"/>
            </a:endParaRPr>
          </a:p>
          <a:p>
            <a:endParaRPr lang="en-IN" altLang="x-none" dirty="0"/>
          </a:p>
        </p:txBody>
      </p:sp>
      <p:sp>
        <p:nvSpPr>
          <p:cNvPr id="4" name="Date Placeholder 3"/>
          <p:cNvSpPr txBox="1">
            <a:spLocks noGrp="1"/>
          </p:cNvSpPr>
          <p:nvPr>
            <p:ph type="dt" sz="half" idx="2"/>
          </p:nvPr>
        </p:nvSpPr>
        <p:spPr>
          <a:noFill/>
        </p:spPr>
        <p:txBody>
          <a:bodyPr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defRPr/>
            </a:pPr>
            <a:fld id="{374D0B53-6E8A-4A51-A5F3-6521518103D3}" type="datetime1">
              <a:rPr kumimoji="0" lang="en-US" sz="9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3"/>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4"/>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900" b="0" i="0" u="none" strike="noStrike" kern="1200" cap="none" spc="0" normalizeH="0" baseline="0" noProof="0">
                <a:ln>
                  <a:noFill/>
                </a:ln>
                <a:solidFill>
                  <a:schemeClr val="tx1">
                    <a:tint val="75000"/>
                  </a:schemeClr>
                </a:solidFill>
                <a:effectLst/>
                <a:uLnTx/>
                <a:uFillTx/>
                <a:latin typeface="+mn-lt"/>
                <a:ea typeface="+mn-ea"/>
                <a:cs typeface="+mn-cs"/>
              </a:rPr>
              <a:t>(#)  of 12</a:t>
            </a:r>
            <a:endParaRPr kumimoji="0" lang="en-I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itle 1"/>
          <p:cNvSpPr>
            <a:spLocks noGrp="1"/>
          </p:cNvSpPr>
          <p:nvPr>
            <p:ph type="title"/>
          </p:nvPr>
        </p:nvSpPr>
        <p:spPr>
          <a:xfrm>
            <a:off x="1676400" y="573088"/>
            <a:ext cx="6589713" cy="747712"/>
          </a:xfrm>
        </p:spPr>
        <p:txBody>
          <a:bodyPr vert="horz" wrap="square" lIns="91440" tIns="45720" rIns="91440" bIns="45720" anchor="t" anchorCtr="0"/>
          <a:p>
            <a:pPr eaLnBrk="1" hangingPunct="1"/>
            <a:r>
              <a:rPr lang="en-IN" altLang="en-US" b="1" dirty="0">
                <a:latin typeface="Calibri" panose="020F0502020204030204" pitchFamily="34" charset="0"/>
                <a:cs typeface="Calibri" panose="020F0502020204030204" pitchFamily="34" charset="0"/>
              </a:rPr>
              <a:t>Introduction</a:t>
            </a:r>
            <a:endParaRPr lang="en-IN" altLang="en-US" b="1" dirty="0">
              <a:latin typeface="Calibri" panose="020F0502020204030204" pitchFamily="34" charset="0"/>
              <a:ea typeface="Calibri" panose="020F0502020204030204" pitchFamily="34" charset="0"/>
            </a:endParaRPr>
          </a:p>
        </p:txBody>
      </p:sp>
      <p:sp>
        <p:nvSpPr>
          <p:cNvPr id="25603" name="Content Placeholder 2"/>
          <p:cNvSpPr>
            <a:spLocks noGrp="1"/>
          </p:cNvSpPr>
          <p:nvPr>
            <p:ph idx="1"/>
          </p:nvPr>
        </p:nvSpPr>
        <p:spPr>
          <a:xfrm>
            <a:off x="1295400" y="1143000"/>
            <a:ext cx="6400800" cy="2286000"/>
          </a:xfrm>
        </p:spPr>
        <p:txBody>
          <a:bodyPr vert="horz" wrap="square" lIns="91440" tIns="45720" rIns="91440" bIns="45720" anchor="t" anchorCtr="0"/>
          <a:p>
            <a:pPr>
              <a:buFont typeface="Arial" panose="020B0604020202020204" pitchFamily="34" charset="0"/>
              <a:buChar char="•"/>
            </a:pPr>
            <a:br>
              <a:rPr dirty="0">
                <a:solidFill>
                  <a:srgbClr val="374151"/>
                </a:solidFill>
                <a:latin typeface="Times New Roman" panose="02020603050405020304" pitchFamily="18" charset="0"/>
                <a:cs typeface="Times New Roman" panose="02020603050405020304" pitchFamily="18" charset="0"/>
              </a:rPr>
            </a:br>
            <a:r>
              <a:rPr dirty="0">
                <a:solidFill>
                  <a:srgbClr val="374151"/>
                </a:solidFill>
                <a:latin typeface="Times New Roman" panose="02020603050405020304" pitchFamily="18" charset="0"/>
                <a:cs typeface="Times New Roman" panose="02020603050405020304" pitchFamily="18" charset="0"/>
              </a:rPr>
              <a:t>In the ever-evolving landscape of cybersecurity, the spread of phishing websites poses a substantial threat to online users. As an aspiring Artificial Intelligence and Machine Learning (AIML) student, my major project focuses on fortifying digital defenses through the development of an innovative Phishing Website Detection System. Leveraging advanced machine learning algorithms, our project aims to provide a robust solution capable of identifying and defending malicious URLs in real-time.</a:t>
            </a:r>
            <a:endParaRPr dirty="0">
              <a:solidFill>
                <a:srgbClr val="37415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dirty="0">
                <a:solidFill>
                  <a:srgbClr val="374151"/>
                </a:solidFill>
                <a:latin typeface="Times New Roman" panose="02020603050405020304" pitchFamily="18" charset="0"/>
                <a:cs typeface="Times New Roman" panose="02020603050405020304" pitchFamily="18" charset="0"/>
              </a:rPr>
              <a:t>The project involves the steady curation of a diverse dataset encompassing legitimate and phishing URLs, paving the way for the training and evaluation of multiple machine learning models. These models, ranging from decision trees to gradient boosting, form the backbone of our dynamic detection mechanism. </a:t>
            </a:r>
            <a:endParaRPr lang="en-IN"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p:cNvSpPr txBox="1">
            <a:spLocks noGrp="1"/>
          </p:cNvSpPr>
          <p:nvPr>
            <p:ph type="sldNum" sz="quarter" idx="4"/>
          </p:nvPr>
        </p:nvSpPr>
        <p:spPr>
          <a:noFill/>
        </p:spPr>
        <p:txBody>
          <a:bodyPr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5pPr>
          </a:lstStyle>
          <a:p>
            <a:pPr lvl="0" algn="ctr" eaLnBrk="1" hangingPunct="1">
              <a:buNone/>
            </a:pPr>
            <a:fld id="{9A0DB2DC-4C9A-4742-B13C-FB6460FD3503}" type="slidenum">
              <a:rPr lang="en-US" altLang="en-US" sz="900" dirty="0">
                <a:solidFill>
                  <a:srgbClr val="898989"/>
                </a:solidFill>
              </a:rPr>
            </a:fld>
            <a:r>
              <a:rPr lang="en-US" altLang="en-US" sz="900" dirty="0">
                <a:solidFill>
                  <a:srgbClr val="898989"/>
                </a:solidFill>
              </a:rPr>
              <a:t> of 12</a:t>
            </a:r>
            <a:endParaRPr lang="en-US" altLang="en-US" sz="900" dirty="0">
              <a:solidFill>
                <a:srgbClr val="898989"/>
              </a:solidFill>
            </a:endParaRPr>
          </a:p>
        </p:txBody>
      </p:sp>
      <p:sp>
        <p:nvSpPr>
          <p:cNvPr id="7" name="Date Placeholder 1"/>
          <p:cNvSpPr txBox="1">
            <a:spLocks noGrp="1"/>
          </p:cNvSpPr>
          <p:nvPr>
            <p:ph type="dt" sz="half" idx="2"/>
          </p:nvPr>
        </p:nvSpPr>
        <p:spPr>
          <a:xfrm>
            <a:off x="1943100" y="6156325"/>
            <a:ext cx="876300" cy="369888"/>
          </a:xfrm>
          <a:noFill/>
        </p:spPr>
        <p:txBody>
          <a:bodyPr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BCA46945-D6FD-4D2B-A870-C7080251F0A1}" type="datetime1">
              <a:rPr kumimoji="0" lang="en-US" sz="9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2"/>
          <p:cNvSpPr txBox="1">
            <a:spLocks noGrp="1"/>
          </p:cNvSpPr>
          <p:nvPr>
            <p:ph type="ftr" sz="quarter" idx="3"/>
          </p:nvPr>
        </p:nvSpPr>
        <p:spPr>
          <a:xfrm>
            <a:off x="2819400" y="6156325"/>
            <a:ext cx="5129213" cy="365125"/>
          </a:xfrm>
          <a:noFill/>
        </p:spPr>
        <p:txBody>
          <a:bodyPr lIns="91440" tIns="45720" rIns="91440" bIns="45720" rtlCol="0" anchor="ctr"/>
          <a:lstStyle>
            <a:lvl1pPr algn="ct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2"/>
          </p:nvPr>
        </p:nvSpPr>
        <p:spPr>
          <a:noFill/>
        </p:spPr>
        <p:txBody>
          <a:bodyPr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defRPr/>
            </a:pPr>
            <a:fld id="{374D0B53-6E8A-4A51-A5F3-6521518103D3}" type="datetime1">
              <a:rPr kumimoji="0" lang="en-US" sz="9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3"/>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4"/>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900" b="0" i="0" u="none" strike="noStrike" kern="1200" cap="none" spc="0" normalizeH="0" baseline="0" noProof="0">
                <a:ln>
                  <a:noFill/>
                </a:ln>
                <a:solidFill>
                  <a:schemeClr val="tx1">
                    <a:tint val="75000"/>
                  </a:schemeClr>
                </a:solidFill>
                <a:effectLst/>
                <a:uLnTx/>
                <a:uFillTx/>
                <a:latin typeface="+mn-lt"/>
                <a:ea typeface="+mn-ea"/>
                <a:cs typeface="+mn-cs"/>
              </a:rPr>
              <a:t>(#)  of 12</a:t>
            </a:r>
            <a:endParaRPr kumimoji="0" lang="en-I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Title 1"/>
          <p:cNvSpPr>
            <a:spLocks noGrp="1"/>
          </p:cNvSpPr>
          <p:nvPr>
            <p:ph idx="1"/>
          </p:nvPr>
        </p:nvSpPr>
        <p:spPr>
          <a:xfrm>
            <a:off x="1943100" y="1295400"/>
            <a:ext cx="6591300" cy="4616450"/>
          </a:xfrm>
        </p:spPr>
        <p:txBody>
          <a:bodyPr vert="horz" wrap="square" lIns="91440" tIns="45720" rIns="91440" bIns="45720" numCol="1" anchor="t" anchorCtr="0" compatLnSpc="1"/>
          <a:lstStyle/>
          <a:p>
            <a:pPr marR="0" lvl="0" algn="l" defTabSz="457200" rtl="0" eaLnBrk="0" fontAlgn="base" latinLnBrk="0" hangingPunct="0">
              <a:lnSpc>
                <a:spcPct val="100000"/>
              </a:lnSpc>
              <a:spcBef>
                <a:spcPts val="1000"/>
              </a:spcBef>
              <a:spcAft>
                <a:spcPct val="0"/>
              </a:spcAft>
              <a:buClr>
                <a:schemeClr val="accent1"/>
              </a:buClr>
              <a:buSzTx/>
              <a:buFont typeface="Arial" panose="020B0604020202020204" pitchFamily="34" charset="0"/>
              <a:buChar char="•"/>
              <a:defRPr/>
            </a:pPr>
            <a:r>
              <a:rPr kumimoji="0" lang="en-US" sz="18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rPr>
              <a:t>By deploying the system on Flask and </a:t>
            </a:r>
            <a:r>
              <a:rPr kumimoji="0" lang="en-US" sz="1800" b="0" i="0" u="none" strike="noStrike" kern="1200" cap="none" spc="0" normalizeH="0" baseline="0" noProof="0" dirty="0" err="1">
                <a:ln>
                  <a:noFill/>
                </a:ln>
                <a:solidFill>
                  <a:srgbClr val="374151"/>
                </a:solidFill>
                <a:effectLst/>
                <a:uLnTx/>
                <a:uFillTx/>
                <a:latin typeface="Times New Roman" panose="02020603050405020304" pitchFamily="18" charset="0"/>
                <a:ea typeface="+mn-ea"/>
                <a:cs typeface="Times New Roman" panose="02020603050405020304" pitchFamily="18" charset="0"/>
              </a:rPr>
              <a:t>analysing</a:t>
            </a:r>
            <a:r>
              <a:rPr kumimoji="0" lang="en-US" sz="18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rPr>
              <a:t> website features, including URL structure, domain information, SSL certificates, and webpage content, creating a comprehensive feature vector, we ensure a user-friendly interface, allowing individuals to interact seamlessly with the technology. Our objectives extend beyond mere detection; we aspire to create a system that adapts to emerging phishing techniques, ensuring sustained efficacy.</a:t>
            </a:r>
            <a:endParaRPr kumimoji="0" lang="en-US" sz="18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endParaRPr>
          </a:p>
          <a:p>
            <a:pPr marR="0" lvl="0" algn="l" defTabSz="457200" rtl="0" eaLnBrk="0" fontAlgn="base" latinLnBrk="0" hangingPunct="0">
              <a:lnSpc>
                <a:spcPct val="100000"/>
              </a:lnSpc>
              <a:spcBef>
                <a:spcPts val="1000"/>
              </a:spcBef>
              <a:spcAft>
                <a:spcPct val="0"/>
              </a:spcAft>
              <a:buClr>
                <a:schemeClr val="accent1"/>
              </a:buClr>
              <a:buSzTx/>
              <a:buFont typeface="Arial" panose="020B0604020202020204" pitchFamily="34" charset="0"/>
              <a:buChar char="•"/>
              <a:defRPr/>
            </a:pPr>
            <a:r>
              <a:rPr kumimoji="0" lang="en-US" sz="18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rPr>
              <a:t>This project not only delves into the intricate realms of machine learning but also underscores its practical application in enhancing cybersecurity. Through this endeavor, we strive to empower users with a comprehensive and user-friendly tool that contributes to a safer online experience.</a:t>
            </a:r>
            <a:endParaRPr kumimoji="0" lang="en-US" sz="18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endParaRPr>
          </a:p>
          <a:p>
            <a:pPr marR="0" lvl="0" algn="l" defTabSz="457200" rtl="0" eaLnBrk="0" fontAlgn="base" latinLnBrk="0" hangingPunct="0">
              <a:lnSpc>
                <a:spcPct val="100000"/>
              </a:lnSpc>
              <a:spcBef>
                <a:spcPts val="1000"/>
              </a:spcBef>
              <a:spcAft>
                <a:spcPct val="0"/>
              </a:spcAft>
              <a:buClr>
                <a:schemeClr val="accent1"/>
              </a:buClr>
              <a:buSzTx/>
              <a:buFont typeface="Wingdings 3" pitchFamily="18" charset="2"/>
              <a:buChar char=""/>
              <a:defRPr/>
            </a:pPr>
            <a:endParaRPr kumimoji="0" lang="en-US" sz="18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0" fontAlgn="base" latinLnBrk="0" hangingPunct="0">
              <a:lnSpc>
                <a:spcPct val="100000"/>
              </a:lnSpc>
              <a:spcBef>
                <a:spcPts val="1000"/>
              </a:spcBef>
              <a:spcAft>
                <a:spcPct val="0"/>
              </a:spcAft>
              <a:buClr>
                <a:schemeClr val="accent1"/>
              </a:buClr>
              <a:buSzTx/>
              <a:buFont typeface="Wingdings 3" pitchFamily="18" charset="2"/>
              <a:buChar char=""/>
              <a:defRPr/>
            </a:pPr>
            <a:endParaRPr kumimoji="0" lang="en-US" sz="18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0" fontAlgn="base" latinLnBrk="0" hangingPunct="0">
              <a:lnSpc>
                <a:spcPct val="100000"/>
              </a:lnSpc>
              <a:spcBef>
                <a:spcPts val="1000"/>
              </a:spcBef>
              <a:spcAft>
                <a:spcPct val="0"/>
              </a:spcAft>
              <a:buClr>
                <a:schemeClr val="accent1"/>
              </a:buClr>
              <a:buSzTx/>
              <a:buFont typeface="Wingdings 3" pitchFamily="18" charset="2"/>
              <a:buChar char=""/>
              <a:defRPr/>
            </a:pPr>
            <a:endParaRPr kumimoji="0" lang="en-US" sz="18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0" fontAlgn="base" latinLnBrk="0" hangingPunct="0">
              <a:lnSpc>
                <a:spcPct val="100000"/>
              </a:lnSpc>
              <a:spcBef>
                <a:spcPts val="1000"/>
              </a:spcBef>
              <a:spcAft>
                <a:spcPct val="0"/>
              </a:spcAft>
              <a:buClr>
                <a:schemeClr val="accent1"/>
              </a:buClr>
              <a:buSzTx/>
              <a:buFont typeface="Wingdings 3" pitchFamily="18" charset="2"/>
              <a:buChar char=""/>
              <a:defRPr/>
            </a:pPr>
            <a:endParaRPr kumimoji="0" lang="en-US" sz="18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0" fontAlgn="base" latinLnBrk="0" hangingPunct="0">
              <a:lnSpc>
                <a:spcPct val="100000"/>
              </a:lnSpc>
              <a:spcBef>
                <a:spcPts val="1000"/>
              </a:spcBef>
              <a:spcAft>
                <a:spcPct val="0"/>
              </a:spcAft>
              <a:buClr>
                <a:schemeClr val="accent1"/>
              </a:buClr>
              <a:buSzTx/>
              <a:buFont typeface="Wingdings 3" pitchFamily="18" charset="2"/>
              <a:buChar char=""/>
              <a:defRPr/>
            </a:pPr>
            <a:endParaRPr kumimoji="0" lang="en-US" sz="18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0" fontAlgn="base" latinLnBrk="0" hangingPunct="0">
              <a:lnSpc>
                <a:spcPct val="100000"/>
              </a:lnSpc>
              <a:spcBef>
                <a:spcPts val="1000"/>
              </a:spcBef>
              <a:spcAft>
                <a:spcPct val="0"/>
              </a:spcAft>
              <a:buClr>
                <a:schemeClr val="accent1"/>
              </a:buClr>
              <a:buSzTx/>
              <a:buFont typeface="Wingdings 3" pitchFamily="18" charset="2"/>
              <a:buChar char=""/>
              <a:defRPr/>
            </a:pPr>
            <a:endParaRPr kumimoji="0" lang="en-US" sz="18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0" fontAlgn="base" latinLnBrk="0" hangingPunct="0">
              <a:lnSpc>
                <a:spcPct val="100000"/>
              </a:lnSpc>
              <a:spcBef>
                <a:spcPts val="1000"/>
              </a:spcBef>
              <a:spcAft>
                <a:spcPct val="0"/>
              </a:spcAft>
              <a:buClr>
                <a:schemeClr val="accent1"/>
              </a:buClr>
              <a:buSzTx/>
              <a:buFont typeface="Wingdings 3" pitchFamily="18" charset="2"/>
              <a:buChar char=""/>
              <a:defRPr/>
            </a:pPr>
            <a:endParaRPr kumimoji="0" lang="en-US" sz="18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0" fontAlgn="base" latinLnBrk="0" hangingPunct="0">
              <a:lnSpc>
                <a:spcPct val="100000"/>
              </a:lnSpc>
              <a:spcBef>
                <a:spcPts val="1000"/>
              </a:spcBef>
              <a:spcAft>
                <a:spcPct val="0"/>
              </a:spcAft>
              <a:buClr>
                <a:schemeClr val="accent1"/>
              </a:buClr>
              <a:buSzTx/>
              <a:buFont typeface="Wingdings 3" pitchFamily="18" charset="2"/>
              <a:buChar char=""/>
              <a:defRPr/>
            </a:pPr>
            <a:endParaRPr kumimoji="0" lang="en-US" sz="18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0" fontAlgn="base" latinLnBrk="0" hangingPunct="0">
              <a:lnSpc>
                <a:spcPct val="100000"/>
              </a:lnSpc>
              <a:spcBef>
                <a:spcPts val="1000"/>
              </a:spcBef>
              <a:spcAft>
                <a:spcPct val="0"/>
              </a:spcAft>
              <a:buClr>
                <a:schemeClr val="accent1"/>
              </a:buClr>
              <a:buSzTx/>
              <a:buFont typeface="Wingdings 3" pitchFamily="18" charset="2"/>
              <a:buChar char=""/>
              <a:defRPr/>
            </a:pPr>
            <a:endParaRPr kumimoji="0" lang="en-US" sz="18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0" fontAlgn="base" latinLnBrk="0" hangingPunct="0">
              <a:lnSpc>
                <a:spcPct val="100000"/>
              </a:lnSpc>
              <a:spcBef>
                <a:spcPts val="1000"/>
              </a:spcBef>
              <a:spcAft>
                <a:spcPct val="0"/>
              </a:spcAft>
              <a:buClr>
                <a:schemeClr val="accent1"/>
              </a:buClr>
              <a:buSzTx/>
              <a:buFont typeface="Wingdings 3" pitchFamily="18" charset="2"/>
              <a:buNone/>
              <a:defRPr/>
            </a:pPr>
            <a:endParaRPr kumimoji="0" lang="en-IN" sz="18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a:xfrm>
            <a:off x="1676400" y="352425"/>
            <a:ext cx="6589713" cy="638175"/>
          </a:xfrm>
        </p:spPr>
        <p:txBody>
          <a:bodyPr vert="horz" wrap="square" lIns="91440" tIns="45720" rIns="91440" bIns="45720" anchor="t" anchorCtr="0"/>
          <a:p>
            <a:pPr eaLnBrk="1" hangingPunct="1"/>
            <a:r>
              <a:rPr lang="en-US" altLang="en-US" b="1" dirty="0">
                <a:latin typeface="Calibri" panose="020F0502020204030204" pitchFamily="34" charset="0"/>
                <a:cs typeface="Calibri" panose="020F0502020204030204" pitchFamily="34" charset="0"/>
              </a:rPr>
              <a:t>State of the Art-work</a:t>
            </a:r>
            <a:br>
              <a:rPr lang="en-US" altLang="en-US" b="1" dirty="0">
                <a:latin typeface="Calibri" panose="020F0502020204030204" pitchFamily="34" charset="0"/>
                <a:cs typeface="Calibri" panose="020F0502020204030204" pitchFamily="34" charset="0"/>
              </a:rPr>
            </a:br>
            <a:endParaRPr lang="en-IN" altLang="en-US" b="1" dirty="0">
              <a:latin typeface="Calibri" panose="020F0502020204030204" pitchFamily="34" charset="0"/>
              <a:ea typeface="Calibri" panose="020F0502020204030204" pitchFamily="34" charset="0"/>
            </a:endParaRPr>
          </a:p>
        </p:txBody>
      </p:sp>
      <p:sp>
        <p:nvSpPr>
          <p:cNvPr id="4" name="Date Placeholder 3"/>
          <p:cNvSpPr txBox="1">
            <a:spLocks noGrp="1"/>
          </p:cNvSpPr>
          <p:nvPr>
            <p:ph type="dt" sz="half" idx="2"/>
          </p:nvPr>
        </p:nvSpPr>
        <p:spPr>
          <a:xfrm>
            <a:off x="1657350" y="6091238"/>
            <a:ext cx="1066800" cy="365125"/>
          </a:xfrm>
          <a:noFill/>
        </p:spPr>
        <p:txBody>
          <a:bodyPr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defRPr/>
            </a:pPr>
            <a:fld id="{6EE6738C-772C-4E73-838E-B24548ECEE9B}"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3"/>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Slide Number Placeholder 2"/>
          <p:cNvSpPr txBox="1">
            <a:spLocks noGrp="1"/>
          </p:cNvSpPr>
          <p:nvPr>
            <p:ph type="sldNum" sz="quarter" idx="4"/>
          </p:nvPr>
        </p:nvSpPr>
        <p:spPr>
          <a:noFill/>
        </p:spPr>
        <p:txBody>
          <a:bodyPr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5pPr>
          </a:lstStyle>
          <a:p>
            <a:pPr lvl="0" algn="ctr" eaLnBrk="1" hangingPunct="1">
              <a:buNone/>
            </a:pPr>
            <a:fld id="{9A0DB2DC-4C9A-4742-B13C-FB6460FD3503}" type="slidenum">
              <a:rPr lang="en-US" altLang="en-US" sz="900" dirty="0">
                <a:solidFill>
                  <a:srgbClr val="898989"/>
                </a:solidFill>
              </a:rPr>
            </a:fld>
            <a:r>
              <a:rPr lang="en-US" altLang="en-US" sz="900" dirty="0">
                <a:solidFill>
                  <a:srgbClr val="898989"/>
                </a:solidFill>
              </a:rPr>
              <a:t> of 12</a:t>
            </a:r>
            <a:endParaRPr lang="en-US" altLang="en-US" sz="900" dirty="0">
              <a:solidFill>
                <a:srgbClr val="898989"/>
              </a:solidFill>
            </a:endParaRPr>
          </a:p>
        </p:txBody>
      </p:sp>
      <p:graphicFrame>
        <p:nvGraphicFramePr>
          <p:cNvPr id="9" name="Table 2"/>
          <p:cNvGraphicFramePr>
            <a:graphicFrameLocks noGrp="1"/>
          </p:cNvGraphicFramePr>
          <p:nvPr/>
        </p:nvGraphicFramePr>
        <p:xfrm>
          <a:off x="361950" y="1025525"/>
          <a:ext cx="8430260" cy="4704715"/>
        </p:xfrm>
        <a:graphic>
          <a:graphicData uri="http://schemas.openxmlformats.org/drawingml/2006/table">
            <a:tbl>
              <a:tblPr firstRow="1" bandRow="1">
                <a:tableStyleId>{F5AB1C69-6EDB-4FF4-983F-18BD219EF322}</a:tableStyleId>
              </a:tblPr>
              <a:tblGrid>
                <a:gridCol w="1317796"/>
                <a:gridCol w="1627866"/>
                <a:gridCol w="1362075"/>
                <a:gridCol w="241300"/>
                <a:gridCol w="1059180"/>
                <a:gridCol w="1376045"/>
                <a:gridCol w="1445891"/>
              </a:tblGrid>
              <a:tr h="952500">
                <a:tc>
                  <a:txBody>
                    <a:bodyPr/>
                    <a:lstStyle/>
                    <a:p>
                      <a:r>
                        <a:rPr lang="en-IN" sz="1800" dirty="0"/>
                        <a:t>Paper Title </a:t>
                      </a:r>
                      <a:endParaRPr lang="en-IN" sz="1800" dirty="0"/>
                    </a:p>
                  </a:txBody>
                  <a:tcPr marT="45726" marB="45726"/>
                </a:tc>
                <a:tc>
                  <a:txBody>
                    <a:bodyPr/>
                    <a:lstStyle/>
                    <a:p>
                      <a:r>
                        <a:rPr lang="en-IN" sz="1800" dirty="0"/>
                        <a:t>Conference/Journal Name and year</a:t>
                      </a:r>
                      <a:endParaRPr lang="en-IN" sz="1800" dirty="0"/>
                    </a:p>
                  </a:txBody>
                  <a:tcPr marT="45726" marB="45726"/>
                </a:tc>
                <a:tc>
                  <a:txBody>
                    <a:bodyPr/>
                    <a:lstStyle/>
                    <a:p>
                      <a:r>
                        <a:rPr lang="en-IN" sz="1800" dirty="0"/>
                        <a:t>Technology/ Design</a:t>
                      </a:r>
                      <a:endParaRPr lang="en-IN" sz="1800" dirty="0"/>
                    </a:p>
                  </a:txBody>
                  <a:tcPr marT="45726" marB="45726"/>
                </a:tc>
                <a:tc>
                  <a:txBody>
                    <a:bodyPr/>
                    <a:lstStyle/>
                    <a:p>
                      <a:endParaRPr lang="en-IN" sz="1800" dirty="0"/>
                    </a:p>
                  </a:txBody>
                  <a:tcPr marT="45726" marB="45726"/>
                </a:tc>
                <a:tc>
                  <a:txBody>
                    <a:bodyPr/>
                    <a:p>
                      <a:pPr>
                        <a:buNone/>
                      </a:pPr>
                      <a:r>
                        <a:rPr lang="en-GB" altLang="en-IN" sz="1800" dirty="0"/>
                        <a:t>Metrics</a:t>
                      </a:r>
                      <a:endParaRPr lang="en-GB" altLang="en-IN" sz="1800" dirty="0"/>
                    </a:p>
                  </a:txBody>
                  <a:tcPr marT="45726" marB="45726"/>
                </a:tc>
                <a:tc>
                  <a:txBody>
                    <a:bodyPr/>
                    <a:lstStyle/>
                    <a:p>
                      <a:r>
                        <a:rPr lang="en-IN" sz="1800" dirty="0"/>
                        <a:t>Advantag</a:t>
                      </a:r>
                      <a:r>
                        <a:rPr lang="en-GB" altLang="en-IN" sz="1800" dirty="0"/>
                        <a:t>es</a:t>
                      </a:r>
                      <a:endParaRPr lang="en-GB" altLang="en-IN" sz="1800" dirty="0"/>
                    </a:p>
                  </a:txBody>
                  <a:tcPr marT="45726" marB="45726"/>
                </a:tc>
                <a:tc>
                  <a:txBody>
                    <a:bodyPr/>
                    <a:lstStyle/>
                    <a:p>
                      <a:r>
                        <a:rPr lang="en-IN" sz="1800" dirty="0"/>
                        <a:t>Limitation</a:t>
                      </a:r>
                      <a:endParaRPr lang="en-IN" sz="1800" dirty="0"/>
                    </a:p>
                  </a:txBody>
                  <a:tcPr marT="45726" marB="45726"/>
                </a:tc>
              </a:tr>
              <a:tr h="1831704">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Efficient Prediction of Phishing Websites Using Multilayer Perceptron (MLP)</a:t>
                      </a:r>
                      <a:endParaRPr lang="en-IN" sz="1400" dirty="0">
                        <a:latin typeface="Times New Roman" panose="02020603050405020304" pitchFamily="18" charset="0"/>
                        <a:cs typeface="Times New Roman" panose="02020603050405020304" pitchFamily="18" charset="0"/>
                      </a:endParaRPr>
                    </a:p>
                  </a:txBody>
                  <a:tcPr marT="45726" marB="45726"/>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Journal of Theoretical and Applied Information Technology · January 2023</a:t>
                      </a:r>
                      <a:endParaRPr lang="en-IN" sz="1400" dirty="0">
                        <a:latin typeface="Times New Roman" panose="02020603050405020304" pitchFamily="18" charset="0"/>
                        <a:cs typeface="Times New Roman" panose="02020603050405020304" pitchFamily="18" charset="0"/>
                      </a:endParaRPr>
                    </a:p>
                  </a:txBody>
                  <a:tcPr marT="45726" marB="45726"/>
                </a:tc>
                <a:tc gridSpan="2">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paper </a:t>
                      </a: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proposes using</a:t>
                      </a: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a Multilayer </a:t>
                      </a: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Perceptron </a:t>
                      </a: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(MLP) neural </a:t>
                      </a: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network model</a:t>
                      </a: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for efficient</a:t>
                      </a: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phishing website</a:t>
                      </a: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detection. </a:t>
                      </a:r>
                      <a:endParaRPr lang="en-IN" sz="1800" dirty="0">
                        <a:latin typeface="Times New Roman" panose="02020603050405020304" pitchFamily="18" charset="0"/>
                        <a:cs typeface="Times New Roman" panose="02020603050405020304" pitchFamily="18" charset="0"/>
                      </a:endParaRPr>
                    </a:p>
                  </a:txBody>
                  <a:tcPr marT="45726" marB="45726"/>
                </a:tc>
                <a:tc hMerge="1">
                  <a:tcPr/>
                </a:tc>
                <a:tc>
                  <a:txBody>
                    <a:bodyPr/>
                    <a:p>
                      <a:pPr marL="0" marR="0" lvl="0" indent="0" algn="l" defTabSz="457200" rtl="0" eaLnBrk="1" fontAlgn="auto" latinLnBrk="0" hangingPunct="1">
                        <a:lnSpc>
                          <a:spcPct val="100000"/>
                        </a:lnSpc>
                        <a:spcBef>
                          <a:spcPts val="0"/>
                        </a:spcBef>
                        <a:spcAft>
                          <a:spcPts val="0"/>
                        </a:spcAft>
                        <a:buClrTx/>
                        <a:buSzTx/>
                        <a:buFontTx/>
                        <a:buNone/>
                        <a:defRPr/>
                      </a:pPr>
                      <a:r>
                        <a:rPr lang="en-GB" altLang="en-IN" sz="1400" dirty="0">
                          <a:latin typeface="Times New Roman" panose="02020603050405020304" pitchFamily="18" charset="0"/>
                          <a:cs typeface="Times New Roman" panose="02020603050405020304" pitchFamily="18" charset="0"/>
                        </a:rPr>
                        <a:t>Accuracy,F1 Score,</a:t>
                      </a:r>
                      <a:endParaRPr lang="en-GB" altLang="en-IN" sz="1400" dirty="0">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GB" altLang="en-IN" sz="1400" dirty="0">
                          <a:latin typeface="Times New Roman" panose="02020603050405020304" pitchFamily="18" charset="0"/>
                          <a:cs typeface="Times New Roman" panose="02020603050405020304" pitchFamily="18" charset="0"/>
                        </a:rPr>
                        <a:t>Recall,Precision</a:t>
                      </a:r>
                      <a:endParaRPr lang="en-GB" alt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MLP achieved 9</a:t>
                      </a:r>
                      <a:r>
                        <a:rPr lang="en-GB" altLang="en-IN" sz="1400" dirty="0">
                          <a:latin typeface="Times New Roman" panose="02020603050405020304" pitchFamily="18" charset="0"/>
                          <a:cs typeface="Times New Roman" panose="02020603050405020304" pitchFamily="18" charset="0"/>
                        </a:rPr>
                        <a:t>5</a:t>
                      </a:r>
                      <a:r>
                        <a:rPr lang="en-IN" sz="1400" dirty="0">
                          <a:latin typeface="Times New Roman" panose="02020603050405020304" pitchFamily="18" charset="0"/>
                          <a:cs typeface="Times New Roman" panose="02020603050405020304" pitchFamily="18" charset="0"/>
                        </a:rPr>
                        <a:t>% accuracy</a:t>
                      </a:r>
                      <a:endParaRPr lang="en-IN" sz="1400" dirty="0">
                        <a:latin typeface="Times New Roman" panose="02020603050405020304" pitchFamily="18" charset="0"/>
                        <a:cs typeface="Times New Roman" panose="02020603050405020304" pitchFamily="18" charset="0"/>
                      </a:endParaRPr>
                    </a:p>
                  </a:txBody>
                  <a:tcPr marT="45726" marB="45726"/>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model has only been tested on one phishing website dataset</a:t>
                      </a: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T="45726" marB="45726"/>
                </a:tc>
              </a:tr>
              <a:tr h="1741010">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URL Based Phishing Website Detection by Using Gradient and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Catboost</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Algorithms</a:t>
                      </a:r>
                      <a:endParaRPr lang="en-IN" sz="1400" dirty="0">
                        <a:latin typeface="Times New Roman" panose="02020603050405020304" pitchFamily="18" charset="0"/>
                        <a:cs typeface="Times New Roman" panose="02020603050405020304" pitchFamily="18" charset="0"/>
                      </a:endParaRPr>
                    </a:p>
                  </a:txBody>
                  <a:tcPr marT="45726" marB="45726"/>
                </a:tc>
                <a:tc>
                  <a:txBody>
                    <a:bodyPr/>
                    <a:lstStyle/>
                    <a:p>
                      <a:r>
                        <a:rPr lang="en-IN" sz="1400" dirty="0" err="1">
                          <a:latin typeface="Times New Roman" panose="02020603050405020304" pitchFamily="18" charset="0"/>
                          <a:cs typeface="Times New Roman" panose="02020603050405020304" pitchFamily="18" charset="0"/>
                        </a:rPr>
                        <a:t>IRJASET,June</a:t>
                      </a:r>
                      <a:r>
                        <a:rPr lang="en-IN" sz="1400" dirty="0">
                          <a:latin typeface="Times New Roman" panose="02020603050405020304" pitchFamily="18" charset="0"/>
                          <a:cs typeface="Times New Roman" panose="02020603050405020304" pitchFamily="18" charset="0"/>
                        </a:rPr>
                        <a:t> 2022</a:t>
                      </a:r>
                      <a:endParaRPr lang="en-IN" sz="1400" dirty="0">
                        <a:latin typeface="Times New Roman" panose="02020603050405020304" pitchFamily="18" charset="0"/>
                        <a:cs typeface="Times New Roman" panose="02020603050405020304" pitchFamily="18" charset="0"/>
                      </a:endParaRPr>
                    </a:p>
                  </a:txBody>
                  <a:tcPr marT="45726" marB="45726"/>
                </a:tc>
                <a:tc gridSpan="2">
                  <a:txBody>
                    <a:bodyPr/>
                    <a:lstStyle/>
                    <a:p>
                      <a:r>
                        <a:rPr lang="en-IN" sz="1400" dirty="0">
                          <a:latin typeface="Times New Roman" panose="02020603050405020304" pitchFamily="18" charset="0"/>
                          <a:cs typeface="Times New Roman" panose="02020603050405020304" pitchFamily="18" charset="0"/>
                        </a:rPr>
                        <a:t>Paper proposes </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using of Gradient </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Boosting and </a:t>
                      </a:r>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CatBoost</a:t>
                      </a:r>
                      <a:r>
                        <a:rPr lang="en-IN"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algorithm.</a:t>
                      </a:r>
                      <a:endParaRPr lang="en-IN" sz="1400" dirty="0">
                        <a:latin typeface="Times New Roman" panose="02020603050405020304" pitchFamily="18" charset="0"/>
                        <a:cs typeface="Times New Roman" panose="02020603050405020304" pitchFamily="18" charset="0"/>
                      </a:endParaRPr>
                    </a:p>
                  </a:txBody>
                  <a:tcPr marT="45726" marB="45726"/>
                </a:tc>
                <a:tc hMerge="1">
                  <a:tcPr/>
                </a:tc>
                <a:tc>
                  <a:txBody>
                    <a:bodyPr/>
                    <a:p>
                      <a:pPr marL="0" marR="0" lvl="0" indent="0" algn="l" defTabSz="457200" rtl="0" eaLnBrk="1" fontAlgn="auto" latinLnBrk="0" hangingPunct="1">
                        <a:lnSpc>
                          <a:spcPct val="100000"/>
                        </a:lnSpc>
                        <a:spcBef>
                          <a:spcPts val="0"/>
                        </a:spcBef>
                        <a:spcAft>
                          <a:spcPts val="0"/>
                        </a:spcAft>
                        <a:buClrTx/>
                        <a:buSzTx/>
                        <a:buFontTx/>
                        <a:buNone/>
                        <a:defRPr/>
                      </a:pPr>
                      <a:r>
                        <a:rPr lang="en-GB" altLang="en-IN" sz="1400" dirty="0">
                          <a:latin typeface="Times New Roman" panose="02020603050405020304" pitchFamily="18" charset="0"/>
                          <a:cs typeface="Times New Roman" panose="02020603050405020304" pitchFamily="18" charset="0"/>
                          <a:sym typeface="+mn-ea"/>
                        </a:rPr>
                        <a:t>Accuracy,F1 Score,</a:t>
                      </a:r>
                      <a:endParaRPr lang="en-GB" altLang="en-IN" sz="1400" dirty="0">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GB" altLang="en-IN" sz="1400" dirty="0">
                          <a:latin typeface="Times New Roman" panose="02020603050405020304" pitchFamily="18" charset="0"/>
                          <a:cs typeface="Times New Roman" panose="02020603050405020304" pitchFamily="18" charset="0"/>
                          <a:sym typeface="+mn-ea"/>
                        </a:rPr>
                        <a:t>Recall,Precision</a:t>
                      </a:r>
                      <a:endParaRPr lang="en-GB" altLang="en-IN" sz="1400" dirty="0">
                        <a:latin typeface="Times New Roman" panose="02020603050405020304" pitchFamily="18" charset="0"/>
                        <a:cs typeface="Times New Roman" panose="02020603050405020304" pitchFamily="18" charset="0"/>
                      </a:endParaRPr>
                    </a:p>
                    <a:p>
                      <a:pPr>
                        <a:buNone/>
                      </a:pP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Gradient Boosting algo achieved 97.4% accuracy whereas </a:t>
                      </a:r>
                      <a:r>
                        <a:rPr lang="en-IN" sz="1400" dirty="0" err="1">
                          <a:latin typeface="Times New Roman" panose="02020603050405020304" pitchFamily="18" charset="0"/>
                          <a:cs typeface="Times New Roman" panose="02020603050405020304" pitchFamily="18" charset="0"/>
                        </a:rPr>
                        <a:t>CatBoost</a:t>
                      </a:r>
                      <a:r>
                        <a:rPr lang="en-IN" sz="1400" dirty="0">
                          <a:latin typeface="Times New Roman" panose="02020603050405020304" pitchFamily="18" charset="0"/>
                          <a:cs typeface="Times New Roman" panose="02020603050405020304" pitchFamily="18" charset="0"/>
                        </a:rPr>
                        <a:t> achieved 97.2%</a:t>
                      </a:r>
                      <a:endParaRPr lang="en-IN" sz="1400" dirty="0">
                        <a:latin typeface="Times New Roman" panose="02020603050405020304" pitchFamily="18" charset="0"/>
                        <a:cs typeface="Times New Roman" panose="02020603050405020304" pitchFamily="18" charset="0"/>
                      </a:endParaRPr>
                    </a:p>
                  </a:txBody>
                  <a:tcPr marT="45726" marB="45726"/>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Only URL features have been used. Content based features can also be incorporated</a:t>
                      </a:r>
                      <a:r>
                        <a:rPr lang="en-US" sz="1800" b="0" i="0" kern="1200" dirty="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p>
                      <a:endParaRPr lang="en-IN" sz="1800" dirty="0"/>
                    </a:p>
                  </a:txBody>
                  <a:tcPr marT="45726" marB="45726"/>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Content Placeholder 8"/>
          <p:cNvGraphicFramePr>
            <a:graphicFrameLocks noGrp="1"/>
          </p:cNvGraphicFramePr>
          <p:nvPr>
            <p:ph idx="1"/>
          </p:nvPr>
        </p:nvGraphicFramePr>
        <p:xfrm>
          <a:off x="1066800" y="457200"/>
          <a:ext cx="7848600" cy="6017260"/>
        </p:xfrm>
        <a:graphic>
          <a:graphicData uri="http://schemas.openxmlformats.org/drawingml/2006/table">
            <a:tbl>
              <a:tblPr firstRow="1" bandRow="1">
                <a:tableStyleId>{F5AB1C69-6EDB-4FF4-983F-18BD219EF322}</a:tableStyleId>
              </a:tblPr>
              <a:tblGrid>
                <a:gridCol w="988342"/>
                <a:gridCol w="1220894"/>
                <a:gridCol w="1685995"/>
                <a:gridCol w="1685995"/>
                <a:gridCol w="988343"/>
                <a:gridCol w="1279031"/>
              </a:tblGrid>
              <a:tr h="2664744">
                <a:tc>
                  <a:txBody>
                    <a:bodyPr/>
                    <a:lstStyle/>
                    <a:p>
                      <a:r>
                        <a:rPr lang="en-US" sz="1400" b="0" i="0" kern="1200" dirty="0">
                          <a:solidFill>
                            <a:schemeClr val="bg1"/>
                          </a:solidFill>
                          <a:effectLst/>
                          <a:latin typeface="Times New Roman" panose="02020603050405020304" pitchFamily="18" charset="0"/>
                          <a:ea typeface="+mn-ea"/>
                          <a:cs typeface="Times New Roman" panose="02020603050405020304" pitchFamily="18" charset="0"/>
                        </a:rPr>
                        <a:t>Phishing Website Detection using Machine Learning Algorithms</a:t>
                      </a:r>
                      <a:endParaRPr lang="en-IN" sz="1400" dirty="0">
                        <a:solidFill>
                          <a:schemeClr val="bg1"/>
                        </a:solidFill>
                        <a:latin typeface="Times New Roman" panose="02020603050405020304" pitchFamily="18" charset="0"/>
                        <a:cs typeface="Times New Roman" panose="02020603050405020304" pitchFamily="18" charset="0"/>
                      </a:endParaRPr>
                    </a:p>
                  </a:txBody>
                  <a:tcPr marT="45726" marB="45726"/>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IN" sz="1400" b="0" i="0" kern="1200" dirty="0">
                          <a:solidFill>
                            <a:schemeClr val="bg1"/>
                          </a:solidFill>
                          <a:effectLst/>
                          <a:latin typeface="Times New Roman" panose="02020603050405020304" pitchFamily="18" charset="0"/>
                          <a:ea typeface="+mn-ea"/>
                          <a:cs typeface="Times New Roman" panose="02020603050405020304" pitchFamily="18" charset="0"/>
                        </a:rPr>
                        <a:t>International Journal of Computer Applications, 2019</a:t>
                      </a:r>
                      <a:endParaRPr lang="en-IN" sz="1400" b="0" i="0" kern="1200" dirty="0">
                        <a:solidFill>
                          <a:schemeClr val="bg1"/>
                        </a:solidFill>
                        <a:effectLst/>
                        <a:latin typeface="Times New Roman" panose="02020603050405020304" pitchFamily="18" charset="0"/>
                        <a:ea typeface="+mn-ea"/>
                        <a:cs typeface="Times New Roman" panose="02020603050405020304" pitchFamily="18" charset="0"/>
                      </a:endParaRPr>
                    </a:p>
                    <a:p>
                      <a:endParaRPr lang="en-IN" sz="1800" dirty="0">
                        <a:solidFill>
                          <a:schemeClr val="bg1"/>
                        </a:solidFill>
                        <a:latin typeface="Times New Roman" panose="02020603050405020304" pitchFamily="18" charset="0"/>
                        <a:cs typeface="Times New Roman" panose="02020603050405020304" pitchFamily="18" charset="0"/>
                      </a:endParaRPr>
                    </a:p>
                  </a:txBody>
                  <a:tcPr marT="45726" marB="45726"/>
                </a:tc>
                <a:tc>
                  <a:txBody>
                    <a:bodyPr/>
                    <a:lstStyle/>
                    <a:p>
                      <a:r>
                        <a:rPr lang="en-US" sz="1400" b="0" i="0" kern="1200" dirty="0">
                          <a:solidFill>
                            <a:schemeClr val="bg1"/>
                          </a:solidFill>
                          <a:effectLst/>
                          <a:latin typeface="Times New Roman" panose="02020603050405020304" pitchFamily="18" charset="0"/>
                          <a:ea typeface="+mn-ea"/>
                          <a:cs typeface="Times New Roman" panose="02020603050405020304" pitchFamily="18" charset="0"/>
                        </a:rPr>
                        <a:t>Decision Tree, Random Forest, and Support Vector Machine (SVM) </a:t>
                      </a:r>
                      <a:r>
                        <a:rPr lang="en-US" sz="1400" b="0" i="0" kern="1200" dirty="0" err="1">
                          <a:solidFill>
                            <a:schemeClr val="bg1"/>
                          </a:solidFill>
                          <a:effectLst/>
                          <a:latin typeface="Times New Roman" panose="02020603050405020304" pitchFamily="18" charset="0"/>
                          <a:ea typeface="+mn-ea"/>
                          <a:cs typeface="Times New Roman" panose="02020603050405020304" pitchFamily="18" charset="0"/>
                        </a:rPr>
                        <a:t>aswell</a:t>
                      </a:r>
                      <a:r>
                        <a:rPr lang="en-US" sz="1400" b="0" i="0" kern="1200" dirty="0">
                          <a:solidFill>
                            <a:schemeClr val="bg1"/>
                          </a:solidFill>
                          <a:effectLst/>
                          <a:latin typeface="Times New Roman" panose="02020603050405020304" pitchFamily="18" charset="0"/>
                          <a:ea typeface="+mn-ea"/>
                          <a:cs typeface="Times New Roman" panose="02020603050405020304" pitchFamily="18" charset="0"/>
                        </a:rPr>
                        <a:t> as  16 features from benign and phishing URLs including IP address, special symbols, redirection, domain </a:t>
                      </a:r>
                      <a:r>
                        <a:rPr lang="en-US" sz="1400" b="0" i="0" kern="1200" dirty="0" err="1">
                          <a:solidFill>
                            <a:schemeClr val="bg1"/>
                          </a:solidFill>
                          <a:effectLst/>
                          <a:latin typeface="Times New Roman" panose="02020603050405020304" pitchFamily="18" charset="0"/>
                          <a:ea typeface="+mn-ea"/>
                          <a:cs typeface="Times New Roman" panose="02020603050405020304" pitchFamily="18" charset="0"/>
                        </a:rPr>
                        <a:t>properties.</a:t>
                      </a:r>
                      <a:endParaRPr lang="en-IN" sz="1400" dirty="0">
                        <a:solidFill>
                          <a:schemeClr val="bg1"/>
                        </a:solidFill>
                        <a:latin typeface="Times New Roman" panose="02020603050405020304" pitchFamily="18" charset="0"/>
                        <a:cs typeface="Times New Roman" panose="02020603050405020304" pitchFamily="18" charset="0"/>
                      </a:endParaRPr>
                    </a:p>
                  </a:txBody>
                  <a:tcPr marT="45726" marB="45726"/>
                </a:tc>
                <a:tc>
                  <a:txBody>
                    <a:bodyPr/>
                    <a:p>
                      <a:pPr>
                        <a:buNone/>
                      </a:pPr>
                      <a:r>
                        <a:rPr lang="en-US" sz="1400" b="0" dirty="0" err="1">
                          <a:solidFill>
                            <a:schemeClr val="bg1"/>
                          </a:solidFill>
                          <a:effectLst/>
                          <a:latin typeface="Times New Roman" panose="02020603050405020304" pitchFamily="18" charset="0"/>
                          <a:cs typeface="Times New Roman" panose="02020603050405020304" pitchFamily="18" charset="0"/>
                          <a:sym typeface="+mn-ea"/>
                        </a:rPr>
                        <a:t>Metrics</a:t>
                      </a:r>
                      <a:r>
                        <a:rPr lang="en-US" sz="1400" b="0" dirty="0">
                          <a:solidFill>
                            <a:schemeClr val="bg1"/>
                          </a:solidFill>
                          <a:effectLst/>
                          <a:latin typeface="Times New Roman" panose="02020603050405020304" pitchFamily="18" charset="0"/>
                          <a:cs typeface="Times New Roman" panose="02020603050405020304" pitchFamily="18" charset="0"/>
                          <a:sym typeface="+mn-ea"/>
                        </a:rPr>
                        <a:t> used accuracy, false positive rate (FPR), and false negative rate (FNR).</a:t>
                      </a:r>
                      <a:endParaRPr lang="en-IN" sz="1400" dirty="0">
                        <a:solidFill>
                          <a:schemeClr val="bg1"/>
                        </a:solidFill>
                        <a:latin typeface="Times New Roman" panose="02020603050405020304" pitchFamily="18" charset="0"/>
                        <a:cs typeface="Times New Roman" panose="02020603050405020304" pitchFamily="18" charset="0"/>
                      </a:endParaRPr>
                    </a:p>
                    <a:p>
                      <a:pPr>
                        <a:buNone/>
                      </a:pPr>
                      <a:endParaRPr lang="en-IN" sz="1400" dirty="0">
                        <a:solidFill>
                          <a:schemeClr val="bg1"/>
                        </a:solidFill>
                        <a:latin typeface="Times New Roman" panose="02020603050405020304" pitchFamily="18" charset="0"/>
                        <a:cs typeface="Times New Roman" panose="02020603050405020304" pitchFamily="18" charset="0"/>
                      </a:endParaRPr>
                    </a:p>
                  </a:txBody>
                  <a:tcPr marT="45726" marB="45726"/>
                </a:tc>
                <a:tc>
                  <a:txBody>
                    <a:bodyPr/>
                    <a:lstStyle/>
                    <a:p>
                      <a:r>
                        <a:rPr lang="en-IN" sz="1400" b="0" dirty="0">
                          <a:latin typeface="Times New Roman" panose="02020603050405020304" pitchFamily="18" charset="0"/>
                          <a:cs typeface="Times New Roman" panose="02020603050405020304" pitchFamily="18" charset="0"/>
                        </a:rPr>
                        <a:t>Random Forest achieved 97.14% accuracy best among all</a:t>
                      </a:r>
                      <a:endParaRPr lang="en-IN" sz="1400" b="0" dirty="0">
                        <a:latin typeface="Times New Roman" panose="02020603050405020304" pitchFamily="18" charset="0"/>
                        <a:cs typeface="Times New Roman" panose="02020603050405020304" pitchFamily="18" charset="0"/>
                      </a:endParaRPr>
                    </a:p>
                  </a:txBody>
                  <a:tcPr marT="45726" marB="45726"/>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b="0" i="0" kern="1200" dirty="0">
                          <a:solidFill>
                            <a:schemeClr val="bg1"/>
                          </a:solidFill>
                          <a:effectLst/>
                          <a:latin typeface="Times New Roman" panose="02020603050405020304" pitchFamily="18" charset="0"/>
                          <a:ea typeface="+mn-ea"/>
                          <a:cs typeface="Times New Roman" panose="02020603050405020304" pitchFamily="18" charset="0"/>
                        </a:rPr>
                        <a:t>Models tested on binary classification of phishing vs legitimate URLs. Multi-class phishing types can be explored</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marT="45726" marB="45726"/>
                </a:tc>
              </a:tr>
              <a:tr h="2726002">
                <a:tc>
                  <a:txBody>
                    <a:bodyPr/>
                    <a:lstStyle/>
                    <a:p>
                      <a:r>
                        <a:rPr lang="en-IN" sz="1400" b="0" kern="1200" dirty="0">
                          <a:solidFill>
                            <a:schemeClr val="dk1"/>
                          </a:solidFill>
                          <a:effectLst/>
                          <a:latin typeface="Times New Roman" panose="02020603050405020304" pitchFamily="18" charset="0"/>
                          <a:ea typeface="+mn-ea"/>
                          <a:cs typeface="Times New Roman" panose="02020603050405020304" pitchFamily="18" charset="0"/>
                        </a:rPr>
                        <a:t>Improving Phishing Website Detection</a:t>
                      </a: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400" b="0" kern="1200" dirty="0">
                          <a:solidFill>
                            <a:schemeClr val="dk1"/>
                          </a:solidFill>
                          <a:effectLst/>
                          <a:latin typeface="Times New Roman" panose="02020603050405020304" pitchFamily="18" charset="0"/>
                          <a:ea typeface="+mn-ea"/>
                          <a:cs typeface="Times New Roman" panose="02020603050405020304" pitchFamily="18" charset="0"/>
                        </a:rPr>
                        <a:t>Using a Hybrid Two-level Framework for</a:t>
                      </a: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400" b="0" kern="1200" dirty="0">
                          <a:solidFill>
                            <a:schemeClr val="dk1"/>
                          </a:solidFill>
                          <a:effectLst/>
                          <a:latin typeface="Times New Roman" panose="02020603050405020304" pitchFamily="18" charset="0"/>
                          <a:ea typeface="+mn-ea"/>
                          <a:cs typeface="Times New Roman" panose="02020603050405020304" pitchFamily="18" charset="0"/>
                        </a:rPr>
                        <a:t>Feature Selection and XGBoost Tuning</a:t>
                      </a: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marT="45726" marB="45726"/>
                </a:tc>
                <a:tc>
                  <a:txBody>
                    <a:bodyPr/>
                    <a:lstStyle/>
                    <a:p>
                      <a:r>
                        <a:rPr lang="en-IN" sz="1400" dirty="0" err="1">
                          <a:latin typeface="Times New Roman" panose="02020603050405020304" pitchFamily="18" charset="0"/>
                          <a:cs typeface="Times New Roman" panose="02020603050405020304" pitchFamily="18" charset="0"/>
                        </a:rPr>
                        <a:t>Journel</a:t>
                      </a:r>
                      <a:r>
                        <a:rPr lang="en-IN" sz="1400" dirty="0">
                          <a:latin typeface="Times New Roman" panose="02020603050405020304" pitchFamily="18" charset="0"/>
                          <a:cs typeface="Times New Roman" panose="02020603050405020304" pitchFamily="18" charset="0"/>
                        </a:rPr>
                        <a:t> Of Web Engineering, 4 July 2023</a:t>
                      </a:r>
                      <a:endParaRPr lang="en-IN" sz="1400" dirty="0">
                        <a:latin typeface="Times New Roman" panose="02020603050405020304" pitchFamily="18" charset="0"/>
                        <a:cs typeface="Times New Roman" panose="02020603050405020304" pitchFamily="18" charset="0"/>
                      </a:endParaRPr>
                    </a:p>
                  </a:txBody>
                  <a:tcPr marT="45726" marB="45726"/>
                </a:tc>
                <a:tc>
                  <a:txBody>
                    <a:bodyPr/>
                    <a:lstStyle/>
                    <a:p>
                      <a:r>
                        <a:rPr lang="en-IN" sz="1400" dirty="0">
                          <a:latin typeface="Times New Roman" panose="02020603050405020304" pitchFamily="18" charset="0"/>
                          <a:cs typeface="Times New Roman" panose="02020603050405020304" pitchFamily="18" charset="0"/>
                        </a:rPr>
                        <a:t>XgBoost with firefly </a:t>
                      </a:r>
                      <a:r>
                        <a:rPr lang="en-IN" sz="1400" dirty="0" err="1">
                          <a:latin typeface="Times New Roman" panose="02020603050405020304" pitchFamily="18" charset="0"/>
                          <a:cs typeface="Times New Roman" panose="02020603050405020304" pitchFamily="18" charset="0"/>
                        </a:rPr>
                        <a:t>algorithm.Metrics</a:t>
                      </a:r>
                      <a:r>
                        <a:rPr lang="en-IN" sz="1400" dirty="0">
                          <a:latin typeface="Times New Roman" panose="02020603050405020304" pitchFamily="18" charset="0"/>
                          <a:cs typeface="Times New Roman" panose="02020603050405020304" pitchFamily="18" charset="0"/>
                        </a:rPr>
                        <a:t> used are metaheuristic metrics in level1 and in level 2 confusion matrix derived metrics</a:t>
                      </a:r>
                      <a:endParaRPr lang="en-IN" sz="1400" dirty="0">
                        <a:latin typeface="Times New Roman" panose="02020603050405020304" pitchFamily="18" charset="0"/>
                        <a:cs typeface="Times New Roman" panose="02020603050405020304" pitchFamily="18" charset="0"/>
                      </a:endParaRPr>
                    </a:p>
                  </a:txBody>
                  <a:tcPr marT="45726" marB="45726"/>
                </a:tc>
                <a:tc>
                  <a:txBody>
                    <a:bodyPr/>
                    <a:p>
                      <a:pPr>
                        <a:buNone/>
                      </a:pPr>
                      <a:r>
                        <a:rPr lang="en-GB" altLang="en-IN" sz="1400" dirty="0">
                          <a:latin typeface="Times New Roman" panose="02020603050405020304" pitchFamily="18" charset="0"/>
                          <a:cs typeface="Times New Roman" panose="02020603050405020304" pitchFamily="18" charset="0"/>
                        </a:rPr>
                        <a:t>Metrics used are metaheuristic metrics in level 1 and in level 2 confusion matrix derived metrics.</a:t>
                      </a:r>
                      <a:endParaRPr lang="en-GB" altLang="en-IN" sz="1400" dirty="0">
                        <a:latin typeface="Times New Roman" panose="02020603050405020304" pitchFamily="18" charset="0"/>
                        <a:cs typeface="Times New Roman" panose="02020603050405020304" pitchFamily="18" charset="0"/>
                      </a:endParaRPr>
                    </a:p>
                  </a:txBody>
                  <a:tcPr marT="45726" marB="45726"/>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XGBoost-DOFA achieved an accuracy of 97.6%</a:t>
                      </a:r>
                      <a:endParaRPr lang="en-IN" sz="1400" dirty="0">
                        <a:latin typeface="Times New Roman" panose="02020603050405020304" pitchFamily="18" charset="0"/>
                        <a:cs typeface="Times New Roman" panose="02020603050405020304" pitchFamily="18" charset="0"/>
                      </a:endParaRPr>
                    </a:p>
                  </a:txBody>
                  <a:tcPr marT="45726" marB="45726"/>
                </a:tc>
                <a:tc>
                  <a:txBody>
                    <a:bodyPr/>
                    <a:lstStyle/>
                    <a:p>
                      <a:r>
                        <a:rPr lang="en-IN" sz="1400" dirty="0">
                          <a:latin typeface="Times New Roman" panose="02020603050405020304" pitchFamily="18" charset="0"/>
                          <a:cs typeface="Times New Roman" panose="02020603050405020304" pitchFamily="18" charset="0"/>
                        </a:rPr>
                        <a:t>Not compared </a:t>
                      </a:r>
                      <a:r>
                        <a:rPr lang="en-IN" sz="1400" dirty="0" err="1">
                          <a:latin typeface="Times New Roman" panose="02020603050405020304" pitchFamily="18" charset="0"/>
                          <a:cs typeface="Times New Roman" panose="02020603050405020304" pitchFamily="18" charset="0"/>
                        </a:rPr>
                        <a:t>xgboost</a:t>
                      </a:r>
                      <a:r>
                        <a:rPr lang="en-IN" sz="1400" dirty="0">
                          <a:latin typeface="Times New Roman" panose="02020603050405020304" pitchFamily="18" charset="0"/>
                          <a:cs typeface="Times New Roman" panose="02020603050405020304" pitchFamily="18" charset="0"/>
                        </a:rPr>
                        <a:t> with other gradient boosting algorithm</a:t>
                      </a:r>
                      <a:endParaRPr lang="en-IN" sz="1400" dirty="0">
                        <a:latin typeface="Times New Roman" panose="02020603050405020304" pitchFamily="18" charset="0"/>
                        <a:cs typeface="Times New Roman" panose="02020603050405020304" pitchFamily="18" charset="0"/>
                      </a:endParaRPr>
                    </a:p>
                  </a:txBody>
                  <a:tcPr marT="45726" marB="45726"/>
                </a:tc>
              </a:tr>
            </a:tbl>
          </a:graphicData>
        </a:graphic>
      </p:graphicFrame>
      <p:sp>
        <p:nvSpPr>
          <p:cNvPr id="4" name="Date Placeholder 3"/>
          <p:cNvSpPr txBox="1">
            <a:spLocks noGrp="1"/>
          </p:cNvSpPr>
          <p:nvPr>
            <p:ph type="dt" sz="half" idx="2"/>
          </p:nvPr>
        </p:nvSpPr>
        <p:spPr>
          <a:noFill/>
        </p:spPr>
        <p:txBody>
          <a:bodyPr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defRPr/>
            </a:pPr>
            <a:fld id="{374D0B53-6E8A-4A51-A5F3-6521518103D3}" type="datetime1">
              <a:rPr kumimoji="0" lang="en-US" sz="9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3"/>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4"/>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900" b="0" i="0" u="none" strike="noStrike" kern="1200" cap="none" spc="0" normalizeH="0" baseline="0" noProof="0">
                <a:ln>
                  <a:noFill/>
                </a:ln>
                <a:solidFill>
                  <a:schemeClr val="tx1">
                    <a:tint val="75000"/>
                  </a:schemeClr>
                </a:solidFill>
                <a:effectLst/>
                <a:uLnTx/>
                <a:uFillTx/>
                <a:latin typeface="+mn-lt"/>
                <a:ea typeface="+mn-ea"/>
                <a:cs typeface="+mn-cs"/>
              </a:rPr>
              <a:t>(#)  of 12</a:t>
            </a:r>
            <a:endParaRPr kumimoji="0" lang="en-I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a:xfrm>
            <a:off x="1676400" y="573088"/>
            <a:ext cx="6589713" cy="747712"/>
          </a:xfrm>
        </p:spPr>
        <p:txBody>
          <a:bodyPr vert="horz" wrap="square" lIns="91440" tIns="45720" rIns="91440" bIns="45720" anchor="t" anchorCtr="0"/>
          <a:p>
            <a:pPr eaLnBrk="1" hangingPunct="1"/>
            <a:r>
              <a:rPr lang="en-IN" altLang="en-US" b="1" dirty="0">
                <a:latin typeface="Calibri" panose="020F0502020204030204" pitchFamily="34" charset="0"/>
                <a:cs typeface="Calibri" panose="020F0502020204030204" pitchFamily="34" charset="0"/>
              </a:rPr>
              <a:t>Model Architecture in detail</a:t>
            </a:r>
            <a:endParaRPr lang="en-IN" altLang="en-US" b="1" dirty="0">
              <a:latin typeface="Calibri" panose="020F0502020204030204" pitchFamily="34" charset="0"/>
              <a:ea typeface="Calibri" panose="020F0502020204030204" pitchFamily="34" charset="0"/>
            </a:endParaRPr>
          </a:p>
        </p:txBody>
      </p:sp>
      <p:sp>
        <p:nvSpPr>
          <p:cNvPr id="4" name="Date Placeholder 3"/>
          <p:cNvSpPr txBox="1">
            <a:spLocks noGrp="1"/>
          </p:cNvSpPr>
          <p:nvPr>
            <p:ph type="dt" sz="half" idx="2"/>
          </p:nvPr>
        </p:nvSpPr>
        <p:spPr>
          <a:xfrm>
            <a:off x="1920875" y="6103938"/>
            <a:ext cx="1071563" cy="369888"/>
          </a:xfrm>
          <a:noFill/>
        </p:spPr>
        <p:txBody>
          <a:bodyPr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defRPr/>
            </a:pPr>
            <a:fld id="{A6582B55-4E66-4BE5-85A4-28B9CA8A1ACB}"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3"/>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 name="Slide Number Placeholder 1"/>
          <p:cNvSpPr txBox="1">
            <a:spLocks noGrp="1"/>
          </p:cNvSpPr>
          <p:nvPr>
            <p:ph type="sldNum" sz="quarter" idx="4"/>
          </p:nvPr>
        </p:nvSpPr>
        <p:spPr>
          <a:noFill/>
        </p:spPr>
        <p:txBody>
          <a:bodyPr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itchFamily="34" charset="0"/>
                <a:ea typeface="+mn-ea"/>
                <a:cs typeface="+mn-cs"/>
              </a:defRPr>
            </a:lvl5pPr>
          </a:lstStyle>
          <a:p>
            <a:pPr lvl="0" algn="ctr" eaLnBrk="1" hangingPunct="1">
              <a:buNone/>
            </a:pPr>
            <a:fld id="{9A0DB2DC-4C9A-4742-B13C-FB6460FD3503}" type="slidenum">
              <a:rPr lang="en-US" altLang="en-US" sz="900" dirty="0">
                <a:solidFill>
                  <a:srgbClr val="898989"/>
                </a:solidFill>
              </a:rPr>
            </a:fld>
            <a:r>
              <a:rPr lang="en-US" altLang="en-US" sz="900" dirty="0">
                <a:solidFill>
                  <a:srgbClr val="898989"/>
                </a:solidFill>
              </a:rPr>
              <a:t> of 12</a:t>
            </a:r>
            <a:endParaRPr lang="en-US" altLang="en-US" sz="900" dirty="0">
              <a:solidFill>
                <a:srgbClr val="898989"/>
              </a:solidFill>
            </a:endParaRPr>
          </a:p>
        </p:txBody>
      </p:sp>
      <p:pic>
        <p:nvPicPr>
          <p:cNvPr id="30726" name="Picture 6"/>
          <p:cNvPicPr>
            <a:picLocks noChangeAspect="1"/>
          </p:cNvPicPr>
          <p:nvPr/>
        </p:nvPicPr>
        <p:blipFill>
          <a:blip r:embed="rId1"/>
          <a:stretch>
            <a:fillRect/>
          </a:stretch>
        </p:blipFill>
        <p:spPr>
          <a:xfrm>
            <a:off x="877888" y="1262063"/>
            <a:ext cx="7467600" cy="4879975"/>
          </a:xfrm>
          <a:prstGeom prst="rect">
            <a:avLst/>
          </a:prstGeom>
          <a:noFill/>
          <a:ln w="9525">
            <a:noFill/>
          </a:ln>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11244</Words>
  <Application>WPS Presentation</Application>
  <PresentationFormat>On-screen Show (4:3)</PresentationFormat>
  <Paragraphs>417</Paragraphs>
  <Slides>18</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Century Gothic</vt:lpstr>
      <vt:lpstr>Wingdings 3</vt:lpstr>
      <vt:lpstr>Symbol</vt:lpstr>
      <vt:lpstr>Calibri</vt:lpstr>
      <vt:lpstr>Cambria,Bold</vt:lpstr>
      <vt:lpstr>Segoe Print</vt:lpstr>
      <vt:lpstr>Times New Roman</vt:lpstr>
      <vt:lpstr>Microsoft YaHei</vt:lpstr>
      <vt:lpstr>Arial Unicode MS</vt:lpstr>
      <vt:lpstr>Bahnschrift</vt:lpstr>
      <vt:lpstr>Wisp</vt:lpstr>
      <vt:lpstr>PowerPoint 演示文稿</vt:lpstr>
      <vt:lpstr>Overview</vt:lpstr>
      <vt:lpstr>Problem Statement and Objectives </vt:lpstr>
      <vt:lpstr>PowerPoint 演示文稿</vt:lpstr>
      <vt:lpstr>Introduction</vt:lpstr>
      <vt:lpstr>PowerPoint 演示文稿</vt:lpstr>
      <vt:lpstr>State of the Art-work </vt:lpstr>
      <vt:lpstr>PowerPoint 演示文稿</vt:lpstr>
      <vt:lpstr>Model Architecture in detail</vt:lpstr>
      <vt:lpstr>PowerPoint 演示文稿</vt:lpstr>
      <vt:lpstr>PowerPoint 演示文稿</vt:lpstr>
      <vt:lpstr> K – Nearest Neighbor</vt:lpstr>
      <vt:lpstr>Random Forest                                           Xgboost</vt:lpstr>
      <vt:lpstr>Gradient Boost                                                   CatBoost</vt:lpstr>
      <vt:lpstr>Comparison of Models</vt:lpstr>
      <vt:lpstr>Interpretation Of Results</vt:lpstr>
      <vt:lpstr>PowerPoint 演示文稿</vt:lpstr>
      <vt:lpstr>References</vt:lpstr>
    </vt:vector>
  </TitlesOfParts>
  <Company>.:L4zy w4r3z:.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exam</dc:creator>
  <cp:lastModifiedBy>AMAN</cp:lastModifiedBy>
  <cp:revision>75</cp:revision>
  <dcterms:created xsi:type="dcterms:W3CDTF">2014-02-04T16:39:00Z</dcterms:created>
  <dcterms:modified xsi:type="dcterms:W3CDTF">2023-12-18T06:14:58Z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9AC9379C4F0B481FB3709BC0533414AB</vt:lpwstr>
  </property>
  <property fmtid="{D5CDD505-2E9C-101B-9397-08002B2CF9AE}" pid="3" name="KSOProductBuildVer">
    <vt:lpwstr>1033-11.2.0.11225</vt:lpwstr>
  </property>
</Properties>
</file>