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lHzRNuqlNZNquH3idlTQub4mf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4"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indent="-228600" lvl="1" marL="9144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2pPr>
            <a:lvl3pPr indent="-228600" lvl="2" marL="13716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3pPr>
            <a:lvl4pPr indent="-228600" lvl="3" marL="18288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4pPr>
            <a:lvl5pPr indent="-228600" lvl="4" marL="228600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wentieth Century"/>
                <a:ea typeface="Twentieth Century"/>
                <a:cs typeface="Twentieth Century"/>
                <a:sym typeface="Twentieth Century"/>
              </a:rPr>
              <a:t>‹#›</a:t>
            </a:fld>
            <a:endParaRPr b="0" i="0" sz="1200" u="none" cap="none" strike="noStrike">
              <a:solidFill>
                <a:schemeClr val="dk1"/>
              </a:solidFill>
              <a:latin typeface="Twentieth Century"/>
              <a:ea typeface="Twentieth Century"/>
              <a:cs typeface="Twentieth Century"/>
              <a:sym typeface="Twentieth Century"/>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1" name="Google Shape;64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6" name="Google Shape;69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9" name="Google Shape;72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2" name="Google Shape;76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_DeepYellow" showMasterSp="0">
  <p:cSld name="4_Title Slide_DeepYellow">
    <p:spTree>
      <p:nvGrpSpPr>
        <p:cNvPr id="12" name="Shape 12"/>
        <p:cNvGrpSpPr/>
        <p:nvPr/>
      </p:nvGrpSpPr>
      <p:grpSpPr>
        <a:xfrm>
          <a:off x="0" y="0"/>
          <a:ext cx="0" cy="0"/>
          <a:chOff x="0" y="0"/>
          <a:chExt cx="0" cy="0"/>
        </a:xfrm>
      </p:grpSpPr>
      <p:sp>
        <p:nvSpPr>
          <p:cNvPr id="13" name="Google Shape;13;p31"/>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sp>
      <p:sp>
        <p:nvSpPr>
          <p:cNvPr id="14" name="Google Shape;14;p31"/>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 name="Google Shape;15;p31"/>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 name="Google Shape;16;p31"/>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4"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_DeepYellow" showMasterSp="0">
  <p:cSld name="1_Title Slide_DeepYellow">
    <p:bg>
      <p:bgPr>
        <a:solidFill>
          <a:srgbClr val="F2F2F2"/>
        </a:solidFill>
      </p:bgPr>
    </p:bg>
    <p:spTree>
      <p:nvGrpSpPr>
        <p:cNvPr id="70" name="Shape 70"/>
        <p:cNvGrpSpPr/>
        <p:nvPr/>
      </p:nvGrpSpPr>
      <p:grpSpPr>
        <a:xfrm>
          <a:off x="0" y="0"/>
          <a:ext cx="0" cy="0"/>
          <a:chOff x="0" y="0"/>
          <a:chExt cx="0" cy="0"/>
        </a:xfrm>
      </p:grpSpPr>
      <p:sp>
        <p:nvSpPr>
          <p:cNvPr id="71" name="Google Shape;71;p40"/>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40"/>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3" name="Google Shape;73;p40"/>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4" name="Google Shape;74;p40"/>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5" name="Google Shape;75;p40"/>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0"/>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77" name="Google Shape;77;p40"/>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8" name="Google Shape;78;p40"/>
          <p:cNvSpPr/>
          <p:nvPr>
            <p:ph idx="4" type="pic"/>
          </p:nvPr>
        </p:nvSpPr>
        <p:spPr>
          <a:xfrm>
            <a:off x="7013448" y="34960"/>
            <a:ext cx="5178552" cy="6823040"/>
          </a:xfrm>
          <a:prstGeom prst="rect">
            <a:avLst/>
          </a:prstGeom>
          <a:solidFill>
            <a:schemeClr val="lt1"/>
          </a:solidFill>
          <a:ln>
            <a:noFill/>
          </a:ln>
        </p:spPr>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_DeepYellow" showMasterSp="0">
  <p:cSld name="3_Title Slide_DeepYellow">
    <p:bg>
      <p:bgPr>
        <a:solidFill>
          <a:srgbClr val="F2F2F2"/>
        </a:solidFill>
      </p:bgPr>
    </p:bg>
    <p:spTree>
      <p:nvGrpSpPr>
        <p:cNvPr id="79" name="Shape 79"/>
        <p:cNvGrpSpPr/>
        <p:nvPr/>
      </p:nvGrpSpPr>
      <p:grpSpPr>
        <a:xfrm>
          <a:off x="0" y="0"/>
          <a:ext cx="0" cy="0"/>
          <a:chOff x="0" y="0"/>
          <a:chExt cx="0" cy="0"/>
        </a:xfrm>
      </p:grpSpPr>
      <p:sp>
        <p:nvSpPr>
          <p:cNvPr id="80" name="Google Shape;80;p41"/>
          <p:cNvSpPr txBox="1"/>
          <p:nvPr>
            <p:ph idx="1" type="body"/>
          </p:nvPr>
        </p:nvSpPr>
        <p:spPr>
          <a:xfrm>
            <a:off x="660462" y="0"/>
            <a:ext cx="9931338" cy="6823040"/>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41"/>
          <p:cNvSpPr txBox="1"/>
          <p:nvPr>
            <p:ph idx="2" type="body"/>
          </p:nvPr>
        </p:nvSpPr>
        <p:spPr>
          <a:xfrm>
            <a:off x="533400" y="0"/>
            <a:ext cx="50863"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2" name="Google Shape;82;p41"/>
          <p:cNvSpPr txBox="1"/>
          <p:nvPr>
            <p:ph idx="3" type="body"/>
          </p:nvPr>
        </p:nvSpPr>
        <p:spPr>
          <a:xfrm>
            <a:off x="990600" y="609600"/>
            <a:ext cx="7429500" cy="56388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41"/>
          <p:cNvSpPr txBox="1"/>
          <p:nvPr>
            <p:ph type="ctrTitle"/>
          </p:nvPr>
        </p:nvSpPr>
        <p:spPr>
          <a:xfrm>
            <a:off x="1295400" y="1905000"/>
            <a:ext cx="5864382" cy="22752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1"/>
          <p:cNvSpPr txBox="1"/>
          <p:nvPr>
            <p:ph idx="4" type="subTitle"/>
          </p:nvPr>
        </p:nvSpPr>
        <p:spPr>
          <a:xfrm>
            <a:off x="1295400" y="4297679"/>
            <a:ext cx="407258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85" name="Google Shape;85;p41"/>
          <p:cNvSpPr txBox="1"/>
          <p:nvPr>
            <p:ph idx="5" type="body"/>
          </p:nvPr>
        </p:nvSpPr>
        <p:spPr>
          <a:xfrm>
            <a:off x="450896"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41"/>
          <p:cNvSpPr txBox="1"/>
          <p:nvPr>
            <p:ph idx="6" type="body"/>
          </p:nvPr>
        </p:nvSpPr>
        <p:spPr>
          <a:xfrm>
            <a:off x="368391" y="0"/>
            <a:ext cx="63502" cy="6858000"/>
          </a:xfrm>
          <a:prstGeom prst="rect">
            <a:avLst/>
          </a:prstGeom>
          <a:solidFill>
            <a:schemeClr val="accent2"/>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7" name="Google Shape;87;p41"/>
          <p:cNvSpPr/>
          <p:nvPr>
            <p:ph idx="7" type="pic"/>
          </p:nvPr>
        </p:nvSpPr>
        <p:spPr>
          <a:xfrm>
            <a:off x="7013448" y="34960"/>
            <a:ext cx="5178552" cy="6823040"/>
          </a:xfrm>
          <a:prstGeom prst="rect">
            <a:avLst/>
          </a:prstGeom>
          <a:solidFill>
            <a:schemeClr val="lt1"/>
          </a:solidFill>
          <a:ln>
            <a:noFill/>
          </a:ln>
        </p:spPr>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_DeepYellow" showMasterSp="0">
  <p:cSld name="5_Title Slide_DeepYellow">
    <p:bg>
      <p:bgPr>
        <a:solidFill>
          <a:srgbClr val="F2F2F2"/>
        </a:solidFill>
      </p:bgPr>
    </p:bg>
    <p:spTree>
      <p:nvGrpSpPr>
        <p:cNvPr id="88" name="Shape 88"/>
        <p:cNvGrpSpPr/>
        <p:nvPr/>
      </p:nvGrpSpPr>
      <p:grpSpPr>
        <a:xfrm>
          <a:off x="0" y="0"/>
          <a:ext cx="0" cy="0"/>
          <a:chOff x="0" y="0"/>
          <a:chExt cx="0" cy="0"/>
        </a:xfrm>
      </p:grpSpPr>
      <p:sp>
        <p:nvSpPr>
          <p:cNvPr id="89" name="Google Shape;89;p42"/>
          <p:cNvSpPr/>
          <p:nvPr>
            <p:ph idx="2" type="pic"/>
          </p:nvPr>
        </p:nvSpPr>
        <p:spPr>
          <a:xfrm>
            <a:off x="0" y="0"/>
            <a:ext cx="12192000" cy="6858000"/>
          </a:xfrm>
          <a:prstGeom prst="rect">
            <a:avLst/>
          </a:prstGeom>
          <a:solidFill>
            <a:schemeClr val="lt1"/>
          </a:solidFill>
          <a:ln>
            <a:noFill/>
          </a:ln>
        </p:spPr>
      </p:sp>
      <p:sp>
        <p:nvSpPr>
          <p:cNvPr id="90" name="Google Shape;90;p42"/>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1" name="Google Shape;91;p42"/>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2" name="Google Shape;92;p42"/>
          <p:cNvSpPr txBox="1"/>
          <p:nvPr>
            <p:ph idx="4" type="body"/>
          </p:nvPr>
        </p:nvSpPr>
        <p:spPr>
          <a:xfrm>
            <a:off x="2190750" y="609600"/>
            <a:ext cx="7810500" cy="5638800"/>
          </a:xfrm>
          <a:prstGeom prst="rect">
            <a:avLst/>
          </a:prstGeom>
          <a:solidFill>
            <a:srgbClr val="32345C">
              <a:alpha val="91764"/>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42"/>
          <p:cNvSpPr txBox="1"/>
          <p:nvPr>
            <p:ph type="ctrTitle"/>
          </p:nvPr>
        </p:nvSpPr>
        <p:spPr>
          <a:xfrm>
            <a:off x="3163809" y="1905000"/>
            <a:ext cx="5864382" cy="22752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2"/>
          <p:cNvSpPr txBox="1"/>
          <p:nvPr>
            <p:ph idx="5" type="subTitle"/>
          </p:nvPr>
        </p:nvSpPr>
        <p:spPr>
          <a:xfrm>
            <a:off x="4059707" y="4297679"/>
            <a:ext cx="4072586" cy="146304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2000"/>
              <a:buNone/>
              <a:defRPr sz="2000">
                <a:solidFill>
                  <a:schemeClr val="lt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rgbClr val="F2F2F2"/>
        </a:solidFill>
      </p:bgPr>
    </p:bg>
    <p:spTree>
      <p:nvGrpSpPr>
        <p:cNvPr id="95" name="Shape 95"/>
        <p:cNvGrpSpPr/>
        <p:nvPr/>
      </p:nvGrpSpPr>
      <p:grpSpPr>
        <a:xfrm>
          <a:off x="0" y="0"/>
          <a:ext cx="0" cy="0"/>
          <a:chOff x="0" y="0"/>
          <a:chExt cx="0" cy="0"/>
        </a:xfrm>
      </p:grpSpPr>
      <p:sp>
        <p:nvSpPr>
          <p:cNvPr id="96" name="Google Shape;96;p43"/>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7" name="Google Shape;97;p43"/>
          <p:cNvSpPr/>
          <p:nvPr>
            <p:ph idx="2" type="pic"/>
          </p:nvPr>
        </p:nvSpPr>
        <p:spPr>
          <a:xfrm>
            <a:off x="3124200" y="0"/>
            <a:ext cx="9067800" cy="6858000"/>
          </a:xfrm>
          <a:prstGeom prst="rect">
            <a:avLst/>
          </a:prstGeom>
          <a:solidFill>
            <a:schemeClr val="lt1"/>
          </a:solidFill>
          <a:ln>
            <a:noFill/>
          </a:ln>
        </p:spPr>
      </p:sp>
      <p:sp>
        <p:nvSpPr>
          <p:cNvPr id="98" name="Google Shape;98;p43"/>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43"/>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3"/>
          <p:cNvSpPr txBox="1"/>
          <p:nvPr>
            <p:ph idx="4" type="subTitle"/>
          </p:nvPr>
        </p:nvSpPr>
        <p:spPr>
          <a:xfrm>
            <a:off x="933450" y="4343400"/>
            <a:ext cx="4381500" cy="135573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01" name="Google Shape;101;p43"/>
          <p:cNvSpPr/>
          <p:nvPr>
            <p:ph idx="5"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spTree>
      <p:nvGrpSpPr>
        <p:cNvPr id="102" name="Shape 102"/>
        <p:cNvGrpSpPr/>
        <p:nvPr/>
      </p:nvGrpSpPr>
      <p:grpSpPr>
        <a:xfrm>
          <a:off x="0" y="0"/>
          <a:ext cx="0" cy="0"/>
          <a:chOff x="0" y="0"/>
          <a:chExt cx="0" cy="0"/>
        </a:xfrm>
      </p:grpSpPr>
      <p:sp>
        <p:nvSpPr>
          <p:cNvPr id="103" name="Google Shape;103;p44"/>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sp>
      <p:sp>
        <p:nvSpPr>
          <p:cNvPr id="104" name="Google Shape;104;p44"/>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5" name="Google Shape;105;p44"/>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4"/>
          <p:cNvSpPr txBox="1"/>
          <p:nvPr>
            <p:ph idx="3" type="subTitle"/>
          </p:nvPr>
        </p:nvSpPr>
        <p:spPr>
          <a:xfrm>
            <a:off x="6057900" y="4495801"/>
            <a:ext cx="4876800" cy="609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07" name="Google Shape;107;p44"/>
          <p:cNvSpPr txBox="1"/>
          <p:nvPr>
            <p:ph idx="4"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44"/>
          <p:cNvSpPr txBox="1"/>
          <p:nvPr>
            <p:ph idx="5"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09" name="Shape 109"/>
        <p:cNvGrpSpPr/>
        <p:nvPr/>
      </p:nvGrpSpPr>
      <p:grpSpPr>
        <a:xfrm>
          <a:off x="0" y="0"/>
          <a:ext cx="0" cy="0"/>
          <a:chOff x="0" y="0"/>
          <a:chExt cx="0" cy="0"/>
        </a:xfrm>
      </p:grpSpPr>
      <p:sp>
        <p:nvSpPr>
          <p:cNvPr id="110" name="Google Shape;110;p4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1" name="Google Shape;111;p45"/>
          <p:cNvSpPr txBox="1"/>
          <p:nvPr>
            <p:ph type="title"/>
          </p:nvPr>
        </p:nvSpPr>
        <p:spPr>
          <a:xfrm>
            <a:off x="548640" y="990600"/>
            <a:ext cx="10805160" cy="1447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5"/>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3" name="Google Shape;113;p45"/>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sp>
      <p:sp>
        <p:nvSpPr>
          <p:cNvPr id="114" name="Google Shape;114;p4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115" name="Shape 115"/>
        <p:cNvGrpSpPr/>
        <p:nvPr/>
      </p:nvGrpSpPr>
      <p:grpSpPr>
        <a:xfrm>
          <a:off x="0" y="0"/>
          <a:ext cx="0" cy="0"/>
          <a:chOff x="0" y="0"/>
          <a:chExt cx="0" cy="0"/>
        </a:xfrm>
      </p:grpSpPr>
      <p:sp>
        <p:nvSpPr>
          <p:cNvPr id="116" name="Google Shape;116;p4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7" name="Google Shape;117;p4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46"/>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9" name="Google Shape;119;p46"/>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sp>
      <p:sp>
        <p:nvSpPr>
          <p:cNvPr id="120" name="Google Shape;120;p46"/>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21" name="Google Shape;121;p4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
  <p:cSld name="TITLE ONLY_Blue">
    <p:spTree>
      <p:nvGrpSpPr>
        <p:cNvPr id="122" name="Shape 122"/>
        <p:cNvGrpSpPr/>
        <p:nvPr/>
      </p:nvGrpSpPr>
      <p:grpSpPr>
        <a:xfrm>
          <a:off x="0" y="0"/>
          <a:ext cx="0" cy="0"/>
          <a:chOff x="0" y="0"/>
          <a:chExt cx="0" cy="0"/>
        </a:xfrm>
      </p:grpSpPr>
      <p:sp>
        <p:nvSpPr>
          <p:cNvPr id="123" name="Google Shape;123;p4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4" name="Google Shape;124;p4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26" name="Google Shape;126;p47"/>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sea green">
  <p:cSld name="TITLE ONLY_sea green">
    <p:spTree>
      <p:nvGrpSpPr>
        <p:cNvPr id="127" name="Shape 127"/>
        <p:cNvGrpSpPr/>
        <p:nvPr/>
      </p:nvGrpSpPr>
      <p:grpSpPr>
        <a:xfrm>
          <a:off x="0" y="0"/>
          <a:ext cx="0" cy="0"/>
          <a:chOff x="0" y="0"/>
          <a:chExt cx="0" cy="0"/>
        </a:xfrm>
      </p:grpSpPr>
      <p:sp>
        <p:nvSpPr>
          <p:cNvPr id="128" name="Google Shape;128;p4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29" name="Google Shape;129;p4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31" name="Google Shape;131;p4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5"/>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Pink">
  <p:cSld name="TITLE ONLY_Pink">
    <p:spTree>
      <p:nvGrpSpPr>
        <p:cNvPr id="132" name="Shape 132"/>
        <p:cNvGrpSpPr/>
        <p:nvPr/>
      </p:nvGrpSpPr>
      <p:grpSpPr>
        <a:xfrm>
          <a:off x="0" y="0"/>
          <a:ext cx="0" cy="0"/>
          <a:chOff x="0" y="0"/>
          <a:chExt cx="0" cy="0"/>
        </a:xfrm>
      </p:grpSpPr>
      <p:sp>
        <p:nvSpPr>
          <p:cNvPr id="133" name="Google Shape;133;p4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4" name="Google Shape;134;p4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49"/>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6"/>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mphasis-Subtitle and Content">
  <p:cSld name="Title Emphasis-Subtitle and Content">
    <p:spTree>
      <p:nvGrpSpPr>
        <p:cNvPr id="18" name="Shape 18"/>
        <p:cNvGrpSpPr/>
        <p:nvPr/>
      </p:nvGrpSpPr>
      <p:grpSpPr>
        <a:xfrm>
          <a:off x="0" y="0"/>
          <a:ext cx="0" cy="0"/>
          <a:chOff x="0" y="0"/>
          <a:chExt cx="0" cy="0"/>
        </a:xfrm>
      </p:grpSpPr>
      <p:sp>
        <p:nvSpPr>
          <p:cNvPr id="19" name="Google Shape;19;p3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3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2"/>
          <p:cNvSpPr txBox="1"/>
          <p:nvPr>
            <p:ph idx="1" type="body"/>
          </p:nvPr>
        </p:nvSpPr>
        <p:spPr>
          <a:xfrm>
            <a:off x="548640" y="2667000"/>
            <a:ext cx="10288693"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 name="Google Shape;22;p32"/>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sp>
      <p:sp>
        <p:nvSpPr>
          <p:cNvPr id="23" name="Google Shape;23;p32"/>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lt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Light Blue">
  <p:cSld name="TITLE ONLY_Light Blue">
    <p:spTree>
      <p:nvGrpSpPr>
        <p:cNvPr id="137" name="Shape 137"/>
        <p:cNvGrpSpPr/>
        <p:nvPr/>
      </p:nvGrpSpPr>
      <p:grpSpPr>
        <a:xfrm>
          <a:off x="0" y="0"/>
          <a:ext cx="0" cy="0"/>
          <a:chOff x="0" y="0"/>
          <a:chExt cx="0" cy="0"/>
        </a:xfrm>
      </p:grpSpPr>
      <p:sp>
        <p:nvSpPr>
          <p:cNvPr id="138" name="Google Shape;138;p5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39" name="Google Shape;139;p5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5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141" name="Google Shape;141;p50"/>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3"/>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
  <p:cSld name="Title Subtitle Content and Image">
    <p:spTree>
      <p:nvGrpSpPr>
        <p:cNvPr id="142" name="Shape 142"/>
        <p:cNvGrpSpPr/>
        <p:nvPr/>
      </p:nvGrpSpPr>
      <p:grpSpPr>
        <a:xfrm>
          <a:off x="0" y="0"/>
          <a:ext cx="0" cy="0"/>
          <a:chOff x="0" y="0"/>
          <a:chExt cx="0" cy="0"/>
        </a:xfrm>
      </p:grpSpPr>
      <p:sp>
        <p:nvSpPr>
          <p:cNvPr id="143" name="Google Shape;143;p5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4" name="Google Shape;144;p5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1"/>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6" name="Google Shape;146;p51"/>
          <p:cNvSpPr/>
          <p:nvPr>
            <p:ph idx="2" type="pic"/>
          </p:nvPr>
        </p:nvSpPr>
        <p:spPr>
          <a:xfrm>
            <a:off x="0" y="0"/>
            <a:ext cx="8329286" cy="457200"/>
          </a:xfrm>
          <a:prstGeom prst="rect">
            <a:avLst/>
          </a:prstGeom>
          <a:solidFill>
            <a:schemeClr val="lt1"/>
          </a:solidFill>
          <a:ln>
            <a:noFill/>
          </a:ln>
          <a:effectLst>
            <a:outerShdw blurRad="50800" rotWithShape="0" algn="t" dir="5400000" dist="38100">
              <a:srgbClr val="000000">
                <a:alpha val="40000"/>
              </a:srgbClr>
            </a:outerShdw>
          </a:effectLst>
        </p:spPr>
      </p:sp>
      <p:sp>
        <p:nvSpPr>
          <p:cNvPr id="147" name="Google Shape;147;p51"/>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8" name="Google Shape;148;p51"/>
          <p:cNvSpPr/>
          <p:nvPr>
            <p:ph idx="4" type="pic"/>
          </p:nvPr>
        </p:nvSpPr>
        <p:spPr>
          <a:xfrm>
            <a:off x="6629399" y="2667000"/>
            <a:ext cx="5013959" cy="3660775"/>
          </a:xfrm>
          <a:prstGeom prst="rect">
            <a:avLst/>
          </a:prstGeom>
          <a:noFill/>
          <a:ln>
            <a:noFill/>
          </a:ln>
        </p:spPr>
      </p:sp>
      <p:sp>
        <p:nvSpPr>
          <p:cNvPr id="149" name="Google Shape;149;p5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bar">
  <p:cSld name="Title Subtitle Content and Image_Top shape bar">
    <p:spTree>
      <p:nvGrpSpPr>
        <p:cNvPr id="150" name="Shape 150"/>
        <p:cNvGrpSpPr/>
        <p:nvPr/>
      </p:nvGrpSpPr>
      <p:grpSpPr>
        <a:xfrm>
          <a:off x="0" y="0"/>
          <a:ext cx="0" cy="0"/>
          <a:chOff x="0" y="0"/>
          <a:chExt cx="0" cy="0"/>
        </a:xfrm>
      </p:grpSpPr>
      <p:sp>
        <p:nvSpPr>
          <p:cNvPr id="151" name="Google Shape;151;p5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2" name="Google Shape;152;p5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2"/>
          <p:cNvSpPr txBox="1"/>
          <p:nvPr>
            <p:ph idx="1"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4" name="Google Shape;154;p52"/>
          <p:cNvSpPr txBox="1"/>
          <p:nvPr>
            <p:ph idx="2"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5" name="Google Shape;155;p52"/>
          <p:cNvSpPr/>
          <p:nvPr>
            <p:ph idx="3" type="pic"/>
          </p:nvPr>
        </p:nvSpPr>
        <p:spPr>
          <a:xfrm>
            <a:off x="6629399" y="2667000"/>
            <a:ext cx="5013959" cy="3660775"/>
          </a:xfrm>
          <a:prstGeom prst="rect">
            <a:avLst/>
          </a:prstGeom>
          <a:noFill/>
          <a:ln>
            <a:noFill/>
          </a:ln>
        </p:spPr>
      </p:sp>
      <p:sp>
        <p:nvSpPr>
          <p:cNvPr id="156" name="Google Shape;156;p5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Image_Top shape white bar">
  <p:cSld name="Title Subtitle Content and Image_Top shape white bar">
    <p:spTree>
      <p:nvGrpSpPr>
        <p:cNvPr id="157" name="Shape 157"/>
        <p:cNvGrpSpPr/>
        <p:nvPr/>
      </p:nvGrpSpPr>
      <p:grpSpPr>
        <a:xfrm>
          <a:off x="0" y="0"/>
          <a:ext cx="0" cy="0"/>
          <a:chOff x="0" y="0"/>
          <a:chExt cx="0" cy="0"/>
        </a:xfrm>
      </p:grpSpPr>
      <p:sp>
        <p:nvSpPr>
          <p:cNvPr id="158" name="Google Shape;158;p53"/>
          <p:cNvSpPr/>
          <p:nvPr>
            <p:ph idx="2" type="pic"/>
          </p:nvPr>
        </p:nvSpPr>
        <p:spPr>
          <a:xfrm>
            <a:off x="5334001" y="112976"/>
            <a:ext cx="6858000" cy="6745024"/>
          </a:xfrm>
          <a:prstGeom prst="rect">
            <a:avLst/>
          </a:prstGeom>
          <a:noFill/>
          <a:ln>
            <a:noFill/>
          </a:ln>
        </p:spPr>
      </p:sp>
      <p:sp>
        <p:nvSpPr>
          <p:cNvPr id="159" name="Google Shape;159;p53"/>
          <p:cNvSpPr txBox="1"/>
          <p:nvPr>
            <p:ph idx="1" type="body"/>
          </p:nvPr>
        </p:nvSpPr>
        <p:spPr>
          <a:xfrm rot="5400000">
            <a:off x="5238089" y="208890"/>
            <a:ext cx="6745024" cy="6553200"/>
          </a:xfrm>
          <a:prstGeom prst="rect">
            <a:avLst/>
          </a:prstGeom>
          <a:gradFill>
            <a:gsLst>
              <a:gs pos="0">
                <a:schemeClr val="lt1"/>
              </a:gs>
              <a:gs pos="82000">
                <a:srgbClr val="FFFFFF">
                  <a:alpha val="0"/>
                </a:srgbClr>
              </a:gs>
              <a:gs pos="100000">
                <a:srgbClr val="FFFFFF">
                  <a:alpha val="0"/>
                </a:srgbClr>
              </a:gs>
            </a:gsLst>
            <a:lin ang="16200000" scaled="0"/>
          </a:gra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0" name="Google Shape;160;p5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1" name="Google Shape;161;p5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3"/>
          <p:cNvSpPr txBox="1"/>
          <p:nvPr>
            <p:ph idx="3" type="body"/>
          </p:nvPr>
        </p:nvSpPr>
        <p:spPr>
          <a:xfrm>
            <a:off x="548641" y="2667000"/>
            <a:ext cx="5775960" cy="36606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3" name="Google Shape;163;p53"/>
          <p:cNvSpPr txBox="1"/>
          <p:nvPr>
            <p:ph idx="4"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4" name="Google Shape;164;p5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guide id="3" pos="4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horizontal Image_Top shape bar">
  <p:cSld name="Title Subtitle Content and half horizontal Image_Top shape bar">
    <p:spTree>
      <p:nvGrpSpPr>
        <p:cNvPr id="165" name="Shape 165"/>
        <p:cNvGrpSpPr/>
        <p:nvPr/>
      </p:nvGrpSpPr>
      <p:grpSpPr>
        <a:xfrm>
          <a:off x="0" y="0"/>
          <a:ext cx="0" cy="0"/>
          <a:chOff x="0" y="0"/>
          <a:chExt cx="0" cy="0"/>
        </a:xfrm>
      </p:grpSpPr>
      <p:sp>
        <p:nvSpPr>
          <p:cNvPr id="166" name="Google Shape;166;p54"/>
          <p:cNvSpPr/>
          <p:nvPr>
            <p:ph idx="2" type="pic"/>
          </p:nvPr>
        </p:nvSpPr>
        <p:spPr>
          <a:xfrm>
            <a:off x="548641" y="2667001"/>
            <a:ext cx="11094718" cy="1757126"/>
          </a:xfrm>
          <a:prstGeom prst="rect">
            <a:avLst/>
          </a:prstGeom>
          <a:noFill/>
          <a:ln>
            <a:noFill/>
          </a:ln>
        </p:spPr>
      </p:sp>
      <p:sp>
        <p:nvSpPr>
          <p:cNvPr id="167" name="Google Shape;167;p5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8" name="Google Shape;168;p5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4"/>
          <p:cNvSpPr txBox="1"/>
          <p:nvPr>
            <p:ph idx="1" type="body"/>
          </p:nvPr>
        </p:nvSpPr>
        <p:spPr>
          <a:xfrm>
            <a:off x="548640" y="4709677"/>
            <a:ext cx="11094717" cy="15008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0" name="Google Shape;170;p54"/>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1" name="Google Shape;171;p5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Content and half Image_Top shape bar">
  <p:cSld name="Title Subtitle Content and half Image_Top shape bar">
    <p:spTree>
      <p:nvGrpSpPr>
        <p:cNvPr id="172" name="Shape 172"/>
        <p:cNvGrpSpPr/>
        <p:nvPr/>
      </p:nvGrpSpPr>
      <p:grpSpPr>
        <a:xfrm>
          <a:off x="0" y="0"/>
          <a:ext cx="0" cy="0"/>
          <a:chOff x="0" y="0"/>
          <a:chExt cx="0" cy="0"/>
        </a:xfrm>
      </p:grpSpPr>
      <p:sp>
        <p:nvSpPr>
          <p:cNvPr id="173" name="Google Shape;173;p55"/>
          <p:cNvSpPr/>
          <p:nvPr>
            <p:ph idx="2" type="pic"/>
          </p:nvPr>
        </p:nvSpPr>
        <p:spPr>
          <a:xfrm>
            <a:off x="548641" y="2667001"/>
            <a:ext cx="5775959" cy="3543552"/>
          </a:xfrm>
          <a:prstGeom prst="rect">
            <a:avLst/>
          </a:prstGeom>
          <a:noFill/>
          <a:ln>
            <a:noFill/>
          </a:ln>
        </p:spPr>
      </p:sp>
      <p:sp>
        <p:nvSpPr>
          <p:cNvPr id="174" name="Google Shape;174;p5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5" name="Google Shape;175;p5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55"/>
          <p:cNvSpPr txBox="1"/>
          <p:nvPr>
            <p:ph idx="1" type="body"/>
          </p:nvPr>
        </p:nvSpPr>
        <p:spPr>
          <a:xfrm>
            <a:off x="6553200" y="2667001"/>
            <a:ext cx="5090157" cy="35435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7" name="Google Shape;177;p55"/>
          <p:cNvSpPr txBox="1"/>
          <p:nvPr>
            <p:ph idx="3" type="body"/>
          </p:nvPr>
        </p:nvSpPr>
        <p:spPr>
          <a:xfrm>
            <a:off x="548640" y="1676400"/>
            <a:ext cx="10837333"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0"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8" name="Google Shape;178;p5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Content and Top shape bar">
  <p:cSld name="Half Image Title Content and Top shape bar">
    <p:spTree>
      <p:nvGrpSpPr>
        <p:cNvPr id="179" name="Shape 179"/>
        <p:cNvGrpSpPr/>
        <p:nvPr/>
      </p:nvGrpSpPr>
      <p:grpSpPr>
        <a:xfrm>
          <a:off x="0" y="0"/>
          <a:ext cx="0" cy="0"/>
          <a:chOff x="0" y="0"/>
          <a:chExt cx="0" cy="0"/>
        </a:xfrm>
      </p:grpSpPr>
      <p:sp>
        <p:nvSpPr>
          <p:cNvPr id="180" name="Google Shape;180;p5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1" name="Google Shape;181;p56"/>
          <p:cNvSpPr txBox="1"/>
          <p:nvPr>
            <p:ph type="title"/>
          </p:nvPr>
        </p:nvSpPr>
        <p:spPr>
          <a:xfrm>
            <a:off x="548640" y="3735623"/>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56"/>
          <p:cNvSpPr txBox="1"/>
          <p:nvPr>
            <p:ph idx="1" type="body"/>
          </p:nvPr>
        </p:nvSpPr>
        <p:spPr>
          <a:xfrm>
            <a:off x="548640" y="4617492"/>
            <a:ext cx="9890759"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3" name="Google Shape;183;p56"/>
          <p:cNvSpPr/>
          <p:nvPr>
            <p:ph idx="2" type="pic"/>
          </p:nvPr>
        </p:nvSpPr>
        <p:spPr>
          <a:xfrm>
            <a:off x="0" y="112976"/>
            <a:ext cx="12191999" cy="3278423"/>
          </a:xfrm>
          <a:prstGeom prst="rect">
            <a:avLst/>
          </a:prstGeom>
          <a:noFill/>
          <a:ln>
            <a:noFill/>
          </a:ln>
        </p:spPr>
      </p:sp>
      <p:sp>
        <p:nvSpPr>
          <p:cNvPr id="184" name="Google Shape;184;p5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Title Two column Content and Top shape bar">
  <p:cSld name="Half Image Title Two column Content and Top shape bar">
    <p:spTree>
      <p:nvGrpSpPr>
        <p:cNvPr id="185" name="Shape 185"/>
        <p:cNvGrpSpPr/>
        <p:nvPr/>
      </p:nvGrpSpPr>
      <p:grpSpPr>
        <a:xfrm>
          <a:off x="0" y="0"/>
          <a:ext cx="0" cy="0"/>
          <a:chOff x="0" y="0"/>
          <a:chExt cx="0" cy="0"/>
        </a:xfrm>
      </p:grpSpPr>
      <p:sp>
        <p:nvSpPr>
          <p:cNvPr id="186" name="Google Shape;186;p5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87" name="Google Shape;187;p57"/>
          <p:cNvSpPr txBox="1"/>
          <p:nvPr>
            <p:ph type="title"/>
          </p:nvPr>
        </p:nvSpPr>
        <p:spPr>
          <a:xfrm>
            <a:off x="548640" y="3735623"/>
            <a:ext cx="111099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57"/>
          <p:cNvSpPr txBox="1"/>
          <p:nvPr>
            <p:ph idx="1" type="body"/>
          </p:nvPr>
        </p:nvSpPr>
        <p:spPr>
          <a:xfrm>
            <a:off x="548641"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89" name="Google Shape;189;p57"/>
          <p:cNvSpPr/>
          <p:nvPr>
            <p:ph idx="2" type="pic"/>
          </p:nvPr>
        </p:nvSpPr>
        <p:spPr>
          <a:xfrm>
            <a:off x="0" y="112976"/>
            <a:ext cx="12191999" cy="3278423"/>
          </a:xfrm>
          <a:prstGeom prst="rect">
            <a:avLst/>
          </a:prstGeom>
          <a:noFill/>
          <a:ln>
            <a:noFill/>
          </a:ln>
        </p:spPr>
      </p:sp>
      <p:sp>
        <p:nvSpPr>
          <p:cNvPr id="190" name="Google Shape;190;p57"/>
          <p:cNvSpPr txBox="1"/>
          <p:nvPr>
            <p:ph idx="3" type="body"/>
          </p:nvPr>
        </p:nvSpPr>
        <p:spPr>
          <a:xfrm>
            <a:off x="6446520" y="4617492"/>
            <a:ext cx="5212080" cy="15270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sz="18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91" name="Google Shape;191;p5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Multiple images Title Two column Content and Top shape bar">
  <p:cSld name="Half Image Multiple images Title Two column Content and Top shape bar">
    <p:spTree>
      <p:nvGrpSpPr>
        <p:cNvPr id="192" name="Shape 192"/>
        <p:cNvGrpSpPr/>
        <p:nvPr/>
      </p:nvGrpSpPr>
      <p:grpSpPr>
        <a:xfrm>
          <a:off x="0" y="0"/>
          <a:ext cx="0" cy="0"/>
          <a:chOff x="0" y="0"/>
          <a:chExt cx="0" cy="0"/>
        </a:xfrm>
      </p:grpSpPr>
      <p:sp>
        <p:nvSpPr>
          <p:cNvPr id="193" name="Google Shape;193;p5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4" name="Google Shape;194;p58"/>
          <p:cNvSpPr txBox="1"/>
          <p:nvPr>
            <p:ph type="title"/>
          </p:nvPr>
        </p:nvSpPr>
        <p:spPr>
          <a:xfrm>
            <a:off x="7315200" y="4176259"/>
            <a:ext cx="4343400" cy="19682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58"/>
          <p:cNvSpPr/>
          <p:nvPr>
            <p:ph idx="2" type="pic"/>
          </p:nvPr>
        </p:nvSpPr>
        <p:spPr>
          <a:xfrm>
            <a:off x="0" y="112976"/>
            <a:ext cx="12191999" cy="3278423"/>
          </a:xfrm>
          <a:prstGeom prst="rect">
            <a:avLst/>
          </a:prstGeom>
          <a:noFill/>
          <a:ln>
            <a:noFill/>
          </a:ln>
        </p:spPr>
      </p:sp>
      <p:sp>
        <p:nvSpPr>
          <p:cNvPr id="196" name="Google Shape;196;p58"/>
          <p:cNvSpPr/>
          <p:nvPr>
            <p:ph idx="3" type="pic"/>
          </p:nvPr>
        </p:nvSpPr>
        <p:spPr>
          <a:xfrm>
            <a:off x="542834" y="1066801"/>
            <a:ext cx="3505199" cy="5077738"/>
          </a:xfrm>
          <a:prstGeom prst="rect">
            <a:avLst/>
          </a:prstGeom>
          <a:solidFill>
            <a:schemeClr val="lt1"/>
          </a:solidFill>
          <a:ln>
            <a:noFill/>
          </a:ln>
          <a:effectLst>
            <a:outerShdw blurRad="50800" rotWithShape="0" algn="tl" dir="2700000" dist="38100">
              <a:srgbClr val="000000">
                <a:alpha val="40000"/>
              </a:srgbClr>
            </a:outerShdw>
          </a:effectLst>
        </p:spPr>
      </p:sp>
      <p:sp>
        <p:nvSpPr>
          <p:cNvPr id="197" name="Google Shape;197;p58"/>
          <p:cNvSpPr/>
          <p:nvPr>
            <p:ph idx="4" type="pic"/>
          </p:nvPr>
        </p:nvSpPr>
        <p:spPr>
          <a:xfrm>
            <a:off x="4191000" y="4343400"/>
            <a:ext cx="2743200" cy="1801138"/>
          </a:xfrm>
          <a:prstGeom prst="rect">
            <a:avLst/>
          </a:prstGeom>
          <a:solidFill>
            <a:schemeClr val="lt1"/>
          </a:solidFill>
          <a:ln>
            <a:noFill/>
          </a:ln>
          <a:effectLst>
            <a:outerShdw blurRad="50800" rotWithShape="0" algn="tl" dir="2700000" dist="38100">
              <a:srgbClr val="000000">
                <a:alpha val="40000"/>
              </a:srgbClr>
            </a:outerShdw>
          </a:effectLst>
        </p:spPr>
      </p:sp>
      <p:sp>
        <p:nvSpPr>
          <p:cNvPr id="198" name="Google Shape;198;p58"/>
          <p:cNvSpPr/>
          <p:nvPr>
            <p:ph idx="5" type="pic"/>
          </p:nvPr>
        </p:nvSpPr>
        <p:spPr>
          <a:xfrm>
            <a:off x="4191000" y="1066801"/>
            <a:ext cx="2743200" cy="3126023"/>
          </a:xfrm>
          <a:prstGeom prst="rect">
            <a:avLst/>
          </a:prstGeom>
          <a:solidFill>
            <a:schemeClr val="lt1"/>
          </a:solidFill>
          <a:ln>
            <a:noFill/>
          </a:ln>
          <a:effectLst>
            <a:outerShdw blurRad="50800" rotWithShape="0" algn="tl" dir="2700000" dist="38100">
              <a:srgbClr val="000000">
                <a:alpha val="40000"/>
              </a:srgbClr>
            </a:outerShdw>
          </a:effectLst>
        </p:spPr>
      </p:sp>
      <p:sp>
        <p:nvSpPr>
          <p:cNvPr id="199" name="Google Shape;199;p5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with Top bar">
  <p:cSld name="Full Image with Top bar">
    <p:spTree>
      <p:nvGrpSpPr>
        <p:cNvPr id="200" name="Shape 200"/>
        <p:cNvGrpSpPr/>
        <p:nvPr/>
      </p:nvGrpSpPr>
      <p:grpSpPr>
        <a:xfrm>
          <a:off x="0" y="0"/>
          <a:ext cx="0" cy="0"/>
          <a:chOff x="0" y="0"/>
          <a:chExt cx="0" cy="0"/>
        </a:xfrm>
      </p:grpSpPr>
      <p:sp>
        <p:nvSpPr>
          <p:cNvPr id="201" name="Google Shape;201;p5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2" name="Google Shape;202;p59"/>
          <p:cNvSpPr/>
          <p:nvPr>
            <p:ph idx="2" type="pic"/>
          </p:nvPr>
        </p:nvSpPr>
        <p:spPr>
          <a:xfrm>
            <a:off x="0" y="112976"/>
            <a:ext cx="12191999" cy="6745024"/>
          </a:xfrm>
          <a:prstGeom prst="rect">
            <a:avLst/>
          </a:prstGeom>
          <a:noFill/>
          <a:ln>
            <a:noFill/>
          </a:ln>
        </p:spPr>
      </p:sp>
      <p:sp>
        <p:nvSpPr>
          <p:cNvPr id="203" name="Google Shape;203;p5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4" name="Google Shape;204;p59"/>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alf Image Title Two column Content and Top shape bar">
  <p:cSld name="1_Half Image Title Two column Content and Top shape bar">
    <p:spTree>
      <p:nvGrpSpPr>
        <p:cNvPr id="25" name="Shape 25"/>
        <p:cNvGrpSpPr/>
        <p:nvPr/>
      </p:nvGrpSpPr>
      <p:grpSpPr>
        <a:xfrm>
          <a:off x="0" y="0"/>
          <a:ext cx="0" cy="0"/>
          <a:chOff x="0" y="0"/>
          <a:chExt cx="0" cy="0"/>
        </a:xfrm>
      </p:grpSpPr>
      <p:sp>
        <p:nvSpPr>
          <p:cNvPr id="26" name="Google Shape;26;p3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 name="Google Shape;27;p33"/>
          <p:cNvSpPr txBox="1"/>
          <p:nvPr>
            <p:ph type="title"/>
          </p:nvPr>
        </p:nvSpPr>
        <p:spPr>
          <a:xfrm>
            <a:off x="1721698" y="3735622"/>
            <a:ext cx="5013960" cy="240891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3"/>
          <p:cNvSpPr/>
          <p:nvPr>
            <p:ph idx="2" type="pic"/>
          </p:nvPr>
        </p:nvSpPr>
        <p:spPr>
          <a:xfrm>
            <a:off x="0" y="112976"/>
            <a:ext cx="12191999" cy="3278423"/>
          </a:xfrm>
          <a:prstGeom prst="rect">
            <a:avLst/>
          </a:prstGeom>
          <a:noFill/>
          <a:ln>
            <a:noFill/>
          </a:ln>
        </p:spPr>
      </p:sp>
      <p:sp>
        <p:nvSpPr>
          <p:cNvPr id="29" name="Google Shape;29;p33"/>
          <p:cNvSpPr txBox="1"/>
          <p:nvPr>
            <p:ph idx="1" type="body"/>
          </p:nvPr>
        </p:nvSpPr>
        <p:spPr>
          <a:xfrm>
            <a:off x="7239000" y="1981199"/>
            <a:ext cx="4389542" cy="4163339"/>
          </a:xfrm>
          <a:prstGeom prst="rect">
            <a:avLst/>
          </a:prstGeom>
          <a:solidFill>
            <a:schemeClr val="lt1"/>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3"/>
          <p:cNvSpPr txBox="1"/>
          <p:nvPr>
            <p:ph idx="3" type="body"/>
          </p:nvPr>
        </p:nvSpPr>
        <p:spPr>
          <a:xfrm>
            <a:off x="7589520" y="2286000"/>
            <a:ext cx="3688080" cy="3581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accent2"/>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33"/>
          <p:cNvSpPr/>
          <p:nvPr>
            <p:ph idx="4" type="pic"/>
          </p:nvPr>
        </p:nvSpPr>
        <p:spPr>
          <a:xfrm>
            <a:off x="548944" y="3717925"/>
            <a:ext cx="914400" cy="930275"/>
          </a:xfrm>
          <a:prstGeom prst="rect">
            <a:avLst/>
          </a:prstGeom>
          <a:noFill/>
          <a:ln>
            <a:noFill/>
          </a:ln>
        </p:spPr>
      </p:sp>
      <p:sp>
        <p:nvSpPr>
          <p:cNvPr id="32" name="Google Shape;32;p3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205" name="Shape 205"/>
        <p:cNvGrpSpPr/>
        <p:nvPr/>
      </p:nvGrpSpPr>
      <p:grpSpPr>
        <a:xfrm>
          <a:off x="0" y="0"/>
          <a:ext cx="0" cy="0"/>
          <a:chOff x="0" y="0"/>
          <a:chExt cx="0" cy="0"/>
        </a:xfrm>
      </p:grpSpPr>
      <p:sp>
        <p:nvSpPr>
          <p:cNvPr id="206" name="Google Shape;206;p60"/>
          <p:cNvSpPr/>
          <p:nvPr>
            <p:ph idx="2" type="pic"/>
          </p:nvPr>
        </p:nvSpPr>
        <p:spPr>
          <a:xfrm>
            <a:off x="0" y="0"/>
            <a:ext cx="12191999" cy="6858000"/>
          </a:xfrm>
          <a:prstGeom prst="rect">
            <a:avLst/>
          </a:prstGeom>
          <a:noFill/>
          <a:ln>
            <a:noFill/>
          </a:ln>
        </p:spPr>
      </p:sp>
      <p:sp>
        <p:nvSpPr>
          <p:cNvPr id="207" name="Google Shape;207;p6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08" name="Google Shape;208;p60"/>
          <p:cNvSpPr txBox="1"/>
          <p:nvPr>
            <p:ph type="title"/>
          </p:nvPr>
        </p:nvSpPr>
        <p:spPr>
          <a:xfrm>
            <a:off x="548640" y="548640"/>
            <a:ext cx="11106150" cy="518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ull Image">
  <p:cSld name="1_Full Image">
    <p:spTree>
      <p:nvGrpSpPr>
        <p:cNvPr id="209" name="Shape 209"/>
        <p:cNvGrpSpPr/>
        <p:nvPr/>
      </p:nvGrpSpPr>
      <p:grpSpPr>
        <a:xfrm>
          <a:off x="0" y="0"/>
          <a:ext cx="0" cy="0"/>
          <a:chOff x="0" y="0"/>
          <a:chExt cx="0" cy="0"/>
        </a:xfrm>
      </p:grpSpPr>
      <p:sp>
        <p:nvSpPr>
          <p:cNvPr id="210" name="Google Shape;210;p61"/>
          <p:cNvSpPr/>
          <p:nvPr>
            <p:ph idx="2" type="pic"/>
          </p:nvPr>
        </p:nvSpPr>
        <p:spPr>
          <a:xfrm>
            <a:off x="0" y="0"/>
            <a:ext cx="12191999" cy="6858000"/>
          </a:xfrm>
          <a:prstGeom prst="rect">
            <a:avLst/>
          </a:prstGeom>
          <a:noFill/>
          <a:ln>
            <a:noFill/>
          </a:ln>
        </p:spPr>
      </p:sp>
      <p:sp>
        <p:nvSpPr>
          <p:cNvPr id="211" name="Google Shape;211;p61"/>
          <p:cNvSpPr txBox="1"/>
          <p:nvPr>
            <p:ph idx="1" type="body"/>
          </p:nvPr>
        </p:nvSpPr>
        <p:spPr>
          <a:xfrm>
            <a:off x="7261801" y="1189969"/>
            <a:ext cx="4389542" cy="4677431"/>
          </a:xfrm>
          <a:prstGeom prst="rect">
            <a:avLst/>
          </a:prstGeom>
          <a:solidFill>
            <a:schemeClr val="lt1">
              <a:alpha val="87843"/>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2" name="Google Shape;212;p61"/>
          <p:cNvSpPr txBox="1"/>
          <p:nvPr>
            <p:ph idx="3" type="body"/>
          </p:nvPr>
        </p:nvSpPr>
        <p:spPr>
          <a:xfrm>
            <a:off x="7612321"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3" name="Google Shape;213;p6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14" name="Google Shape;214;p61"/>
          <p:cNvSpPr txBox="1"/>
          <p:nvPr>
            <p:ph type="title"/>
          </p:nvPr>
        </p:nvSpPr>
        <p:spPr>
          <a:xfrm>
            <a:off x="548640" y="548640"/>
            <a:ext cx="11106150" cy="6413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Full Image">
  <p:cSld name="2_Full Image">
    <p:spTree>
      <p:nvGrpSpPr>
        <p:cNvPr id="215" name="Shape 215"/>
        <p:cNvGrpSpPr/>
        <p:nvPr/>
      </p:nvGrpSpPr>
      <p:grpSpPr>
        <a:xfrm>
          <a:off x="0" y="0"/>
          <a:ext cx="0" cy="0"/>
          <a:chOff x="0" y="0"/>
          <a:chExt cx="0" cy="0"/>
        </a:xfrm>
      </p:grpSpPr>
      <p:sp>
        <p:nvSpPr>
          <p:cNvPr id="216" name="Google Shape;216;p62"/>
          <p:cNvSpPr/>
          <p:nvPr>
            <p:ph idx="2" type="pic"/>
          </p:nvPr>
        </p:nvSpPr>
        <p:spPr>
          <a:xfrm>
            <a:off x="0" y="0"/>
            <a:ext cx="12191999" cy="6858000"/>
          </a:xfrm>
          <a:prstGeom prst="rect">
            <a:avLst/>
          </a:prstGeom>
          <a:noFill/>
          <a:ln>
            <a:noFill/>
          </a:ln>
        </p:spPr>
      </p:sp>
      <p:sp>
        <p:nvSpPr>
          <p:cNvPr id="217" name="Google Shape;217;p62"/>
          <p:cNvSpPr txBox="1"/>
          <p:nvPr>
            <p:ph idx="1" type="body"/>
          </p:nvPr>
        </p:nvSpPr>
        <p:spPr>
          <a:xfrm>
            <a:off x="552269" y="1189969"/>
            <a:ext cx="4389542" cy="4677431"/>
          </a:xfrm>
          <a:prstGeom prst="rect">
            <a:avLst/>
          </a:prstGeom>
          <a:solidFill>
            <a:schemeClr val="accent2">
              <a:alpha val="87843"/>
            </a:schemeClr>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8" name="Google Shape;218;p62"/>
          <p:cNvSpPr txBox="1"/>
          <p:nvPr>
            <p:ph idx="3" type="body"/>
          </p:nvPr>
        </p:nvSpPr>
        <p:spPr>
          <a:xfrm>
            <a:off x="902789" y="1494770"/>
            <a:ext cx="3688080" cy="39154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3200"/>
              <a:buNone/>
              <a:defRPr sz="3200">
                <a:solidFill>
                  <a:schemeClr val="lt1"/>
                </a:solidFill>
              </a:defRPr>
            </a:lvl1pPr>
            <a:lvl2pPr indent="-330200" lvl="1" marL="914400" algn="l">
              <a:lnSpc>
                <a:spcPct val="90000"/>
              </a:lnSpc>
              <a:spcBef>
                <a:spcPts val="200"/>
              </a:spcBef>
              <a:spcAft>
                <a:spcPts val="0"/>
              </a:spcAft>
              <a:buSzPts val="1600"/>
              <a:buChar char="•"/>
              <a:defRPr sz="1600"/>
            </a:lvl2pPr>
            <a:lvl3pPr indent="-317500" lvl="2" marL="1371600" algn="l">
              <a:lnSpc>
                <a:spcPct val="90000"/>
              </a:lnSpc>
              <a:spcBef>
                <a:spcPts val="400"/>
              </a:spcBef>
              <a:spcAft>
                <a:spcPts val="0"/>
              </a:spcAft>
              <a:buSzPts val="1400"/>
              <a:buChar char="•"/>
              <a:defRPr sz="14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9" name="Google Shape;219;p6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20" name="Google Shape;220;p62"/>
          <p:cNvSpPr txBox="1"/>
          <p:nvPr>
            <p:ph type="title"/>
          </p:nvPr>
        </p:nvSpPr>
        <p:spPr>
          <a:xfrm>
            <a:off x="548640" y="548640"/>
            <a:ext cx="11106150" cy="4419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ubtitle Content and half Image_Top shape bar">
  <p:cSld name="1_Title Subtitle Content and half Image_Top shape bar">
    <p:spTree>
      <p:nvGrpSpPr>
        <p:cNvPr id="221" name="Shape 221"/>
        <p:cNvGrpSpPr/>
        <p:nvPr/>
      </p:nvGrpSpPr>
      <p:grpSpPr>
        <a:xfrm>
          <a:off x="0" y="0"/>
          <a:ext cx="0" cy="0"/>
          <a:chOff x="0" y="0"/>
          <a:chExt cx="0" cy="0"/>
        </a:xfrm>
      </p:grpSpPr>
      <p:sp>
        <p:nvSpPr>
          <p:cNvPr id="222" name="Google Shape;222;p6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23" name="Google Shape;223;p6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63"/>
          <p:cNvSpPr txBox="1"/>
          <p:nvPr>
            <p:ph idx="1" type="body"/>
          </p:nvPr>
        </p:nvSpPr>
        <p:spPr>
          <a:xfrm>
            <a:off x="548640"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5" name="Google Shape;225;p63"/>
          <p:cNvSpPr txBox="1"/>
          <p:nvPr>
            <p:ph idx="2" type="body"/>
          </p:nvPr>
        </p:nvSpPr>
        <p:spPr>
          <a:xfrm>
            <a:off x="548640"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6" name="Google Shape;226;p63"/>
          <p:cNvSpPr txBox="1"/>
          <p:nvPr>
            <p:ph idx="3" type="body"/>
          </p:nvPr>
        </p:nvSpPr>
        <p:spPr>
          <a:xfrm>
            <a:off x="6527803" y="4021648"/>
            <a:ext cx="5090157"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7" name="Google Shape;227;p63"/>
          <p:cNvSpPr txBox="1"/>
          <p:nvPr>
            <p:ph idx="4" type="body"/>
          </p:nvPr>
        </p:nvSpPr>
        <p:spPr>
          <a:xfrm>
            <a:off x="6527803" y="3429000"/>
            <a:ext cx="509015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8" name="Google Shape;228;p63"/>
          <p:cNvSpPr/>
          <p:nvPr>
            <p:ph idx="5" type="pic"/>
          </p:nvPr>
        </p:nvSpPr>
        <p:spPr>
          <a:xfrm>
            <a:off x="548944" y="2423061"/>
            <a:ext cx="711197" cy="723544"/>
          </a:xfrm>
          <a:prstGeom prst="rect">
            <a:avLst/>
          </a:prstGeom>
          <a:noFill/>
          <a:ln>
            <a:noFill/>
          </a:ln>
        </p:spPr>
      </p:sp>
      <p:sp>
        <p:nvSpPr>
          <p:cNvPr id="229" name="Google Shape;229;p63"/>
          <p:cNvSpPr/>
          <p:nvPr>
            <p:ph idx="6" type="pic"/>
          </p:nvPr>
        </p:nvSpPr>
        <p:spPr>
          <a:xfrm>
            <a:off x="6527803" y="2423061"/>
            <a:ext cx="711197" cy="723544"/>
          </a:xfrm>
          <a:prstGeom prst="rect">
            <a:avLst/>
          </a:prstGeom>
          <a:noFill/>
          <a:ln>
            <a:noFill/>
          </a:ln>
        </p:spPr>
      </p:sp>
      <p:sp>
        <p:nvSpPr>
          <p:cNvPr id="230" name="Google Shape;230;p6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ubtitle Content and half Image_Top shape bar">
  <p:cSld name="2_Title Subtitle Content and half Image_Top shape bar">
    <p:spTree>
      <p:nvGrpSpPr>
        <p:cNvPr id="231" name="Shape 231"/>
        <p:cNvGrpSpPr/>
        <p:nvPr/>
      </p:nvGrpSpPr>
      <p:grpSpPr>
        <a:xfrm>
          <a:off x="0" y="0"/>
          <a:ext cx="0" cy="0"/>
          <a:chOff x="0" y="0"/>
          <a:chExt cx="0" cy="0"/>
        </a:xfrm>
      </p:grpSpPr>
      <p:sp>
        <p:nvSpPr>
          <p:cNvPr id="232" name="Google Shape;232;p64"/>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33" name="Google Shape;233;p64"/>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64"/>
          <p:cNvSpPr txBox="1"/>
          <p:nvPr>
            <p:ph idx="1" type="body"/>
          </p:nvPr>
        </p:nvSpPr>
        <p:spPr>
          <a:xfrm>
            <a:off x="54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5" name="Google Shape;235;p64"/>
          <p:cNvSpPr txBox="1"/>
          <p:nvPr>
            <p:ph idx="2" type="body"/>
          </p:nvPr>
        </p:nvSpPr>
        <p:spPr>
          <a:xfrm>
            <a:off x="54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6" name="Google Shape;236;p64"/>
          <p:cNvSpPr txBox="1"/>
          <p:nvPr>
            <p:ph idx="3" type="body"/>
          </p:nvPr>
        </p:nvSpPr>
        <p:spPr>
          <a:xfrm>
            <a:off x="435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7" name="Google Shape;237;p64"/>
          <p:cNvSpPr txBox="1"/>
          <p:nvPr>
            <p:ph idx="4" type="body"/>
          </p:nvPr>
        </p:nvSpPr>
        <p:spPr>
          <a:xfrm>
            <a:off x="435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8" name="Google Shape;238;p64"/>
          <p:cNvSpPr/>
          <p:nvPr>
            <p:ph idx="5" type="pic"/>
          </p:nvPr>
        </p:nvSpPr>
        <p:spPr>
          <a:xfrm>
            <a:off x="548944" y="2423061"/>
            <a:ext cx="711197" cy="723544"/>
          </a:xfrm>
          <a:prstGeom prst="rect">
            <a:avLst/>
          </a:prstGeom>
          <a:noFill/>
          <a:ln>
            <a:noFill/>
          </a:ln>
        </p:spPr>
      </p:sp>
      <p:sp>
        <p:nvSpPr>
          <p:cNvPr id="239" name="Google Shape;239;p64"/>
          <p:cNvSpPr/>
          <p:nvPr>
            <p:ph idx="6" type="pic"/>
          </p:nvPr>
        </p:nvSpPr>
        <p:spPr>
          <a:xfrm>
            <a:off x="4358640" y="2423061"/>
            <a:ext cx="711197" cy="723544"/>
          </a:xfrm>
          <a:prstGeom prst="rect">
            <a:avLst/>
          </a:prstGeom>
          <a:noFill/>
          <a:ln>
            <a:noFill/>
          </a:ln>
        </p:spPr>
      </p:sp>
      <p:sp>
        <p:nvSpPr>
          <p:cNvPr id="240" name="Google Shape;240;p64"/>
          <p:cNvSpPr txBox="1"/>
          <p:nvPr>
            <p:ph idx="7" type="body"/>
          </p:nvPr>
        </p:nvSpPr>
        <p:spPr>
          <a:xfrm>
            <a:off x="8168640" y="4021648"/>
            <a:ext cx="3474720" cy="188426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1" name="Google Shape;241;p64"/>
          <p:cNvSpPr txBox="1"/>
          <p:nvPr>
            <p:ph idx="8" type="body"/>
          </p:nvPr>
        </p:nvSpPr>
        <p:spPr>
          <a:xfrm>
            <a:off x="8168640" y="3429000"/>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2" name="Google Shape;242;p64"/>
          <p:cNvSpPr/>
          <p:nvPr>
            <p:ph idx="9" type="pic"/>
          </p:nvPr>
        </p:nvSpPr>
        <p:spPr>
          <a:xfrm>
            <a:off x="8168336" y="2423061"/>
            <a:ext cx="711197" cy="723544"/>
          </a:xfrm>
          <a:prstGeom prst="rect">
            <a:avLst/>
          </a:prstGeom>
          <a:noFill/>
          <a:ln>
            <a:noFill/>
          </a:ln>
        </p:spPr>
      </p:sp>
      <p:sp>
        <p:nvSpPr>
          <p:cNvPr id="243" name="Google Shape;243;p64"/>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2 rows">
  <p:cSld name="Title Icon Content 2 rows">
    <p:spTree>
      <p:nvGrpSpPr>
        <p:cNvPr id="244" name="Shape 244"/>
        <p:cNvGrpSpPr/>
        <p:nvPr/>
      </p:nvGrpSpPr>
      <p:grpSpPr>
        <a:xfrm>
          <a:off x="0" y="0"/>
          <a:ext cx="0" cy="0"/>
          <a:chOff x="0" y="0"/>
          <a:chExt cx="0" cy="0"/>
        </a:xfrm>
      </p:grpSpPr>
      <p:sp>
        <p:nvSpPr>
          <p:cNvPr id="245" name="Google Shape;245;p65"/>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46" name="Google Shape;246;p6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7" name="Google Shape;247;p65"/>
          <p:cNvSpPr txBox="1"/>
          <p:nvPr>
            <p:ph idx="1" type="body"/>
          </p:nvPr>
        </p:nvSpPr>
        <p:spPr>
          <a:xfrm>
            <a:off x="5562600" y="2438400"/>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8" name="Google Shape;248;p65"/>
          <p:cNvSpPr txBox="1"/>
          <p:nvPr>
            <p:ph idx="2" type="body"/>
          </p:nvPr>
        </p:nvSpPr>
        <p:spPr>
          <a:xfrm>
            <a:off x="1524000" y="2713664"/>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9" name="Google Shape;249;p65"/>
          <p:cNvSpPr/>
          <p:nvPr>
            <p:ph idx="3" type="pic"/>
          </p:nvPr>
        </p:nvSpPr>
        <p:spPr>
          <a:xfrm>
            <a:off x="548944" y="2564258"/>
            <a:ext cx="711197" cy="723544"/>
          </a:xfrm>
          <a:prstGeom prst="rect">
            <a:avLst/>
          </a:prstGeom>
          <a:noFill/>
          <a:ln>
            <a:noFill/>
          </a:ln>
        </p:spPr>
      </p:sp>
      <p:sp>
        <p:nvSpPr>
          <p:cNvPr id="250" name="Google Shape;250;p65"/>
          <p:cNvSpPr txBox="1"/>
          <p:nvPr>
            <p:ph idx="4" type="body"/>
          </p:nvPr>
        </p:nvSpPr>
        <p:spPr>
          <a:xfrm>
            <a:off x="5562600" y="4391622"/>
            <a:ext cx="5901458" cy="975260"/>
          </a:xfrm>
          <a:prstGeom prst="rect">
            <a:avLst/>
          </a:prstGeom>
          <a:noFill/>
          <a:ln>
            <a:noFill/>
          </a:ln>
        </p:spPr>
        <p:txBody>
          <a:bodyPr anchorCtr="0" anchor="ctr" bIns="45700" lIns="91425" spcFirstLastPara="1" rIns="91425" wrap="square" tIns="45700">
            <a:no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1" name="Google Shape;251;p65"/>
          <p:cNvSpPr txBox="1"/>
          <p:nvPr>
            <p:ph idx="5" type="body"/>
          </p:nvPr>
        </p:nvSpPr>
        <p:spPr>
          <a:xfrm>
            <a:off x="1524000" y="4666886"/>
            <a:ext cx="3474720" cy="42473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2" name="Google Shape;252;p65"/>
          <p:cNvSpPr/>
          <p:nvPr>
            <p:ph idx="6" type="pic"/>
          </p:nvPr>
        </p:nvSpPr>
        <p:spPr>
          <a:xfrm>
            <a:off x="548944" y="4517480"/>
            <a:ext cx="711197" cy="723544"/>
          </a:xfrm>
          <a:prstGeom prst="rect">
            <a:avLst/>
          </a:prstGeom>
          <a:noFill/>
          <a:ln>
            <a:noFill/>
          </a:ln>
        </p:spPr>
      </p:sp>
      <p:sp>
        <p:nvSpPr>
          <p:cNvPr id="253" name="Google Shape;253;p6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con Content 3 rows">
  <p:cSld name="Title Icon Content 3 rows">
    <p:spTree>
      <p:nvGrpSpPr>
        <p:cNvPr id="254" name="Shape 254"/>
        <p:cNvGrpSpPr/>
        <p:nvPr/>
      </p:nvGrpSpPr>
      <p:grpSpPr>
        <a:xfrm>
          <a:off x="0" y="0"/>
          <a:ext cx="0" cy="0"/>
          <a:chOff x="0" y="0"/>
          <a:chExt cx="0" cy="0"/>
        </a:xfrm>
      </p:grpSpPr>
      <p:sp>
        <p:nvSpPr>
          <p:cNvPr id="255" name="Google Shape;255;p6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56" name="Google Shape;256;p6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66"/>
          <p:cNvSpPr txBox="1"/>
          <p:nvPr>
            <p:ph idx="1" type="body"/>
          </p:nvPr>
        </p:nvSpPr>
        <p:spPr>
          <a:xfrm>
            <a:off x="5562600" y="2423061"/>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8" name="Google Shape;258;p66"/>
          <p:cNvSpPr txBox="1"/>
          <p:nvPr>
            <p:ph idx="2" type="body"/>
          </p:nvPr>
        </p:nvSpPr>
        <p:spPr>
          <a:xfrm>
            <a:off x="1524000" y="2713664"/>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59" name="Google Shape;259;p66"/>
          <p:cNvSpPr/>
          <p:nvPr>
            <p:ph idx="3" type="pic"/>
          </p:nvPr>
        </p:nvSpPr>
        <p:spPr>
          <a:xfrm>
            <a:off x="548944" y="2564258"/>
            <a:ext cx="711197" cy="723544"/>
          </a:xfrm>
          <a:prstGeom prst="rect">
            <a:avLst/>
          </a:prstGeom>
          <a:noFill/>
          <a:ln>
            <a:noFill/>
          </a:ln>
        </p:spPr>
      </p:sp>
      <p:sp>
        <p:nvSpPr>
          <p:cNvPr id="260" name="Google Shape;260;p66"/>
          <p:cNvSpPr txBox="1"/>
          <p:nvPr>
            <p:ph idx="4" type="body"/>
          </p:nvPr>
        </p:nvSpPr>
        <p:spPr>
          <a:xfrm>
            <a:off x="5562600" y="3556396"/>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1" name="Google Shape;261;p66"/>
          <p:cNvSpPr txBox="1"/>
          <p:nvPr>
            <p:ph idx="5" type="body"/>
          </p:nvPr>
        </p:nvSpPr>
        <p:spPr>
          <a:xfrm>
            <a:off x="1524000" y="3846999"/>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2" name="Google Shape;262;p66"/>
          <p:cNvSpPr/>
          <p:nvPr>
            <p:ph idx="6" type="pic"/>
          </p:nvPr>
        </p:nvSpPr>
        <p:spPr>
          <a:xfrm>
            <a:off x="548944" y="3697593"/>
            <a:ext cx="711197" cy="723544"/>
          </a:xfrm>
          <a:prstGeom prst="rect">
            <a:avLst/>
          </a:prstGeom>
          <a:noFill/>
          <a:ln>
            <a:noFill/>
          </a:ln>
        </p:spPr>
      </p:sp>
      <p:sp>
        <p:nvSpPr>
          <p:cNvPr id="263" name="Google Shape;263;p6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64" name="Google Shape;264;p66"/>
          <p:cNvSpPr txBox="1"/>
          <p:nvPr>
            <p:ph idx="7" type="body"/>
          </p:nvPr>
        </p:nvSpPr>
        <p:spPr>
          <a:xfrm>
            <a:off x="5562600" y="4689732"/>
            <a:ext cx="5901458" cy="100593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200"/>
              </a:spcBef>
              <a:spcAft>
                <a:spcPts val="0"/>
              </a:spcAft>
              <a:buSzPts val="20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5" name="Google Shape;265;p66"/>
          <p:cNvSpPr txBox="1"/>
          <p:nvPr>
            <p:ph idx="8" type="body"/>
          </p:nvPr>
        </p:nvSpPr>
        <p:spPr>
          <a:xfrm>
            <a:off x="1524000" y="4980335"/>
            <a:ext cx="3810000" cy="424732"/>
          </a:xfrm>
          <a:prstGeom prst="rect">
            <a:avLst/>
          </a:prstGeom>
          <a:noFill/>
          <a:ln>
            <a:noFill/>
          </a:ln>
        </p:spPr>
        <p:txBody>
          <a:bodyPr anchorCtr="0" anchor="ctr" bIns="45700" lIns="91425" spcFirstLastPara="1" rIns="91425" wrap="square" tIns="45700">
            <a:spAutoFit/>
          </a:bodyPr>
          <a:lstStyle>
            <a:lvl1pPr indent="-228600" lvl="0" marL="457200" algn="l">
              <a:lnSpc>
                <a:spcPct val="90000"/>
              </a:lnSpc>
              <a:spcBef>
                <a:spcPts val="1200"/>
              </a:spcBef>
              <a:spcAft>
                <a:spcPts val="0"/>
              </a:spcAft>
              <a:buSzPts val="2400"/>
              <a:buNone/>
              <a:defRPr b="1" sz="24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6" name="Google Shape;266;p66"/>
          <p:cNvSpPr/>
          <p:nvPr>
            <p:ph idx="9" type="pic"/>
          </p:nvPr>
        </p:nvSpPr>
        <p:spPr>
          <a:xfrm>
            <a:off x="548944" y="4830929"/>
            <a:ext cx="711197" cy="723544"/>
          </a:xfrm>
          <a:prstGeom prst="rect">
            <a:avLst/>
          </a:prstGeom>
          <a:noFill/>
          <a:ln>
            <a:noFill/>
          </a:ln>
        </p:spPr>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Icon Content 3 rows">
  <p:cSld name="Title Side patch Icon Content 3 rows">
    <p:spTree>
      <p:nvGrpSpPr>
        <p:cNvPr id="267" name="Shape 267"/>
        <p:cNvGrpSpPr/>
        <p:nvPr/>
      </p:nvGrpSpPr>
      <p:grpSpPr>
        <a:xfrm>
          <a:off x="0" y="0"/>
          <a:ext cx="0" cy="0"/>
          <a:chOff x="0" y="0"/>
          <a:chExt cx="0" cy="0"/>
        </a:xfrm>
      </p:grpSpPr>
      <p:sp>
        <p:nvSpPr>
          <p:cNvPr id="268" name="Google Shape;268;p67"/>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69" name="Google Shape;269;p6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70" name="Google Shape;270;p6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67"/>
          <p:cNvSpPr txBox="1"/>
          <p:nvPr>
            <p:ph idx="1" type="body"/>
          </p:nvPr>
        </p:nvSpPr>
        <p:spPr>
          <a:xfrm>
            <a:off x="7151214" y="2035302"/>
            <a:ext cx="4312844"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2" name="Google Shape;272;p67"/>
          <p:cNvSpPr txBox="1"/>
          <p:nvPr>
            <p:ph idx="2" type="body"/>
          </p:nvPr>
        </p:nvSpPr>
        <p:spPr>
          <a:xfrm>
            <a:off x="624840" y="2280181"/>
            <a:ext cx="49377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3" name="Google Shape;273;p67"/>
          <p:cNvSpPr/>
          <p:nvPr>
            <p:ph idx="3" type="pic"/>
          </p:nvPr>
        </p:nvSpPr>
        <p:spPr>
          <a:xfrm>
            <a:off x="5756426" y="1935993"/>
            <a:ext cx="1094116" cy="1113108"/>
          </a:xfrm>
          <a:prstGeom prst="ellipse">
            <a:avLst/>
          </a:prstGeom>
          <a:solidFill>
            <a:schemeClr val="lt1"/>
          </a:solidFill>
          <a:ln>
            <a:noFill/>
          </a:ln>
          <a:effectLst>
            <a:outerShdw blurRad="50800" rotWithShape="0" algn="tl" dir="2700000" dist="38100">
              <a:srgbClr val="000000">
                <a:alpha val="40000"/>
              </a:srgbClr>
            </a:outerShdw>
          </a:effectLst>
        </p:spPr>
      </p:sp>
      <p:sp>
        <p:nvSpPr>
          <p:cNvPr id="274" name="Google Shape;274;p67"/>
          <p:cNvSpPr txBox="1"/>
          <p:nvPr>
            <p:ph idx="4" type="body"/>
          </p:nvPr>
        </p:nvSpPr>
        <p:spPr>
          <a:xfrm>
            <a:off x="6071132" y="3576256"/>
            <a:ext cx="5392925"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5" name="Google Shape;275;p67"/>
          <p:cNvSpPr txBox="1"/>
          <p:nvPr>
            <p:ph idx="5" type="body"/>
          </p:nvPr>
        </p:nvSpPr>
        <p:spPr>
          <a:xfrm>
            <a:off x="548640" y="3846999"/>
            <a:ext cx="40233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5"/>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6" name="Google Shape;276;p67"/>
          <p:cNvSpPr/>
          <p:nvPr>
            <p:ph idx="6" type="pic"/>
          </p:nvPr>
        </p:nvSpPr>
        <p:spPr>
          <a:xfrm>
            <a:off x="4774508" y="3502811"/>
            <a:ext cx="1094116" cy="1113108"/>
          </a:xfrm>
          <a:prstGeom prst="ellipse">
            <a:avLst/>
          </a:prstGeom>
          <a:solidFill>
            <a:schemeClr val="lt1"/>
          </a:solidFill>
          <a:ln>
            <a:noFill/>
          </a:ln>
          <a:effectLst>
            <a:outerShdw blurRad="50800" rotWithShape="0" algn="tl" dir="2700000" dist="38100">
              <a:srgbClr val="000000">
                <a:alpha val="40000"/>
              </a:srgbClr>
            </a:outerShdw>
          </a:effectLst>
        </p:spPr>
      </p:sp>
      <p:sp>
        <p:nvSpPr>
          <p:cNvPr id="277" name="Google Shape;277;p6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8" name="Google Shape;278;p67"/>
          <p:cNvSpPr txBox="1"/>
          <p:nvPr>
            <p:ph idx="7" type="body"/>
          </p:nvPr>
        </p:nvSpPr>
        <p:spPr>
          <a:xfrm>
            <a:off x="4949699" y="5117210"/>
            <a:ext cx="6514359" cy="9144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1400"/>
              <a:buNone/>
              <a:defRPr sz="1400"/>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9" name="Google Shape;279;p67"/>
          <p:cNvSpPr txBox="1"/>
          <p:nvPr>
            <p:ph idx="8" type="body"/>
          </p:nvPr>
        </p:nvSpPr>
        <p:spPr>
          <a:xfrm>
            <a:off x="548641" y="5362089"/>
            <a:ext cx="2956560" cy="42473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200"/>
              </a:spcBef>
              <a:spcAft>
                <a:spcPts val="0"/>
              </a:spcAft>
              <a:buSzPts val="2000"/>
              <a:buNone/>
              <a:defRPr b="1" sz="2000">
                <a:solidFill>
                  <a:schemeClr val="accent6"/>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0" name="Google Shape;280;p67"/>
          <p:cNvSpPr/>
          <p:nvPr>
            <p:ph idx="9" type="pic"/>
          </p:nvPr>
        </p:nvSpPr>
        <p:spPr>
          <a:xfrm>
            <a:off x="3680392" y="5017901"/>
            <a:ext cx="1094116" cy="1113108"/>
          </a:xfrm>
          <a:prstGeom prst="ellipse">
            <a:avLst/>
          </a:prstGeom>
          <a:solidFill>
            <a:schemeClr val="lt1"/>
          </a:solidFill>
          <a:ln>
            <a:noFill/>
          </a:ln>
          <a:effectLst>
            <a:outerShdw blurRad="50800" rotWithShape="0" algn="tl" dir="2700000" dist="38100">
              <a:srgbClr val="000000">
                <a:alpha val="40000"/>
              </a:srgbClr>
            </a:outerShdw>
          </a:effectLst>
        </p:spPr>
      </p:sp>
      <p:sp>
        <p:nvSpPr>
          <p:cNvPr id="281" name="Google Shape;281;p67"/>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ide patch Title Only">
  <p:cSld name="Title Side patch Title Only">
    <p:spTree>
      <p:nvGrpSpPr>
        <p:cNvPr id="282" name="Shape 282"/>
        <p:cNvGrpSpPr/>
        <p:nvPr/>
      </p:nvGrpSpPr>
      <p:grpSpPr>
        <a:xfrm>
          <a:off x="0" y="0"/>
          <a:ext cx="0" cy="0"/>
          <a:chOff x="0" y="0"/>
          <a:chExt cx="0" cy="0"/>
        </a:xfrm>
      </p:grpSpPr>
      <p:sp>
        <p:nvSpPr>
          <p:cNvPr id="283" name="Google Shape;283;p68"/>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84" name="Google Shape;284;p6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85" name="Google Shape;285;p6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6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87" name="Google Shape;287;p6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cxnSp>
        <p:nvCxnSpPr>
          <p:cNvPr id="288" name="Google Shape;288;p68"/>
          <p:cNvCxnSpPr/>
          <p:nvPr/>
        </p:nvCxnSpPr>
        <p:spPr>
          <a:xfrm>
            <a:off x="2018097"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89" name="Google Shape;289;p68"/>
          <p:cNvCxnSpPr/>
          <p:nvPr/>
        </p:nvCxnSpPr>
        <p:spPr>
          <a:xfrm>
            <a:off x="5751896" y="5181600"/>
            <a:ext cx="688207" cy="0"/>
          </a:xfrm>
          <a:prstGeom prst="straightConnector1">
            <a:avLst/>
          </a:prstGeom>
          <a:noFill/>
          <a:ln cap="rnd" cmpd="sng" w="57150">
            <a:solidFill>
              <a:schemeClr val="accent2"/>
            </a:solidFill>
            <a:prstDash val="solid"/>
            <a:round/>
            <a:headEnd len="sm" w="sm" type="none"/>
            <a:tailEnd len="sm" w="sm" type="none"/>
          </a:ln>
        </p:spPr>
      </p:cxnSp>
      <p:cxnSp>
        <p:nvCxnSpPr>
          <p:cNvPr id="290" name="Google Shape;290;p68"/>
          <p:cNvCxnSpPr/>
          <p:nvPr/>
        </p:nvCxnSpPr>
        <p:spPr>
          <a:xfrm>
            <a:off x="9485696" y="5181600"/>
            <a:ext cx="688207" cy="0"/>
          </a:xfrm>
          <a:prstGeom prst="straightConnector1">
            <a:avLst/>
          </a:prstGeom>
          <a:noFill/>
          <a:ln cap="rnd" cmpd="sng" w="57150">
            <a:solidFill>
              <a:schemeClr val="accent2"/>
            </a:solidFill>
            <a:prstDash val="solid"/>
            <a:round/>
            <a:headEnd len="sm" w="sm" type="none"/>
            <a:tailEnd len="sm" w="sm" type="none"/>
          </a:ln>
        </p:spPr>
      </p:cxnSp>
      <p:sp>
        <p:nvSpPr>
          <p:cNvPr id="291" name="Google Shape;291;p68"/>
          <p:cNvSpPr/>
          <p:nvPr>
            <p:ph idx="2" type="pic"/>
          </p:nvPr>
        </p:nvSpPr>
        <p:spPr>
          <a:xfrm>
            <a:off x="533401"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sp>
      <p:sp>
        <p:nvSpPr>
          <p:cNvPr id="292" name="Google Shape;292;p68"/>
          <p:cNvSpPr/>
          <p:nvPr>
            <p:ph idx="3" type="pic"/>
          </p:nvPr>
        </p:nvSpPr>
        <p:spPr>
          <a:xfrm>
            <a:off x="42672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sp>
      <p:sp>
        <p:nvSpPr>
          <p:cNvPr id="293" name="Google Shape;293;p68"/>
          <p:cNvSpPr/>
          <p:nvPr>
            <p:ph idx="4" type="pic"/>
          </p:nvPr>
        </p:nvSpPr>
        <p:spPr>
          <a:xfrm>
            <a:off x="8001000" y="2057401"/>
            <a:ext cx="3657599" cy="2762808"/>
          </a:xfrm>
          <a:prstGeom prst="rect">
            <a:avLst/>
          </a:prstGeom>
          <a:solidFill>
            <a:schemeClr val="lt1"/>
          </a:solidFill>
          <a:ln>
            <a:noFill/>
          </a:ln>
          <a:effectLst>
            <a:outerShdw blurRad="50800" rotWithShape="0" algn="tl" dir="2700000" dist="38100">
              <a:srgbClr val="000000">
                <a:alpha val="40000"/>
              </a:srgbClr>
            </a:outerShdw>
          </a:effectLst>
        </p:spPr>
      </p:sp>
      <p:sp>
        <p:nvSpPr>
          <p:cNvPr id="294" name="Google Shape;294;p68"/>
          <p:cNvSpPr txBox="1"/>
          <p:nvPr>
            <p:ph idx="1" type="body"/>
          </p:nvPr>
        </p:nvSpPr>
        <p:spPr>
          <a:xfrm>
            <a:off x="54864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5" name="Google Shape;295;p68"/>
          <p:cNvSpPr txBox="1"/>
          <p:nvPr>
            <p:ph idx="5" type="body"/>
          </p:nvPr>
        </p:nvSpPr>
        <p:spPr>
          <a:xfrm>
            <a:off x="42672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6" name="Google Shape;296;p68"/>
          <p:cNvSpPr txBox="1"/>
          <p:nvPr>
            <p:ph idx="6" type="body"/>
          </p:nvPr>
        </p:nvSpPr>
        <p:spPr>
          <a:xfrm>
            <a:off x="8001000" y="5542992"/>
            <a:ext cx="36423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p:cSld name="Team Slide">
    <p:spTree>
      <p:nvGrpSpPr>
        <p:cNvPr id="297" name="Shape 297"/>
        <p:cNvGrpSpPr/>
        <p:nvPr/>
      </p:nvGrpSpPr>
      <p:grpSpPr>
        <a:xfrm>
          <a:off x="0" y="0"/>
          <a:ext cx="0" cy="0"/>
          <a:chOff x="0" y="0"/>
          <a:chExt cx="0" cy="0"/>
        </a:xfrm>
      </p:grpSpPr>
      <p:sp>
        <p:nvSpPr>
          <p:cNvPr id="298" name="Google Shape;298;p69"/>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99" name="Google Shape;299;p69"/>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0" name="Google Shape;300;p6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6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02" name="Google Shape;302;p69"/>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cxnSp>
        <p:nvCxnSpPr>
          <p:cNvPr id="303" name="Google Shape;303;p69"/>
          <p:cNvCxnSpPr/>
          <p:nvPr/>
        </p:nvCxnSpPr>
        <p:spPr>
          <a:xfrm>
            <a:off x="1751397" y="5027659"/>
            <a:ext cx="688207" cy="0"/>
          </a:xfrm>
          <a:prstGeom prst="straightConnector1">
            <a:avLst/>
          </a:prstGeom>
          <a:noFill/>
          <a:ln cap="rnd" cmpd="sng" w="57150">
            <a:solidFill>
              <a:schemeClr val="accent2"/>
            </a:solidFill>
            <a:prstDash val="solid"/>
            <a:round/>
            <a:headEnd len="sm" w="sm" type="none"/>
            <a:tailEnd len="sm" w="sm" type="none"/>
          </a:ln>
        </p:spPr>
      </p:cxnSp>
      <p:sp>
        <p:nvSpPr>
          <p:cNvPr id="304" name="Google Shape;304;p69"/>
          <p:cNvSpPr/>
          <p:nvPr>
            <p:ph idx="2" type="pic"/>
          </p:nvPr>
        </p:nvSpPr>
        <p:spPr>
          <a:xfrm>
            <a:off x="723902" y="2057402"/>
            <a:ext cx="2743197" cy="2743198"/>
          </a:xfrm>
          <a:prstGeom prst="ellipse">
            <a:avLst/>
          </a:prstGeom>
          <a:solidFill>
            <a:schemeClr val="lt1"/>
          </a:solidFill>
          <a:ln>
            <a:noFill/>
          </a:ln>
          <a:effectLst>
            <a:outerShdw blurRad="50800" rotWithShape="0" algn="tl" dir="2700000" dist="38100">
              <a:srgbClr val="000000">
                <a:alpha val="40000"/>
              </a:srgbClr>
            </a:outerShdw>
          </a:effectLst>
        </p:spPr>
      </p:sp>
      <p:sp>
        <p:nvSpPr>
          <p:cNvPr id="305" name="Google Shape;305;p69"/>
          <p:cNvSpPr txBox="1"/>
          <p:nvPr>
            <p:ph idx="1" type="body"/>
          </p:nvPr>
        </p:nvSpPr>
        <p:spPr>
          <a:xfrm>
            <a:off x="541021" y="5307558"/>
            <a:ext cx="3108959" cy="424732"/>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2000"/>
              <a:buNone/>
              <a:defRPr b="1" sz="20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6" name="Google Shape;306;p69"/>
          <p:cNvSpPr txBox="1"/>
          <p:nvPr>
            <p:ph idx="3" type="body"/>
          </p:nvPr>
        </p:nvSpPr>
        <p:spPr>
          <a:xfrm>
            <a:off x="541021" y="5688559"/>
            <a:ext cx="3108959" cy="32362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SzPts val="1400"/>
              <a:buNone/>
              <a:defRPr b="0" sz="14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07" name="Google Shape;307;p69"/>
          <p:cNvCxnSpPr/>
          <p:nvPr/>
        </p:nvCxnSpPr>
        <p:spPr>
          <a:xfrm flipH="1">
            <a:off x="3907846"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308" name="Google Shape;308;p69"/>
          <p:cNvCxnSpPr/>
          <p:nvPr/>
        </p:nvCxnSpPr>
        <p:spPr>
          <a:xfrm rot="10800000">
            <a:off x="5536511"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309" name="Google Shape;309;p69"/>
          <p:cNvGrpSpPr/>
          <p:nvPr/>
        </p:nvGrpSpPr>
        <p:grpSpPr>
          <a:xfrm>
            <a:off x="3906013" y="2754546"/>
            <a:ext cx="3254399" cy="2828600"/>
            <a:chOff x="4431265" y="2199060"/>
            <a:chExt cx="3363136" cy="2828600"/>
          </a:xfrm>
        </p:grpSpPr>
        <p:cxnSp>
          <p:nvCxnSpPr>
            <p:cNvPr id="310" name="Google Shape;310;p69"/>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311" name="Google Shape;311;p69"/>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12" name="Google Shape;312;p69"/>
          <p:cNvSpPr/>
          <p:nvPr>
            <p:ph idx="4" type="pic"/>
          </p:nvPr>
        </p:nvSpPr>
        <p:spPr>
          <a:xfrm>
            <a:off x="5426747"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13" name="Google Shape;313;p69"/>
          <p:cNvSpPr/>
          <p:nvPr>
            <p:ph idx="5" type="pic"/>
          </p:nvPr>
        </p:nvSpPr>
        <p:spPr>
          <a:xfrm>
            <a:off x="4408933"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14" name="Google Shape;314;p69"/>
          <p:cNvSpPr/>
          <p:nvPr>
            <p:ph idx="6" type="pic"/>
          </p:nvPr>
        </p:nvSpPr>
        <p:spPr>
          <a:xfrm>
            <a:off x="6458832"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cxnSp>
        <p:nvCxnSpPr>
          <p:cNvPr id="315" name="Google Shape;315;p69"/>
          <p:cNvCxnSpPr/>
          <p:nvPr/>
        </p:nvCxnSpPr>
        <p:spPr>
          <a:xfrm flipH="1">
            <a:off x="7036660" y="2747071"/>
            <a:ext cx="2160050" cy="2836074"/>
          </a:xfrm>
          <a:prstGeom prst="straightConnector1">
            <a:avLst/>
          </a:prstGeom>
          <a:noFill/>
          <a:ln cap="flat" cmpd="sng" w="25400">
            <a:solidFill>
              <a:schemeClr val="accent2"/>
            </a:solidFill>
            <a:prstDash val="solid"/>
            <a:round/>
            <a:headEnd len="sm" w="sm" type="none"/>
            <a:tailEnd len="sm" w="sm" type="none"/>
          </a:ln>
        </p:spPr>
      </p:cxnSp>
      <p:cxnSp>
        <p:nvCxnSpPr>
          <p:cNvPr id="316" name="Google Shape;316;p69"/>
          <p:cNvCxnSpPr/>
          <p:nvPr/>
        </p:nvCxnSpPr>
        <p:spPr>
          <a:xfrm rot="10800000">
            <a:off x="8665325" y="3617080"/>
            <a:ext cx="0" cy="1097280"/>
          </a:xfrm>
          <a:prstGeom prst="straightConnector1">
            <a:avLst/>
          </a:prstGeom>
          <a:noFill/>
          <a:ln cap="flat" cmpd="sng" w="25400">
            <a:solidFill>
              <a:schemeClr val="accent2"/>
            </a:solidFill>
            <a:prstDash val="solid"/>
            <a:round/>
            <a:headEnd len="sm" w="sm" type="none"/>
            <a:tailEnd len="sm" w="sm" type="none"/>
          </a:ln>
        </p:spPr>
      </p:cxnSp>
      <p:grpSp>
        <p:nvGrpSpPr>
          <p:cNvPr id="317" name="Google Shape;317;p69"/>
          <p:cNvGrpSpPr/>
          <p:nvPr/>
        </p:nvGrpSpPr>
        <p:grpSpPr>
          <a:xfrm>
            <a:off x="7034827" y="2754546"/>
            <a:ext cx="3254399" cy="2828600"/>
            <a:chOff x="4431265" y="2199060"/>
            <a:chExt cx="3363136" cy="2828600"/>
          </a:xfrm>
        </p:grpSpPr>
        <p:cxnSp>
          <p:nvCxnSpPr>
            <p:cNvPr id="318" name="Google Shape;318;p69"/>
            <p:cNvCxnSpPr/>
            <p:nvPr/>
          </p:nvCxnSpPr>
          <p:spPr>
            <a:xfrm rot="10800000">
              <a:off x="7227429" y="1632088"/>
              <a:ext cx="0" cy="1133943"/>
            </a:xfrm>
            <a:prstGeom prst="straightConnector1">
              <a:avLst/>
            </a:prstGeom>
            <a:noFill/>
            <a:ln cap="flat" cmpd="sng" w="25400">
              <a:solidFill>
                <a:schemeClr val="accent2"/>
              </a:solidFill>
              <a:prstDash val="solid"/>
              <a:round/>
              <a:headEnd len="sm" w="sm" type="none"/>
              <a:tailEnd len="sm" w="sm" type="none"/>
            </a:ln>
          </p:spPr>
        </p:cxnSp>
        <p:cxnSp>
          <p:nvCxnSpPr>
            <p:cNvPr id="319" name="Google Shape;319;p69"/>
            <p:cNvCxnSpPr/>
            <p:nvPr/>
          </p:nvCxnSpPr>
          <p:spPr>
            <a:xfrm rot="10800000">
              <a:off x="4950988" y="4507936"/>
              <a:ext cx="0" cy="1039447"/>
            </a:xfrm>
            <a:prstGeom prst="straightConnector1">
              <a:avLst/>
            </a:prstGeom>
            <a:noFill/>
            <a:ln cap="flat" cmpd="sng" w="25400">
              <a:solidFill>
                <a:schemeClr val="accent2"/>
              </a:solidFill>
              <a:prstDash val="solid"/>
              <a:round/>
              <a:headEnd len="sm" w="sm" type="none"/>
              <a:tailEnd len="sm" w="sm" type="none"/>
            </a:ln>
          </p:spPr>
        </p:cxnSp>
      </p:grpSp>
      <p:sp>
        <p:nvSpPr>
          <p:cNvPr id="320" name="Google Shape;320;p69"/>
          <p:cNvSpPr/>
          <p:nvPr>
            <p:ph idx="7" type="pic"/>
          </p:nvPr>
        </p:nvSpPr>
        <p:spPr>
          <a:xfrm>
            <a:off x="8555561" y="3663296"/>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21" name="Google Shape;321;p69"/>
          <p:cNvSpPr/>
          <p:nvPr>
            <p:ph idx="8" type="pic"/>
          </p:nvPr>
        </p:nvSpPr>
        <p:spPr>
          <a:xfrm>
            <a:off x="7537747" y="5090164"/>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22" name="Google Shape;322;p69"/>
          <p:cNvSpPr/>
          <p:nvPr>
            <p:ph idx="9" type="pic"/>
          </p:nvPr>
        </p:nvSpPr>
        <p:spPr>
          <a:xfrm>
            <a:off x="9587646" y="2223786"/>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23" name="Google Shape;323;p69"/>
          <p:cNvSpPr txBox="1"/>
          <p:nvPr>
            <p:ph idx="13" type="body"/>
          </p:nvPr>
        </p:nvSpPr>
        <p:spPr>
          <a:xfrm>
            <a:off x="7595850"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4" name="Google Shape;324;p69"/>
          <p:cNvSpPr txBox="1"/>
          <p:nvPr>
            <p:ph idx="14" type="body"/>
          </p:nvPr>
        </p:nvSpPr>
        <p:spPr>
          <a:xfrm>
            <a:off x="6557415"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5" name="Google Shape;325;p69"/>
          <p:cNvSpPr txBox="1"/>
          <p:nvPr>
            <p:ph idx="15" type="body"/>
          </p:nvPr>
        </p:nvSpPr>
        <p:spPr>
          <a:xfrm>
            <a:off x="5564282"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6" name="Google Shape;326;p69"/>
          <p:cNvSpPr txBox="1"/>
          <p:nvPr>
            <p:ph idx="16" type="body"/>
          </p:nvPr>
        </p:nvSpPr>
        <p:spPr>
          <a:xfrm>
            <a:off x="10727786" y="264360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7" name="Google Shape;327;p69"/>
          <p:cNvSpPr txBox="1"/>
          <p:nvPr>
            <p:ph idx="17" type="body"/>
          </p:nvPr>
        </p:nvSpPr>
        <p:spPr>
          <a:xfrm>
            <a:off x="9689351" y="4083115"/>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28" name="Google Shape;328;p69"/>
          <p:cNvSpPr txBox="1"/>
          <p:nvPr>
            <p:ph idx="18" type="body"/>
          </p:nvPr>
        </p:nvSpPr>
        <p:spPr>
          <a:xfrm>
            <a:off x="8696218" y="5509983"/>
            <a:ext cx="1311814" cy="166199"/>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33" name="Shape 33"/>
        <p:cNvGrpSpPr/>
        <p:nvPr/>
      </p:nvGrpSpPr>
      <p:grpSpPr>
        <a:xfrm>
          <a:off x="0" y="0"/>
          <a:ext cx="0" cy="0"/>
          <a:chOff x="0" y="0"/>
          <a:chExt cx="0" cy="0"/>
        </a:xfrm>
      </p:grpSpPr>
      <p:sp>
        <p:nvSpPr>
          <p:cNvPr id="34" name="Google Shape;34;p34"/>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 name="Google Shape;35;p34"/>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34"/>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p:cSld name="TITLE ONLY_Org Chart">
    <p:spTree>
      <p:nvGrpSpPr>
        <p:cNvPr id="329" name="Shape 329"/>
        <p:cNvGrpSpPr/>
        <p:nvPr/>
      </p:nvGrpSpPr>
      <p:grpSpPr>
        <a:xfrm>
          <a:off x="0" y="0"/>
          <a:ext cx="0" cy="0"/>
          <a:chOff x="0" y="0"/>
          <a:chExt cx="0" cy="0"/>
        </a:xfrm>
      </p:grpSpPr>
      <p:sp>
        <p:nvSpPr>
          <p:cNvPr id="330" name="Google Shape;330;p70"/>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1" name="Google Shape;331;p70"/>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2" name="Google Shape;332;p70"/>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33" name="Google Shape;333;p70"/>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4" name="Google Shape;334;p70"/>
          <p:cNvSpPr/>
          <p:nvPr>
            <p:ph idx="2" type="pic"/>
          </p:nvPr>
        </p:nvSpPr>
        <p:spPr>
          <a:xfrm>
            <a:off x="3960064"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sp>
      <p:sp>
        <p:nvSpPr>
          <p:cNvPr id="335" name="Google Shape;335;p70"/>
          <p:cNvSpPr txBox="1"/>
          <p:nvPr>
            <p:ph idx="1" type="body"/>
          </p:nvPr>
        </p:nvSpPr>
        <p:spPr>
          <a:xfrm>
            <a:off x="5788864"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6" name="Google Shape;336;p70"/>
          <p:cNvSpPr txBox="1"/>
          <p:nvPr>
            <p:ph idx="3" type="body"/>
          </p:nvPr>
        </p:nvSpPr>
        <p:spPr>
          <a:xfrm>
            <a:off x="5788864"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7" name="Google Shape;337;p70"/>
          <p:cNvCxnSpPr/>
          <p:nvPr/>
        </p:nvCxnSpPr>
        <p:spPr>
          <a:xfrm rot="10800000">
            <a:off x="6146423" y="665228"/>
            <a:ext cx="0" cy="7406640"/>
          </a:xfrm>
          <a:prstGeom prst="straightConnector1">
            <a:avLst/>
          </a:prstGeom>
          <a:noFill/>
          <a:ln cap="flat" cmpd="sng" w="25400">
            <a:solidFill>
              <a:schemeClr val="accent2"/>
            </a:solidFill>
            <a:prstDash val="solid"/>
            <a:round/>
            <a:headEnd len="sm" w="sm" type="none"/>
            <a:tailEnd len="sm" w="sm" type="none"/>
          </a:ln>
        </p:spPr>
      </p:cxnSp>
      <p:sp>
        <p:nvSpPr>
          <p:cNvPr id="338" name="Google Shape;338;p70"/>
          <p:cNvSpPr/>
          <p:nvPr>
            <p:ph idx="4" type="pic"/>
          </p:nvPr>
        </p:nvSpPr>
        <p:spPr>
          <a:xfrm>
            <a:off x="18112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39" name="Google Shape;339;p70"/>
          <p:cNvSpPr txBox="1"/>
          <p:nvPr>
            <p:ph idx="5" type="body"/>
          </p:nvPr>
        </p:nvSpPr>
        <p:spPr>
          <a:xfrm>
            <a:off x="15204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0" name="Google Shape;340;p70"/>
          <p:cNvSpPr txBox="1"/>
          <p:nvPr>
            <p:ph idx="6" type="body"/>
          </p:nvPr>
        </p:nvSpPr>
        <p:spPr>
          <a:xfrm>
            <a:off x="15204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1" name="Google Shape;341;p70"/>
          <p:cNvSpPr/>
          <p:nvPr>
            <p:ph idx="7" type="pic"/>
          </p:nvPr>
        </p:nvSpPr>
        <p:spPr>
          <a:xfrm>
            <a:off x="36400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42" name="Google Shape;342;p70"/>
          <p:cNvSpPr txBox="1"/>
          <p:nvPr>
            <p:ph idx="8" type="body"/>
          </p:nvPr>
        </p:nvSpPr>
        <p:spPr>
          <a:xfrm>
            <a:off x="33492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3" name="Google Shape;343;p70"/>
          <p:cNvSpPr txBox="1"/>
          <p:nvPr>
            <p:ph idx="9" type="body"/>
          </p:nvPr>
        </p:nvSpPr>
        <p:spPr>
          <a:xfrm>
            <a:off x="33492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4" name="Google Shape;344;p70"/>
          <p:cNvSpPr/>
          <p:nvPr>
            <p:ph idx="13" type="pic"/>
          </p:nvPr>
        </p:nvSpPr>
        <p:spPr>
          <a:xfrm>
            <a:off x="544977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45" name="Google Shape;345;p70"/>
          <p:cNvSpPr txBox="1"/>
          <p:nvPr>
            <p:ph idx="14" type="body"/>
          </p:nvPr>
        </p:nvSpPr>
        <p:spPr>
          <a:xfrm>
            <a:off x="515904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6" name="Google Shape;346;p70"/>
          <p:cNvSpPr txBox="1"/>
          <p:nvPr>
            <p:ph idx="15" type="body"/>
          </p:nvPr>
        </p:nvSpPr>
        <p:spPr>
          <a:xfrm>
            <a:off x="515904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7" name="Google Shape;347;p70"/>
          <p:cNvSpPr/>
          <p:nvPr>
            <p:ph idx="16" type="pic"/>
          </p:nvPr>
        </p:nvSpPr>
        <p:spPr>
          <a:xfrm>
            <a:off x="7259523"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48" name="Google Shape;348;p70"/>
          <p:cNvSpPr txBox="1"/>
          <p:nvPr>
            <p:ph idx="17" type="body"/>
          </p:nvPr>
        </p:nvSpPr>
        <p:spPr>
          <a:xfrm>
            <a:off x="6968794"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49" name="Google Shape;349;p70"/>
          <p:cNvSpPr txBox="1"/>
          <p:nvPr>
            <p:ph idx="18" type="body"/>
          </p:nvPr>
        </p:nvSpPr>
        <p:spPr>
          <a:xfrm>
            <a:off x="6968794"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0" name="Google Shape;350;p70"/>
          <p:cNvSpPr/>
          <p:nvPr>
            <p:ph idx="19" type="pic"/>
          </p:nvPr>
        </p:nvSpPr>
        <p:spPr>
          <a:xfrm>
            <a:off x="9066634"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51" name="Google Shape;351;p70"/>
          <p:cNvSpPr txBox="1"/>
          <p:nvPr>
            <p:ph idx="20" type="body"/>
          </p:nvPr>
        </p:nvSpPr>
        <p:spPr>
          <a:xfrm>
            <a:off x="8775905"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52" name="Google Shape;352;p70"/>
          <p:cNvSpPr txBox="1"/>
          <p:nvPr>
            <p:ph idx="21" type="body"/>
          </p:nvPr>
        </p:nvSpPr>
        <p:spPr>
          <a:xfrm>
            <a:off x="8775905"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6">
  <p:cSld name="TITLE ONLY_Org Chart 6">
    <p:spTree>
      <p:nvGrpSpPr>
        <p:cNvPr id="353" name="Shape 353"/>
        <p:cNvGrpSpPr/>
        <p:nvPr/>
      </p:nvGrpSpPr>
      <p:grpSpPr>
        <a:xfrm>
          <a:off x="0" y="0"/>
          <a:ext cx="0" cy="0"/>
          <a:chOff x="0" y="0"/>
          <a:chExt cx="0" cy="0"/>
        </a:xfrm>
      </p:grpSpPr>
      <p:sp>
        <p:nvSpPr>
          <p:cNvPr id="354" name="Google Shape;354;p71"/>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5" name="Google Shape;355;p7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6" name="Google Shape;356;p7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57" name="Google Shape;357;p71"/>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58" name="Google Shape;358;p71"/>
          <p:cNvSpPr/>
          <p:nvPr>
            <p:ph idx="2" type="pic"/>
          </p:nvPr>
        </p:nvSpPr>
        <p:spPr>
          <a:xfrm>
            <a:off x="3596641" y="1981200"/>
            <a:ext cx="1523993" cy="1523994"/>
          </a:xfrm>
          <a:prstGeom prst="ellipse">
            <a:avLst/>
          </a:prstGeom>
          <a:solidFill>
            <a:schemeClr val="lt1"/>
          </a:solidFill>
          <a:ln>
            <a:noFill/>
          </a:ln>
          <a:effectLst>
            <a:outerShdw blurRad="50800" rotWithShape="0" algn="tl" dir="2700000" dist="38100">
              <a:srgbClr val="000000">
                <a:alpha val="40000"/>
              </a:srgbClr>
            </a:outerShdw>
          </a:effectLst>
        </p:spPr>
      </p:sp>
      <p:sp>
        <p:nvSpPr>
          <p:cNvPr id="359" name="Google Shape;359;p71"/>
          <p:cNvSpPr txBox="1"/>
          <p:nvPr>
            <p:ph idx="1" type="body"/>
          </p:nvPr>
        </p:nvSpPr>
        <p:spPr>
          <a:xfrm>
            <a:off x="5425441" y="2618469"/>
            <a:ext cx="3108959" cy="4247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0" name="Google Shape;360;p71"/>
          <p:cNvSpPr txBox="1"/>
          <p:nvPr>
            <p:ph idx="3" type="body"/>
          </p:nvPr>
        </p:nvSpPr>
        <p:spPr>
          <a:xfrm>
            <a:off x="5425441" y="2999470"/>
            <a:ext cx="3108959" cy="32362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61" name="Google Shape;361;p71"/>
          <p:cNvCxnSpPr/>
          <p:nvPr/>
        </p:nvCxnSpPr>
        <p:spPr>
          <a:xfrm rot="10800000">
            <a:off x="6165169" y="-112012"/>
            <a:ext cx="0" cy="8961120"/>
          </a:xfrm>
          <a:prstGeom prst="straightConnector1">
            <a:avLst/>
          </a:prstGeom>
          <a:noFill/>
          <a:ln cap="flat" cmpd="sng" w="25400">
            <a:solidFill>
              <a:schemeClr val="accent2"/>
            </a:solidFill>
            <a:prstDash val="solid"/>
            <a:round/>
            <a:headEnd len="sm" w="sm" type="none"/>
            <a:tailEnd len="sm" w="sm" type="none"/>
          </a:ln>
        </p:spPr>
      </p:cxnSp>
      <p:sp>
        <p:nvSpPr>
          <p:cNvPr id="362" name="Google Shape;362;p71"/>
          <p:cNvSpPr/>
          <p:nvPr>
            <p:ph idx="4" type="pic"/>
          </p:nvPr>
        </p:nvSpPr>
        <p:spPr>
          <a:xfrm>
            <a:off x="10527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63" name="Google Shape;363;p71"/>
          <p:cNvSpPr txBox="1"/>
          <p:nvPr>
            <p:ph idx="5" type="body"/>
          </p:nvPr>
        </p:nvSpPr>
        <p:spPr>
          <a:xfrm>
            <a:off x="7620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4" name="Google Shape;364;p71"/>
          <p:cNvSpPr txBox="1"/>
          <p:nvPr>
            <p:ph idx="6" type="body"/>
          </p:nvPr>
        </p:nvSpPr>
        <p:spPr>
          <a:xfrm>
            <a:off x="7620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5" name="Google Shape;365;p71"/>
          <p:cNvSpPr/>
          <p:nvPr>
            <p:ph idx="7" type="pic"/>
          </p:nvPr>
        </p:nvSpPr>
        <p:spPr>
          <a:xfrm>
            <a:off x="28815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66" name="Google Shape;366;p71"/>
          <p:cNvSpPr txBox="1"/>
          <p:nvPr>
            <p:ph idx="8" type="body"/>
          </p:nvPr>
        </p:nvSpPr>
        <p:spPr>
          <a:xfrm>
            <a:off x="25908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7" name="Google Shape;367;p71"/>
          <p:cNvSpPr txBox="1"/>
          <p:nvPr>
            <p:ph idx="9" type="body"/>
          </p:nvPr>
        </p:nvSpPr>
        <p:spPr>
          <a:xfrm>
            <a:off x="25908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8" name="Google Shape;368;p71"/>
          <p:cNvSpPr/>
          <p:nvPr>
            <p:ph idx="13" type="pic"/>
          </p:nvPr>
        </p:nvSpPr>
        <p:spPr>
          <a:xfrm>
            <a:off x="469127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69" name="Google Shape;369;p71"/>
          <p:cNvSpPr txBox="1"/>
          <p:nvPr>
            <p:ph idx="14" type="body"/>
          </p:nvPr>
        </p:nvSpPr>
        <p:spPr>
          <a:xfrm>
            <a:off x="440055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0" name="Google Shape;370;p71"/>
          <p:cNvSpPr txBox="1"/>
          <p:nvPr>
            <p:ph idx="15" type="body"/>
          </p:nvPr>
        </p:nvSpPr>
        <p:spPr>
          <a:xfrm>
            <a:off x="440055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1" name="Google Shape;371;p71"/>
          <p:cNvSpPr/>
          <p:nvPr>
            <p:ph idx="16" type="pic"/>
          </p:nvPr>
        </p:nvSpPr>
        <p:spPr>
          <a:xfrm>
            <a:off x="6501029"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72" name="Google Shape;372;p71"/>
          <p:cNvSpPr txBox="1"/>
          <p:nvPr>
            <p:ph idx="17" type="body"/>
          </p:nvPr>
        </p:nvSpPr>
        <p:spPr>
          <a:xfrm>
            <a:off x="6210300"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3" name="Google Shape;373;p71"/>
          <p:cNvSpPr txBox="1"/>
          <p:nvPr>
            <p:ph idx="18" type="body"/>
          </p:nvPr>
        </p:nvSpPr>
        <p:spPr>
          <a:xfrm>
            <a:off x="6210300"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4" name="Google Shape;374;p71"/>
          <p:cNvSpPr/>
          <p:nvPr>
            <p:ph idx="19" type="pic"/>
          </p:nvPr>
        </p:nvSpPr>
        <p:spPr>
          <a:xfrm>
            <a:off x="8308140"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75" name="Google Shape;375;p71"/>
          <p:cNvSpPr txBox="1"/>
          <p:nvPr>
            <p:ph idx="20" type="body"/>
          </p:nvPr>
        </p:nvSpPr>
        <p:spPr>
          <a:xfrm>
            <a:off x="8017411"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6" name="Google Shape;376;p71"/>
          <p:cNvSpPr txBox="1"/>
          <p:nvPr>
            <p:ph idx="21" type="body"/>
          </p:nvPr>
        </p:nvSpPr>
        <p:spPr>
          <a:xfrm>
            <a:off x="8017411"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7" name="Google Shape;377;p71"/>
          <p:cNvSpPr/>
          <p:nvPr>
            <p:ph idx="22" type="pic"/>
          </p:nvPr>
        </p:nvSpPr>
        <p:spPr>
          <a:xfrm>
            <a:off x="10115251" y="3865629"/>
            <a:ext cx="1005836" cy="1005836"/>
          </a:xfrm>
          <a:prstGeom prst="ellipse">
            <a:avLst/>
          </a:prstGeom>
          <a:solidFill>
            <a:schemeClr val="lt1"/>
          </a:solidFill>
          <a:ln>
            <a:noFill/>
          </a:ln>
          <a:effectLst>
            <a:outerShdw blurRad="50800" rotWithShape="0" algn="tl" dir="2700000" dist="38100">
              <a:srgbClr val="000000">
                <a:alpha val="40000"/>
              </a:srgbClr>
            </a:outerShdw>
          </a:effectLst>
        </p:spPr>
      </p:sp>
      <p:sp>
        <p:nvSpPr>
          <p:cNvPr id="378" name="Google Shape;378;p71"/>
          <p:cNvSpPr txBox="1"/>
          <p:nvPr>
            <p:ph idx="23" type="body"/>
          </p:nvPr>
        </p:nvSpPr>
        <p:spPr>
          <a:xfrm>
            <a:off x="9824522" y="5114385"/>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200"/>
              <a:buNone/>
              <a:defRPr b="1" sz="12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9" name="Google Shape;379;p71"/>
          <p:cNvSpPr txBox="1"/>
          <p:nvPr>
            <p:ph idx="24" type="body"/>
          </p:nvPr>
        </p:nvSpPr>
        <p:spPr>
          <a:xfrm>
            <a:off x="9824522" y="5346798"/>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200"/>
              <a:buNone/>
              <a:defRPr b="0" sz="12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g Chart 12">
  <p:cSld name="TITLE ONLY_Org Chart 12">
    <p:spTree>
      <p:nvGrpSpPr>
        <p:cNvPr id="380" name="Shape 380"/>
        <p:cNvGrpSpPr/>
        <p:nvPr/>
      </p:nvGrpSpPr>
      <p:grpSpPr>
        <a:xfrm>
          <a:off x="0" y="0"/>
          <a:ext cx="0" cy="0"/>
          <a:chOff x="0" y="0"/>
          <a:chExt cx="0" cy="0"/>
        </a:xfrm>
      </p:grpSpPr>
      <p:sp>
        <p:nvSpPr>
          <p:cNvPr id="381" name="Google Shape;381;p72"/>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82" name="Google Shape;382;p7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7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84" name="Google Shape;384;p72"/>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85" name="Google Shape;385;p72"/>
          <p:cNvSpPr/>
          <p:nvPr>
            <p:ph idx="2" type="pic"/>
          </p:nvPr>
        </p:nvSpPr>
        <p:spPr>
          <a:xfrm>
            <a:off x="4178095" y="1905000"/>
            <a:ext cx="1255400" cy="1255400"/>
          </a:xfrm>
          <a:prstGeom prst="ellipse">
            <a:avLst/>
          </a:prstGeom>
          <a:solidFill>
            <a:schemeClr val="lt1"/>
          </a:solidFill>
          <a:ln>
            <a:noFill/>
          </a:ln>
          <a:effectLst>
            <a:outerShdw blurRad="50800" rotWithShape="0" algn="tl" dir="2700000" dist="38100">
              <a:srgbClr val="000000">
                <a:alpha val="40000"/>
              </a:srgbClr>
            </a:outerShdw>
          </a:effectLst>
        </p:spPr>
      </p:sp>
      <p:sp>
        <p:nvSpPr>
          <p:cNvPr id="386" name="Google Shape;386;p72"/>
          <p:cNvSpPr txBox="1"/>
          <p:nvPr>
            <p:ph idx="1" type="body"/>
          </p:nvPr>
        </p:nvSpPr>
        <p:spPr>
          <a:xfrm>
            <a:off x="5601136" y="2288331"/>
            <a:ext cx="3108959" cy="290097"/>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600"/>
              <a:buNone/>
              <a:defRPr b="1" sz="16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7" name="Google Shape;387;p72"/>
          <p:cNvSpPr txBox="1"/>
          <p:nvPr>
            <p:ph idx="3" type="body"/>
          </p:nvPr>
        </p:nvSpPr>
        <p:spPr>
          <a:xfrm>
            <a:off x="5601136" y="2566041"/>
            <a:ext cx="3108959" cy="22104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200"/>
              <a:buNone/>
              <a:defRPr b="0" sz="1200">
                <a:solidFill>
                  <a:schemeClr val="dk2"/>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88" name="Google Shape;388;p72"/>
          <p:cNvCxnSpPr/>
          <p:nvPr/>
        </p:nvCxnSpPr>
        <p:spPr>
          <a:xfrm rot="10800000">
            <a:off x="6165169" y="-670561"/>
            <a:ext cx="0" cy="8961120"/>
          </a:xfrm>
          <a:prstGeom prst="straightConnector1">
            <a:avLst/>
          </a:prstGeom>
          <a:noFill/>
          <a:ln cap="flat" cmpd="sng" w="25400">
            <a:solidFill>
              <a:schemeClr val="accent2"/>
            </a:solidFill>
            <a:prstDash val="solid"/>
            <a:round/>
            <a:headEnd len="sm" w="sm" type="none"/>
            <a:tailEnd len="sm" w="sm" type="none"/>
          </a:ln>
        </p:spPr>
      </p:cxnSp>
      <p:sp>
        <p:nvSpPr>
          <p:cNvPr id="389" name="Google Shape;389;p72"/>
          <p:cNvSpPr/>
          <p:nvPr>
            <p:ph idx="4" type="pic"/>
          </p:nvPr>
        </p:nvSpPr>
        <p:spPr>
          <a:xfrm>
            <a:off x="10984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390" name="Google Shape;390;p72"/>
          <p:cNvSpPr txBox="1"/>
          <p:nvPr>
            <p:ph idx="5" type="body"/>
          </p:nvPr>
        </p:nvSpPr>
        <p:spPr>
          <a:xfrm>
            <a:off x="7620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1" name="Google Shape;391;p72"/>
          <p:cNvSpPr txBox="1"/>
          <p:nvPr>
            <p:ph idx="6" type="body"/>
          </p:nvPr>
        </p:nvSpPr>
        <p:spPr>
          <a:xfrm>
            <a:off x="7620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2" name="Google Shape;392;p72"/>
          <p:cNvSpPr/>
          <p:nvPr>
            <p:ph idx="7" type="pic"/>
          </p:nvPr>
        </p:nvSpPr>
        <p:spPr>
          <a:xfrm>
            <a:off x="29272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393" name="Google Shape;393;p72"/>
          <p:cNvSpPr txBox="1"/>
          <p:nvPr>
            <p:ph idx="8" type="body"/>
          </p:nvPr>
        </p:nvSpPr>
        <p:spPr>
          <a:xfrm>
            <a:off x="25908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4" name="Google Shape;394;p72"/>
          <p:cNvSpPr txBox="1"/>
          <p:nvPr>
            <p:ph idx="9" type="body"/>
          </p:nvPr>
        </p:nvSpPr>
        <p:spPr>
          <a:xfrm>
            <a:off x="25908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5" name="Google Shape;395;p72"/>
          <p:cNvSpPr/>
          <p:nvPr>
            <p:ph idx="13" type="pic"/>
          </p:nvPr>
        </p:nvSpPr>
        <p:spPr>
          <a:xfrm>
            <a:off x="473699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396" name="Google Shape;396;p72"/>
          <p:cNvSpPr txBox="1"/>
          <p:nvPr>
            <p:ph idx="14" type="body"/>
          </p:nvPr>
        </p:nvSpPr>
        <p:spPr>
          <a:xfrm>
            <a:off x="440055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7" name="Google Shape;397;p72"/>
          <p:cNvSpPr txBox="1"/>
          <p:nvPr>
            <p:ph idx="15" type="body"/>
          </p:nvPr>
        </p:nvSpPr>
        <p:spPr>
          <a:xfrm>
            <a:off x="440055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8" name="Google Shape;398;p72"/>
          <p:cNvSpPr/>
          <p:nvPr>
            <p:ph idx="16" type="pic"/>
          </p:nvPr>
        </p:nvSpPr>
        <p:spPr>
          <a:xfrm>
            <a:off x="6546749"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399" name="Google Shape;399;p72"/>
          <p:cNvSpPr txBox="1"/>
          <p:nvPr>
            <p:ph idx="17" type="body"/>
          </p:nvPr>
        </p:nvSpPr>
        <p:spPr>
          <a:xfrm>
            <a:off x="6210300"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0" name="Google Shape;400;p72"/>
          <p:cNvSpPr txBox="1"/>
          <p:nvPr>
            <p:ph idx="18" type="body"/>
          </p:nvPr>
        </p:nvSpPr>
        <p:spPr>
          <a:xfrm>
            <a:off x="6210300"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1" name="Google Shape;401;p72"/>
          <p:cNvSpPr/>
          <p:nvPr>
            <p:ph idx="19" type="pic"/>
          </p:nvPr>
        </p:nvSpPr>
        <p:spPr>
          <a:xfrm>
            <a:off x="8353860"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02" name="Google Shape;402;p72"/>
          <p:cNvSpPr txBox="1"/>
          <p:nvPr>
            <p:ph idx="20" type="body"/>
          </p:nvPr>
        </p:nvSpPr>
        <p:spPr>
          <a:xfrm>
            <a:off x="8017411"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3" name="Google Shape;403;p72"/>
          <p:cNvSpPr txBox="1"/>
          <p:nvPr>
            <p:ph idx="21" type="body"/>
          </p:nvPr>
        </p:nvSpPr>
        <p:spPr>
          <a:xfrm>
            <a:off x="8017411"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4" name="Google Shape;404;p72"/>
          <p:cNvSpPr/>
          <p:nvPr>
            <p:ph idx="22" type="pic"/>
          </p:nvPr>
        </p:nvSpPr>
        <p:spPr>
          <a:xfrm>
            <a:off x="10160971" y="3352800"/>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05" name="Google Shape;405;p72"/>
          <p:cNvSpPr txBox="1"/>
          <p:nvPr>
            <p:ph idx="23" type="body"/>
          </p:nvPr>
        </p:nvSpPr>
        <p:spPr>
          <a:xfrm>
            <a:off x="9824522" y="4327380"/>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6" name="Google Shape;406;p72"/>
          <p:cNvSpPr txBox="1"/>
          <p:nvPr>
            <p:ph idx="24" type="body"/>
          </p:nvPr>
        </p:nvSpPr>
        <p:spPr>
          <a:xfrm>
            <a:off x="9824522" y="4497392"/>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407" name="Google Shape;407;p72"/>
          <p:cNvCxnSpPr/>
          <p:nvPr/>
        </p:nvCxnSpPr>
        <p:spPr>
          <a:xfrm rot="10800000">
            <a:off x="6165169" y="2642433"/>
            <a:ext cx="0" cy="5564151"/>
          </a:xfrm>
          <a:prstGeom prst="straightConnector1">
            <a:avLst/>
          </a:prstGeom>
          <a:noFill/>
          <a:ln cap="flat" cmpd="sng" w="25400">
            <a:solidFill>
              <a:schemeClr val="accent2"/>
            </a:solidFill>
            <a:prstDash val="solid"/>
            <a:round/>
            <a:headEnd len="sm" w="sm" type="none"/>
            <a:tailEnd len="sm" w="sm" type="none"/>
          </a:ln>
        </p:spPr>
      </p:cxnSp>
      <p:sp>
        <p:nvSpPr>
          <p:cNvPr id="408" name="Google Shape;408;p72"/>
          <p:cNvSpPr/>
          <p:nvPr>
            <p:ph idx="25" type="pic"/>
          </p:nvPr>
        </p:nvSpPr>
        <p:spPr>
          <a:xfrm>
            <a:off x="29272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09" name="Google Shape;409;p72"/>
          <p:cNvSpPr txBox="1"/>
          <p:nvPr>
            <p:ph idx="26" type="body"/>
          </p:nvPr>
        </p:nvSpPr>
        <p:spPr>
          <a:xfrm>
            <a:off x="25908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0" name="Google Shape;410;p72"/>
          <p:cNvSpPr txBox="1"/>
          <p:nvPr>
            <p:ph idx="27" type="body"/>
          </p:nvPr>
        </p:nvSpPr>
        <p:spPr>
          <a:xfrm>
            <a:off x="25908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1" name="Google Shape;411;p72"/>
          <p:cNvSpPr/>
          <p:nvPr>
            <p:ph idx="28" type="pic"/>
          </p:nvPr>
        </p:nvSpPr>
        <p:spPr>
          <a:xfrm>
            <a:off x="473699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12" name="Google Shape;412;p72"/>
          <p:cNvSpPr txBox="1"/>
          <p:nvPr>
            <p:ph idx="29" type="body"/>
          </p:nvPr>
        </p:nvSpPr>
        <p:spPr>
          <a:xfrm>
            <a:off x="440055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3" name="Google Shape;413;p72"/>
          <p:cNvSpPr txBox="1"/>
          <p:nvPr>
            <p:ph idx="30" type="body"/>
          </p:nvPr>
        </p:nvSpPr>
        <p:spPr>
          <a:xfrm>
            <a:off x="440055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4" name="Google Shape;414;p72"/>
          <p:cNvSpPr/>
          <p:nvPr>
            <p:ph idx="31" type="pic"/>
          </p:nvPr>
        </p:nvSpPr>
        <p:spPr>
          <a:xfrm>
            <a:off x="6546749"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15" name="Google Shape;415;p72"/>
          <p:cNvSpPr txBox="1"/>
          <p:nvPr>
            <p:ph idx="32" type="body"/>
          </p:nvPr>
        </p:nvSpPr>
        <p:spPr>
          <a:xfrm>
            <a:off x="6210300"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6" name="Google Shape;416;p72"/>
          <p:cNvSpPr txBox="1"/>
          <p:nvPr>
            <p:ph idx="33" type="body"/>
          </p:nvPr>
        </p:nvSpPr>
        <p:spPr>
          <a:xfrm>
            <a:off x="6210300"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7" name="Google Shape;417;p72"/>
          <p:cNvSpPr/>
          <p:nvPr>
            <p:ph idx="34" type="pic"/>
          </p:nvPr>
        </p:nvSpPr>
        <p:spPr>
          <a:xfrm>
            <a:off x="8353860" y="4967309"/>
            <a:ext cx="914396" cy="914396"/>
          </a:xfrm>
          <a:prstGeom prst="ellipse">
            <a:avLst/>
          </a:prstGeom>
          <a:solidFill>
            <a:schemeClr val="lt1"/>
          </a:solidFill>
          <a:ln>
            <a:noFill/>
          </a:ln>
          <a:effectLst>
            <a:outerShdw blurRad="50800" rotWithShape="0" algn="tl" dir="2700000" dist="38100">
              <a:srgbClr val="000000">
                <a:alpha val="40000"/>
              </a:srgbClr>
            </a:outerShdw>
          </a:effectLst>
        </p:spPr>
      </p:sp>
      <p:sp>
        <p:nvSpPr>
          <p:cNvPr id="418" name="Google Shape;418;p72"/>
          <p:cNvSpPr txBox="1"/>
          <p:nvPr>
            <p:ph idx="35" type="body"/>
          </p:nvPr>
        </p:nvSpPr>
        <p:spPr>
          <a:xfrm>
            <a:off x="8017411" y="5988389"/>
            <a:ext cx="1587295" cy="166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0"/>
              </a:spcBef>
              <a:spcAft>
                <a:spcPts val="0"/>
              </a:spcAft>
              <a:buSzPts val="1100"/>
              <a:buNone/>
              <a:defRPr b="1" sz="1100">
                <a:solidFill>
                  <a:schemeClr val="accen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9" name="Google Shape;419;p72"/>
          <p:cNvSpPr txBox="1"/>
          <p:nvPr>
            <p:ph idx="36" type="body"/>
          </p:nvPr>
        </p:nvSpPr>
        <p:spPr>
          <a:xfrm>
            <a:off x="8017411" y="6158401"/>
            <a:ext cx="1587295" cy="166199"/>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1100"/>
              <a:buNone/>
              <a:defRPr b="0" sz="1100">
                <a:solidFill>
                  <a:srgbClr val="3F3F3F"/>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ide patch Title Only">
  <p:cSld name="1_Title Side patch Title Only">
    <p:spTree>
      <p:nvGrpSpPr>
        <p:cNvPr id="420" name="Shape 420"/>
        <p:cNvGrpSpPr/>
        <p:nvPr/>
      </p:nvGrpSpPr>
      <p:grpSpPr>
        <a:xfrm>
          <a:off x="0" y="0"/>
          <a:ext cx="0" cy="0"/>
          <a:chOff x="0" y="0"/>
          <a:chExt cx="0" cy="0"/>
        </a:xfrm>
      </p:grpSpPr>
      <p:sp>
        <p:nvSpPr>
          <p:cNvPr id="421" name="Google Shape;421;p73"/>
          <p:cNvSpPr/>
          <p:nvPr/>
        </p:nvSpPr>
        <p:spPr>
          <a:xfrm>
            <a:off x="-1" y="0"/>
            <a:ext cx="8329286" cy="6858000"/>
          </a:xfrm>
          <a:custGeom>
            <a:rect b="b" l="l" r="r" t="t"/>
            <a:pathLst>
              <a:path extrusionOk="0" h="6858000" w="8329286">
                <a:moveTo>
                  <a:pt x="0" y="0"/>
                </a:moveTo>
                <a:lnTo>
                  <a:pt x="8329286" y="0"/>
                </a:lnTo>
                <a:lnTo>
                  <a:pt x="8329286" y="68183"/>
                </a:lnTo>
                <a:lnTo>
                  <a:pt x="3175958" y="6858000"/>
                </a:lnTo>
                <a:lnTo>
                  <a:pt x="0" y="6858000"/>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2" name="Google Shape;422;p73"/>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3" name="Google Shape;423;p7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7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25" name="Google Shape;425;p73"/>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Orange" showMasterSp="0">
  <p:cSld name="Image Caption Content_Orange">
    <p:bg>
      <p:bgPr>
        <a:solidFill>
          <a:schemeClr val="accent2"/>
        </a:solidFill>
      </p:bgPr>
    </p:bg>
    <p:spTree>
      <p:nvGrpSpPr>
        <p:cNvPr id="426" name="Shape 426"/>
        <p:cNvGrpSpPr/>
        <p:nvPr/>
      </p:nvGrpSpPr>
      <p:grpSpPr>
        <a:xfrm>
          <a:off x="0" y="0"/>
          <a:ext cx="0" cy="0"/>
          <a:chOff x="0" y="0"/>
          <a:chExt cx="0" cy="0"/>
        </a:xfrm>
      </p:grpSpPr>
      <p:sp>
        <p:nvSpPr>
          <p:cNvPr id="427" name="Google Shape;427;p74"/>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sp>
      <p:sp>
        <p:nvSpPr>
          <p:cNvPr id="428" name="Google Shape;428;p74"/>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9" name="Google Shape;429;p74"/>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0" name="Google Shape;430;p74"/>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31" name="Google Shape;431;p74"/>
          <p:cNvSpPr txBox="1"/>
          <p:nvPr>
            <p:ph idx="4" type="body"/>
          </p:nvPr>
        </p:nvSpPr>
        <p:spPr>
          <a:xfrm rot="-5400000">
            <a:off x="381000" y="4840091"/>
            <a:ext cx="1219200" cy="225818"/>
          </a:xfrm>
          <a:prstGeom prst="rect">
            <a:avLst/>
          </a:prstGeom>
          <a:solidFill>
            <a:schemeClr val="accent5"/>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2" name="Google Shape;432;p74"/>
          <p:cNvSpPr txBox="1"/>
          <p:nvPr>
            <p:ph idx="5" type="body"/>
          </p:nvPr>
        </p:nvSpPr>
        <p:spPr>
          <a:xfrm rot="-5400000">
            <a:off x="5029200" y="4840092"/>
            <a:ext cx="1219200" cy="225818"/>
          </a:xfrm>
          <a:prstGeom prst="rect">
            <a:avLst/>
          </a:prstGeom>
          <a:solidFill>
            <a:schemeClr val="accent5"/>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gue">
  <p:cSld name="1_Segue">
    <p:spTree>
      <p:nvGrpSpPr>
        <p:cNvPr id="433" name="Shape 433"/>
        <p:cNvGrpSpPr/>
        <p:nvPr/>
      </p:nvGrpSpPr>
      <p:grpSpPr>
        <a:xfrm>
          <a:off x="0" y="0"/>
          <a:ext cx="0" cy="0"/>
          <a:chOff x="0" y="0"/>
          <a:chExt cx="0" cy="0"/>
        </a:xfrm>
      </p:grpSpPr>
      <p:sp>
        <p:nvSpPr>
          <p:cNvPr id="434" name="Google Shape;434;p75"/>
          <p:cNvSpPr/>
          <p:nvPr>
            <p:ph idx="1" type="body"/>
          </p:nvPr>
        </p:nvSpPr>
        <p:spPr>
          <a:xfrm>
            <a:off x="10104322" y="3587303"/>
            <a:ext cx="2087678" cy="3270696"/>
          </a:xfrm>
          <a:prstGeom prst="triangle">
            <a:avLst>
              <a:gd fmla="val 100000" name="adj"/>
            </a:avLst>
          </a:prstGeom>
          <a:solidFill>
            <a:schemeClr val="dk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5" name="Google Shape;435;p75"/>
          <p:cNvSpPr txBox="1"/>
          <p:nvPr>
            <p:ph idx="2" type="body"/>
          </p:nvPr>
        </p:nvSpPr>
        <p:spPr>
          <a:xfrm>
            <a:off x="285750" y="0"/>
            <a:ext cx="11620500" cy="6591300"/>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6" name="Google Shape;436;p75"/>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7" name="Google Shape;437;p75"/>
          <p:cNvSpPr txBox="1"/>
          <p:nvPr>
            <p:ph idx="3" type="body"/>
          </p:nvPr>
        </p:nvSpPr>
        <p:spPr>
          <a:xfrm>
            <a:off x="0" y="2679192"/>
            <a:ext cx="533400" cy="1499616"/>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gue">
  <p:cSld name="2_Segue">
    <p:spTree>
      <p:nvGrpSpPr>
        <p:cNvPr id="438" name="Shape 438"/>
        <p:cNvGrpSpPr/>
        <p:nvPr/>
      </p:nvGrpSpPr>
      <p:grpSpPr>
        <a:xfrm>
          <a:off x="0" y="0"/>
          <a:ext cx="0" cy="0"/>
          <a:chOff x="0" y="0"/>
          <a:chExt cx="0" cy="0"/>
        </a:xfrm>
      </p:grpSpPr>
      <p:sp>
        <p:nvSpPr>
          <p:cNvPr id="439" name="Google Shape;439;p76"/>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0" name="Google Shape;440;p76"/>
          <p:cNvSpPr txBox="1"/>
          <p:nvPr>
            <p:ph idx="2" type="body"/>
          </p:nvPr>
        </p:nvSpPr>
        <p:spPr>
          <a:xfrm>
            <a:off x="285750" y="0"/>
            <a:ext cx="11620500" cy="6591300"/>
          </a:xfrm>
          <a:prstGeom prst="rect">
            <a:avLst/>
          </a:prstGeom>
          <a:solidFill>
            <a:schemeClr val="accent5"/>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1" name="Google Shape;441;p76"/>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76"/>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gue">
  <p:cSld name="3_Segue">
    <p:spTree>
      <p:nvGrpSpPr>
        <p:cNvPr id="443" name="Shape 443"/>
        <p:cNvGrpSpPr/>
        <p:nvPr/>
      </p:nvGrpSpPr>
      <p:grpSpPr>
        <a:xfrm>
          <a:off x="0" y="0"/>
          <a:ext cx="0" cy="0"/>
          <a:chOff x="0" y="0"/>
          <a:chExt cx="0" cy="0"/>
        </a:xfrm>
      </p:grpSpPr>
      <p:sp>
        <p:nvSpPr>
          <p:cNvPr id="444" name="Google Shape;444;p77"/>
          <p:cNvSpPr/>
          <p:nvPr>
            <p:ph idx="2" type="pic"/>
          </p:nvPr>
        </p:nvSpPr>
        <p:spPr>
          <a:xfrm>
            <a:off x="0" y="0"/>
            <a:ext cx="12191999" cy="6858000"/>
          </a:xfrm>
          <a:prstGeom prst="rect">
            <a:avLst/>
          </a:prstGeom>
          <a:noFill/>
          <a:ln>
            <a:noFill/>
          </a:ln>
        </p:spPr>
      </p:sp>
      <p:sp>
        <p:nvSpPr>
          <p:cNvPr id="445" name="Google Shape;445;p77"/>
          <p:cNvSpPr txBox="1"/>
          <p:nvPr>
            <p:ph idx="1" type="body"/>
          </p:nvPr>
        </p:nvSpPr>
        <p:spPr>
          <a:xfrm>
            <a:off x="0" y="0"/>
            <a:ext cx="12192000" cy="5723182"/>
          </a:xfrm>
          <a:prstGeom prst="rect">
            <a:avLst/>
          </a:prstGeom>
          <a:solidFill>
            <a:schemeClr val="accent2">
              <a:alpha val="83921"/>
            </a:schemeClr>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6" name="Google Shape;446;p77"/>
          <p:cNvSpPr txBox="1"/>
          <p:nvPr>
            <p:ph idx="3" type="body"/>
          </p:nvPr>
        </p:nvSpPr>
        <p:spPr>
          <a:xfrm>
            <a:off x="533400" y="0"/>
            <a:ext cx="6781800" cy="6324600"/>
          </a:xfrm>
          <a:prstGeom prst="rect">
            <a:avLst/>
          </a:prstGeom>
          <a:solidFill>
            <a:schemeClr val="dk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7" name="Google Shape;447;p77"/>
          <p:cNvSpPr txBox="1"/>
          <p:nvPr>
            <p:ph type="title"/>
          </p:nvPr>
        </p:nvSpPr>
        <p:spPr>
          <a:xfrm>
            <a:off x="1266825" y="2265916"/>
            <a:ext cx="5314950" cy="348899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77"/>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gue">
  <p:cSld name="4_Segue">
    <p:spTree>
      <p:nvGrpSpPr>
        <p:cNvPr id="449" name="Shape 449"/>
        <p:cNvGrpSpPr/>
        <p:nvPr/>
      </p:nvGrpSpPr>
      <p:grpSpPr>
        <a:xfrm>
          <a:off x="0" y="0"/>
          <a:ext cx="0" cy="0"/>
          <a:chOff x="0" y="0"/>
          <a:chExt cx="0" cy="0"/>
        </a:xfrm>
      </p:grpSpPr>
      <p:sp>
        <p:nvSpPr>
          <p:cNvPr id="450" name="Google Shape;450;p78"/>
          <p:cNvSpPr/>
          <p:nvPr>
            <p:ph idx="2" type="pic"/>
          </p:nvPr>
        </p:nvSpPr>
        <p:spPr>
          <a:xfrm>
            <a:off x="0" y="5378958"/>
            <a:ext cx="12191999" cy="1479041"/>
          </a:xfrm>
          <a:prstGeom prst="rect">
            <a:avLst/>
          </a:prstGeom>
          <a:noFill/>
          <a:ln>
            <a:noFill/>
          </a:ln>
        </p:spPr>
      </p:sp>
      <p:sp>
        <p:nvSpPr>
          <p:cNvPr id="451" name="Google Shape;451;p78"/>
          <p:cNvSpPr txBox="1"/>
          <p:nvPr>
            <p:ph idx="1" type="body"/>
          </p:nvPr>
        </p:nvSpPr>
        <p:spPr>
          <a:xfrm>
            <a:off x="0" y="0"/>
            <a:ext cx="12192000" cy="5723182"/>
          </a:xfrm>
          <a:prstGeom prst="rect">
            <a:avLst/>
          </a:prstGeom>
          <a:solidFill>
            <a:schemeClr val="accent2"/>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2" name="Google Shape;452;p78"/>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3" name="Google Shape;453;p78"/>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4" name="Google Shape;454;p78"/>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gue">
  <p:cSld name="5_Segue">
    <p:spTree>
      <p:nvGrpSpPr>
        <p:cNvPr id="455" name="Shape 455"/>
        <p:cNvGrpSpPr/>
        <p:nvPr/>
      </p:nvGrpSpPr>
      <p:grpSpPr>
        <a:xfrm>
          <a:off x="0" y="0"/>
          <a:ext cx="0" cy="0"/>
          <a:chOff x="0" y="0"/>
          <a:chExt cx="0" cy="0"/>
        </a:xfrm>
      </p:grpSpPr>
      <p:sp>
        <p:nvSpPr>
          <p:cNvPr id="456" name="Google Shape;456;p79"/>
          <p:cNvSpPr/>
          <p:nvPr>
            <p:ph idx="2" type="pic"/>
          </p:nvPr>
        </p:nvSpPr>
        <p:spPr>
          <a:xfrm>
            <a:off x="0" y="5378958"/>
            <a:ext cx="12191999" cy="1479041"/>
          </a:xfrm>
          <a:prstGeom prst="rect">
            <a:avLst/>
          </a:prstGeom>
          <a:noFill/>
          <a:ln>
            <a:noFill/>
          </a:ln>
        </p:spPr>
      </p:sp>
      <p:sp>
        <p:nvSpPr>
          <p:cNvPr id="457" name="Google Shape;457;p79"/>
          <p:cNvSpPr txBox="1"/>
          <p:nvPr>
            <p:ph idx="1" type="body"/>
          </p:nvPr>
        </p:nvSpPr>
        <p:spPr>
          <a:xfrm>
            <a:off x="0" y="0"/>
            <a:ext cx="12192000" cy="5723182"/>
          </a:xfrm>
          <a:prstGeom prst="rect">
            <a:avLst/>
          </a:prstGeom>
          <a:solidFill>
            <a:schemeClr val="accent1"/>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8" name="Google Shape;458;p79"/>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9" name="Google Shape;459;p79"/>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0" name="Google Shape;460;p79"/>
          <p:cNvSpPr txBox="1"/>
          <p:nvPr>
            <p:ph idx="12" type="sldNum"/>
          </p:nvPr>
        </p:nvSpPr>
        <p:spPr>
          <a:xfrm>
            <a:off x="628788" y="6339840"/>
            <a:ext cx="302281" cy="36576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aption Content_Blue" showMasterSp="0">
  <p:cSld name="Image Caption Content_Blue">
    <p:bg>
      <p:bgPr>
        <a:solidFill>
          <a:schemeClr val="dk2"/>
        </a:solidFill>
      </p:bgPr>
    </p:bg>
    <p:spTree>
      <p:nvGrpSpPr>
        <p:cNvPr id="38" name="Shape 38"/>
        <p:cNvGrpSpPr/>
        <p:nvPr/>
      </p:nvGrpSpPr>
      <p:grpSpPr>
        <a:xfrm>
          <a:off x="0" y="0"/>
          <a:ext cx="0" cy="0"/>
          <a:chOff x="0" y="0"/>
          <a:chExt cx="0" cy="0"/>
        </a:xfrm>
      </p:grpSpPr>
      <p:sp>
        <p:nvSpPr>
          <p:cNvPr id="39" name="Google Shape;39;p35"/>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sp>
      <p:sp>
        <p:nvSpPr>
          <p:cNvPr id="40" name="Google Shape;40;p35"/>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35"/>
          <p:cNvSpPr txBox="1"/>
          <p:nvPr>
            <p:ph type="ctrTitle"/>
          </p:nvPr>
        </p:nvSpPr>
        <p:spPr>
          <a:xfrm>
            <a:off x="1257300" y="3962400"/>
            <a:ext cx="4114800" cy="19812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rgbClr val="0C0C0C"/>
              </a:buClr>
              <a:buSzPts val="4000"/>
              <a:buFont typeface="Twentieth Century"/>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chemeClr val="lt1"/>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43" name="Google Shape;43;p35"/>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35"/>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gue">
  <p:cSld name="6_Segue">
    <p:spTree>
      <p:nvGrpSpPr>
        <p:cNvPr id="461" name="Shape 461"/>
        <p:cNvGrpSpPr/>
        <p:nvPr/>
      </p:nvGrpSpPr>
      <p:grpSpPr>
        <a:xfrm>
          <a:off x="0" y="0"/>
          <a:ext cx="0" cy="0"/>
          <a:chOff x="0" y="0"/>
          <a:chExt cx="0" cy="0"/>
        </a:xfrm>
      </p:grpSpPr>
      <p:sp>
        <p:nvSpPr>
          <p:cNvPr id="462" name="Google Shape;462;p80"/>
          <p:cNvSpPr/>
          <p:nvPr>
            <p:ph idx="2" type="pic"/>
          </p:nvPr>
        </p:nvSpPr>
        <p:spPr>
          <a:xfrm>
            <a:off x="0" y="5378958"/>
            <a:ext cx="12191999" cy="1479041"/>
          </a:xfrm>
          <a:prstGeom prst="rect">
            <a:avLst/>
          </a:prstGeom>
          <a:noFill/>
          <a:ln>
            <a:noFill/>
          </a:ln>
        </p:spPr>
      </p:sp>
      <p:sp>
        <p:nvSpPr>
          <p:cNvPr id="463" name="Google Shape;463;p80"/>
          <p:cNvSpPr txBox="1"/>
          <p:nvPr>
            <p:ph idx="1" type="body"/>
          </p:nvPr>
        </p:nvSpPr>
        <p:spPr>
          <a:xfrm>
            <a:off x="0" y="0"/>
            <a:ext cx="12192000" cy="5723182"/>
          </a:xfrm>
          <a:prstGeom prst="rect">
            <a:avLst/>
          </a:prstGeom>
          <a:solidFill>
            <a:schemeClr val="accent5"/>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4" name="Google Shape;464;p80"/>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80"/>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6" name="Google Shape;466;p80"/>
          <p:cNvSpPr txBox="1"/>
          <p:nvPr>
            <p:ph idx="12" type="sldNum"/>
          </p:nvPr>
        </p:nvSpPr>
        <p:spPr>
          <a:xfrm>
            <a:off x="628788" y="6339840"/>
            <a:ext cx="302281" cy="365760"/>
          </a:xfrm>
          <a:prstGeom prst="rect">
            <a:avLst/>
          </a:prstGeom>
          <a:solidFill>
            <a:schemeClr val="lt1"/>
          </a:solidFill>
          <a:ln cap="flat" cmpd="sng" w="9525">
            <a:solidFill>
              <a:schemeClr val="accent5"/>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egue">
  <p:cSld name="7_Segue">
    <p:spTree>
      <p:nvGrpSpPr>
        <p:cNvPr id="467" name="Shape 467"/>
        <p:cNvGrpSpPr/>
        <p:nvPr/>
      </p:nvGrpSpPr>
      <p:grpSpPr>
        <a:xfrm>
          <a:off x="0" y="0"/>
          <a:ext cx="0" cy="0"/>
          <a:chOff x="0" y="0"/>
          <a:chExt cx="0" cy="0"/>
        </a:xfrm>
      </p:grpSpPr>
      <p:sp>
        <p:nvSpPr>
          <p:cNvPr id="468" name="Google Shape;468;p81"/>
          <p:cNvSpPr/>
          <p:nvPr>
            <p:ph idx="2" type="pic"/>
          </p:nvPr>
        </p:nvSpPr>
        <p:spPr>
          <a:xfrm>
            <a:off x="0" y="5378958"/>
            <a:ext cx="12191999" cy="1479041"/>
          </a:xfrm>
          <a:prstGeom prst="rect">
            <a:avLst/>
          </a:prstGeom>
          <a:noFill/>
          <a:ln>
            <a:noFill/>
          </a:ln>
        </p:spPr>
      </p:sp>
      <p:sp>
        <p:nvSpPr>
          <p:cNvPr id="469" name="Google Shape;469;p81"/>
          <p:cNvSpPr txBox="1"/>
          <p:nvPr>
            <p:ph idx="1" type="body"/>
          </p:nvPr>
        </p:nvSpPr>
        <p:spPr>
          <a:xfrm>
            <a:off x="0" y="0"/>
            <a:ext cx="12192000" cy="5723182"/>
          </a:xfrm>
          <a:prstGeom prst="rect">
            <a:avLst/>
          </a:prstGeom>
          <a:solidFill>
            <a:schemeClr val="accent6"/>
          </a:solidFill>
          <a:ln>
            <a:noFill/>
          </a:ln>
          <a:effectLst>
            <a:outerShdw blurRad="152400" rotWithShape="0" algn="tl" dir="2700000" dist="38100">
              <a:srgbClr val="000000">
                <a:alpha val="65882"/>
              </a:srgbClr>
            </a:outerShdw>
          </a:effectLst>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0" name="Google Shape;470;p81"/>
          <p:cNvSpPr txBox="1"/>
          <p:nvPr>
            <p:ph type="title"/>
          </p:nvPr>
        </p:nvSpPr>
        <p:spPr>
          <a:xfrm>
            <a:off x="781049" y="990600"/>
            <a:ext cx="9144000" cy="2590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1" name="Google Shape;471;p81"/>
          <p:cNvSpPr txBox="1"/>
          <p:nvPr>
            <p:ph idx="3" type="body"/>
          </p:nvPr>
        </p:nvSpPr>
        <p:spPr>
          <a:xfrm>
            <a:off x="0" y="633984"/>
            <a:ext cx="304800" cy="1499616"/>
          </a:xfrm>
          <a:prstGeom prst="rect">
            <a:avLst/>
          </a:prstGeom>
          <a:solidFill>
            <a:schemeClr val="lt1"/>
          </a:solidFill>
          <a:ln>
            <a:noFill/>
          </a:ln>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2" name="Google Shape;472;p81"/>
          <p:cNvSpPr txBox="1"/>
          <p:nvPr>
            <p:ph idx="12" type="sldNum"/>
          </p:nvPr>
        </p:nvSpPr>
        <p:spPr>
          <a:xfrm>
            <a:off x="628788" y="6339840"/>
            <a:ext cx="302281" cy="365760"/>
          </a:xfrm>
          <a:prstGeom prst="rect">
            <a:avLst/>
          </a:prstGeom>
          <a:solidFill>
            <a:schemeClr val="lt1"/>
          </a:solidFill>
          <a:ln cap="flat" cmpd="sng" w="9525">
            <a:solidFill>
              <a:schemeClr val="accent6"/>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1" showMasterSp="0">
  <p:cSld name="Closing-Thank you 1">
    <p:bg>
      <p:bgPr>
        <a:solidFill>
          <a:srgbClr val="F2F2F2"/>
        </a:solidFill>
      </p:bgPr>
    </p:bg>
    <p:spTree>
      <p:nvGrpSpPr>
        <p:cNvPr id="473" name="Shape 473"/>
        <p:cNvGrpSpPr/>
        <p:nvPr/>
      </p:nvGrpSpPr>
      <p:grpSpPr>
        <a:xfrm>
          <a:off x="0" y="0"/>
          <a:ext cx="0" cy="0"/>
          <a:chOff x="0" y="0"/>
          <a:chExt cx="0" cy="0"/>
        </a:xfrm>
      </p:grpSpPr>
      <p:sp>
        <p:nvSpPr>
          <p:cNvPr id="474" name="Google Shape;474;p82"/>
          <p:cNvSpPr txBox="1"/>
          <p:nvPr>
            <p:ph idx="1" type="body"/>
          </p:nvPr>
        </p:nvSpPr>
        <p:spPr>
          <a:xfrm>
            <a:off x="1181099" y="457200"/>
            <a:ext cx="8128343" cy="6248400"/>
          </a:xfrm>
          <a:prstGeom prst="rect">
            <a:avLst/>
          </a:prstGeom>
          <a:solidFill>
            <a:schemeClr val="accent1"/>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5" name="Google Shape;475;p82"/>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6" name="Google Shape;476;p82"/>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7" name="Google Shape;477;p82"/>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8" name="Google Shape;478;p82"/>
          <p:cNvSpPr txBox="1"/>
          <p:nvPr>
            <p:ph type="ctrTitle"/>
          </p:nvPr>
        </p:nvSpPr>
        <p:spPr>
          <a:xfrm>
            <a:off x="1378135" y="1219200"/>
            <a:ext cx="7232465" cy="9036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82"/>
          <p:cNvSpPr/>
          <p:nvPr/>
        </p:nvSpPr>
        <p:spPr>
          <a:xfrm flipH="1" rot="-5400000">
            <a:off x="1562101" y="-114299"/>
            <a:ext cx="304797" cy="533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80" name="Google Shape;480;p82"/>
          <p:cNvSpPr/>
          <p:nvPr>
            <p:ph idx="3" type="pic"/>
          </p:nvPr>
        </p:nvSpPr>
        <p:spPr>
          <a:xfrm>
            <a:off x="7013448" y="34960"/>
            <a:ext cx="5178552" cy="6823040"/>
          </a:xfrm>
          <a:prstGeom prst="rect">
            <a:avLst/>
          </a:prstGeom>
          <a:solidFill>
            <a:schemeClr val="lt1"/>
          </a:solidFill>
          <a:ln>
            <a:noFill/>
          </a:ln>
        </p:spPr>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2" showMasterSp="0">
  <p:cSld name="Closing-Thank you 2">
    <p:spTree>
      <p:nvGrpSpPr>
        <p:cNvPr id="481" name="Shape 481"/>
        <p:cNvGrpSpPr/>
        <p:nvPr/>
      </p:nvGrpSpPr>
      <p:grpSpPr>
        <a:xfrm>
          <a:off x="0" y="0"/>
          <a:ext cx="0" cy="0"/>
          <a:chOff x="0" y="0"/>
          <a:chExt cx="0" cy="0"/>
        </a:xfrm>
      </p:grpSpPr>
      <p:sp>
        <p:nvSpPr>
          <p:cNvPr id="482" name="Google Shape;482;p83"/>
          <p:cNvSpPr/>
          <p:nvPr>
            <p:ph idx="2" type="pic"/>
          </p:nvPr>
        </p:nvSpPr>
        <p:spPr>
          <a:xfrm>
            <a:off x="0" y="0"/>
            <a:ext cx="12192000" cy="6858000"/>
          </a:xfrm>
          <a:prstGeom prst="rect">
            <a:avLst/>
          </a:prstGeom>
          <a:solidFill>
            <a:schemeClr val="lt1"/>
          </a:solidFill>
          <a:ln>
            <a:noFill/>
          </a:ln>
          <a:effectLst>
            <a:outerShdw blurRad="165100" rotWithShape="0" algn="tl" dir="2700000" dist="38100">
              <a:srgbClr val="000000">
                <a:alpha val="40000"/>
              </a:srgbClr>
            </a:outerShdw>
          </a:effectLst>
        </p:spPr>
      </p:sp>
      <p:sp>
        <p:nvSpPr>
          <p:cNvPr id="483" name="Google Shape;483;p83"/>
          <p:cNvSpPr/>
          <p:nvPr>
            <p:ph idx="1" type="body"/>
          </p:nvPr>
        </p:nvSpPr>
        <p:spPr>
          <a:xfrm>
            <a:off x="8074536" y="3124200"/>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4" name="Google Shape;484;p83"/>
          <p:cNvSpPr txBox="1"/>
          <p:nvPr>
            <p:ph idx="3" type="body"/>
          </p:nvPr>
        </p:nvSpPr>
        <p:spPr>
          <a:xfrm>
            <a:off x="2190750" y="609600"/>
            <a:ext cx="7810500" cy="5638800"/>
          </a:xfrm>
          <a:prstGeom prst="rect">
            <a:avLst/>
          </a:prstGeom>
          <a:solidFill>
            <a:schemeClr val="accen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5" name="Google Shape;485;p83"/>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3" showMasterSp="0">
  <p:cSld name="Closing-Thank you 3">
    <p:bg>
      <p:bgPr>
        <a:solidFill>
          <a:srgbClr val="F2F2F2"/>
        </a:solidFill>
      </p:bgPr>
    </p:bg>
    <p:spTree>
      <p:nvGrpSpPr>
        <p:cNvPr id="486" name="Shape 486"/>
        <p:cNvGrpSpPr/>
        <p:nvPr/>
      </p:nvGrpSpPr>
      <p:grpSpPr>
        <a:xfrm>
          <a:off x="0" y="0"/>
          <a:ext cx="0" cy="0"/>
          <a:chOff x="0" y="0"/>
          <a:chExt cx="0" cy="0"/>
        </a:xfrm>
      </p:grpSpPr>
      <p:sp>
        <p:nvSpPr>
          <p:cNvPr id="487" name="Google Shape;487;p84"/>
          <p:cNvSpPr/>
          <p:nvPr>
            <p:ph idx="2" type="pic"/>
          </p:nvPr>
        </p:nvSpPr>
        <p:spPr>
          <a:xfrm>
            <a:off x="0" y="0"/>
            <a:ext cx="12192000" cy="6858000"/>
          </a:xfrm>
          <a:prstGeom prst="rect">
            <a:avLst/>
          </a:prstGeom>
          <a:solidFill>
            <a:schemeClr val="lt1"/>
          </a:solidFill>
          <a:ln>
            <a:noFill/>
          </a:ln>
        </p:spPr>
      </p:sp>
      <p:sp>
        <p:nvSpPr>
          <p:cNvPr id="488" name="Google Shape;488;p84"/>
          <p:cNvSpPr/>
          <p:nvPr>
            <p:ph idx="1" type="body"/>
          </p:nvPr>
        </p:nvSpPr>
        <p:spPr>
          <a:xfrm rot="10800000">
            <a:off x="2057400" y="466725"/>
            <a:ext cx="703341" cy="1101901"/>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9" name="Google Shape;489;p84"/>
          <p:cNvSpPr/>
          <p:nvPr>
            <p:ph idx="3" type="body"/>
          </p:nvPr>
        </p:nvSpPr>
        <p:spPr>
          <a:xfrm>
            <a:off x="9067800" y="46482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0" name="Google Shape;490;p84"/>
          <p:cNvSpPr txBox="1"/>
          <p:nvPr>
            <p:ph idx="4" type="body"/>
          </p:nvPr>
        </p:nvSpPr>
        <p:spPr>
          <a:xfrm>
            <a:off x="2190750" y="609600"/>
            <a:ext cx="7810500" cy="5638800"/>
          </a:xfrm>
          <a:prstGeom prst="rect">
            <a:avLst/>
          </a:prstGeom>
          <a:solidFill>
            <a:srgbClr val="32345C">
              <a:alpha val="91764"/>
            </a:srgbClr>
          </a:solidFill>
          <a:ln>
            <a:noFill/>
          </a:ln>
        </p:spPr>
        <p:txBody>
          <a:bodyPr anchorCtr="0" anchor="t" bIns="45700" lIns="45700" spcFirstLastPara="1" rIns="45700" wrap="square" tIns="45700">
            <a:normAutofit/>
          </a:bodyPr>
          <a:lstStyle>
            <a:lvl1pPr indent="-228600" lvl="0" marL="457200" algn="ctr">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1" name="Google Shape;491;p84"/>
          <p:cNvSpPr txBox="1"/>
          <p:nvPr>
            <p:ph type="ctrTitle"/>
          </p:nvPr>
        </p:nvSpPr>
        <p:spPr>
          <a:xfrm>
            <a:off x="3163809" y="1905000"/>
            <a:ext cx="5864382" cy="227523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5000"/>
              <a:buFont typeface="Twentieth Century"/>
              <a:buNone/>
              <a:defRPr sz="5000"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4" showMasterSp="0">
  <p:cSld name="Closing-Thank you 4">
    <p:bg>
      <p:bgPr>
        <a:solidFill>
          <a:srgbClr val="F2F2F2"/>
        </a:solidFill>
      </p:bgPr>
    </p:bg>
    <p:spTree>
      <p:nvGrpSpPr>
        <p:cNvPr id="492" name="Shape 492"/>
        <p:cNvGrpSpPr/>
        <p:nvPr/>
      </p:nvGrpSpPr>
      <p:grpSpPr>
        <a:xfrm>
          <a:off x="0" y="0"/>
          <a:ext cx="0" cy="0"/>
          <a:chOff x="0" y="0"/>
          <a:chExt cx="0" cy="0"/>
        </a:xfrm>
      </p:grpSpPr>
      <p:sp>
        <p:nvSpPr>
          <p:cNvPr id="493" name="Google Shape;493;p85"/>
          <p:cNvSpPr txBox="1"/>
          <p:nvPr>
            <p:ph idx="1" type="body"/>
          </p:nvPr>
        </p:nvSpPr>
        <p:spPr>
          <a:xfrm flipH="1" rot="-2005898">
            <a:off x="584131" y="-142449"/>
            <a:ext cx="1218268" cy="6177109"/>
          </a:xfrm>
          <a:prstGeom prst="rect">
            <a:avLst/>
          </a:prstGeom>
          <a:solidFill>
            <a:schemeClr val="lt1"/>
          </a:solidFill>
          <a:ln>
            <a:noFill/>
          </a:ln>
        </p:spPr>
        <p:txBody>
          <a:bodyPr anchorCtr="0" anchor="t" bIns="45700" lIns="45700" spcFirstLastPara="1" rIns="45700" wrap="square" tIns="45700">
            <a:no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4" name="Google Shape;494;p85"/>
          <p:cNvSpPr/>
          <p:nvPr>
            <p:ph idx="2" type="pic"/>
          </p:nvPr>
        </p:nvSpPr>
        <p:spPr>
          <a:xfrm>
            <a:off x="3124200" y="0"/>
            <a:ext cx="9067800" cy="6858000"/>
          </a:xfrm>
          <a:prstGeom prst="rect">
            <a:avLst/>
          </a:prstGeom>
          <a:solidFill>
            <a:schemeClr val="lt1"/>
          </a:solidFill>
          <a:ln>
            <a:noFill/>
          </a:ln>
        </p:spPr>
      </p:sp>
      <p:sp>
        <p:nvSpPr>
          <p:cNvPr id="495" name="Google Shape;495;p85"/>
          <p:cNvSpPr txBox="1"/>
          <p:nvPr>
            <p:ph idx="3" type="body"/>
          </p:nvPr>
        </p:nvSpPr>
        <p:spPr>
          <a:xfrm>
            <a:off x="533400" y="266700"/>
            <a:ext cx="5105400" cy="63246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6" name="Google Shape;496;p85"/>
          <p:cNvSpPr txBox="1"/>
          <p:nvPr>
            <p:ph type="ctrTitle"/>
          </p:nvPr>
        </p:nvSpPr>
        <p:spPr>
          <a:xfrm>
            <a:off x="933450" y="762000"/>
            <a:ext cx="4381500" cy="34290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7" name="Google Shape;497;p85"/>
          <p:cNvSpPr/>
          <p:nvPr>
            <p:ph idx="4" type="body"/>
          </p:nvPr>
        </p:nvSpPr>
        <p:spPr>
          <a:xfrm flipH="1">
            <a:off x="314325" y="4953000"/>
            <a:ext cx="1143000" cy="1790700"/>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Thank you 5" showMasterSp="0">
  <p:cSld name="Closing-Thank you 5">
    <p:spTree>
      <p:nvGrpSpPr>
        <p:cNvPr id="498" name="Shape 498"/>
        <p:cNvGrpSpPr/>
        <p:nvPr/>
      </p:nvGrpSpPr>
      <p:grpSpPr>
        <a:xfrm>
          <a:off x="0" y="0"/>
          <a:ext cx="0" cy="0"/>
          <a:chOff x="0" y="0"/>
          <a:chExt cx="0" cy="0"/>
        </a:xfrm>
      </p:grpSpPr>
      <p:sp>
        <p:nvSpPr>
          <p:cNvPr id="499" name="Google Shape;499;p86"/>
          <p:cNvSpPr/>
          <p:nvPr>
            <p:ph idx="2" type="pic"/>
          </p:nvPr>
        </p:nvSpPr>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sp>
      <p:sp>
        <p:nvSpPr>
          <p:cNvPr id="500" name="Google Shape;500;p86"/>
          <p:cNvSpPr txBox="1"/>
          <p:nvPr>
            <p:ph idx="1" type="body"/>
          </p:nvPr>
        </p:nvSpPr>
        <p:spPr>
          <a:xfrm>
            <a:off x="990600" y="609600"/>
            <a:ext cx="4648200" cy="56388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1" name="Google Shape;501;p86"/>
          <p:cNvSpPr txBox="1"/>
          <p:nvPr>
            <p:ph type="ctrTitle"/>
          </p:nvPr>
        </p:nvSpPr>
        <p:spPr>
          <a:xfrm>
            <a:off x="1257300" y="1447800"/>
            <a:ext cx="4114800" cy="3962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2" name="Google Shape;502;p86"/>
          <p:cNvSpPr txBox="1"/>
          <p:nvPr>
            <p:ph idx="3" type="body"/>
          </p:nvPr>
        </p:nvSpPr>
        <p:spPr>
          <a:xfrm>
            <a:off x="2705100" y="409575"/>
            <a:ext cx="1219200" cy="40005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03" name="Google Shape;503;p86"/>
          <p:cNvSpPr txBox="1"/>
          <p:nvPr>
            <p:ph idx="4" type="body"/>
          </p:nvPr>
        </p:nvSpPr>
        <p:spPr>
          <a:xfrm>
            <a:off x="2705100" y="6076950"/>
            <a:ext cx="1219200" cy="400050"/>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Blue_Triangle patch BG">
  <p:cSld name="TITLE ONLY_Blue_Triangle patch BG">
    <p:spTree>
      <p:nvGrpSpPr>
        <p:cNvPr id="45" name="Shape 45"/>
        <p:cNvGrpSpPr/>
        <p:nvPr/>
      </p:nvGrpSpPr>
      <p:grpSpPr>
        <a:xfrm>
          <a:off x="0" y="0"/>
          <a:ext cx="0" cy="0"/>
          <a:chOff x="0" y="0"/>
          <a:chExt cx="0" cy="0"/>
        </a:xfrm>
      </p:grpSpPr>
      <p:sp>
        <p:nvSpPr>
          <p:cNvPr id="46" name="Google Shape;46;p36"/>
          <p:cNvSpPr/>
          <p:nvPr/>
        </p:nvSpPr>
        <p:spPr>
          <a:xfrm>
            <a:off x="3175958" y="0"/>
            <a:ext cx="9016043" cy="6858000"/>
          </a:xfrm>
          <a:custGeom>
            <a:rect b="b" l="l" r="r" t="t"/>
            <a:pathLst>
              <a:path extrusionOk="0" h="6858000" w="9016043">
                <a:moveTo>
                  <a:pt x="5153328" y="0"/>
                </a:moveTo>
                <a:lnTo>
                  <a:pt x="9016043" y="0"/>
                </a:lnTo>
                <a:lnTo>
                  <a:pt x="9016043" y="6858000"/>
                </a:lnTo>
                <a:lnTo>
                  <a:pt x="0" y="6858000"/>
                </a:lnTo>
                <a:lnTo>
                  <a:pt x="5153328" y="68183"/>
                </a:lnTo>
                <a:close/>
              </a:path>
            </a:pathLst>
          </a:cu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7" name="Google Shape;47;p36"/>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8" name="Google Shape;48;p36"/>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36"/>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Grey">
  <p:cSld name="TITLE ONLY_Grey">
    <p:spTree>
      <p:nvGrpSpPr>
        <p:cNvPr id="51" name="Shape 51"/>
        <p:cNvGrpSpPr/>
        <p:nvPr/>
      </p:nvGrpSpPr>
      <p:grpSpPr>
        <a:xfrm>
          <a:off x="0" y="0"/>
          <a:ext cx="0" cy="0"/>
          <a:chOff x="0" y="0"/>
          <a:chExt cx="0" cy="0"/>
        </a:xfrm>
      </p:grpSpPr>
      <p:sp>
        <p:nvSpPr>
          <p:cNvPr id="52" name="Google Shape;52;p37"/>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3" name="Google Shape;53;p3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37"/>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rgbClr val="65747C"/>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Orange">
  <p:cSld name="TITLE ONLY_Orange">
    <p:spTree>
      <p:nvGrpSpPr>
        <p:cNvPr id="56" name="Shape 56"/>
        <p:cNvGrpSpPr/>
        <p:nvPr/>
      </p:nvGrpSpPr>
      <p:grpSpPr>
        <a:xfrm>
          <a:off x="0" y="0"/>
          <a:ext cx="0" cy="0"/>
          <a:chOff x="0" y="0"/>
          <a:chExt cx="0" cy="0"/>
        </a:xfrm>
      </p:grpSpPr>
      <p:sp>
        <p:nvSpPr>
          <p:cNvPr id="57" name="Google Shape;57;p38"/>
          <p:cNvSpPr/>
          <p:nvPr/>
        </p:nvSpPr>
        <p:spPr>
          <a:xfrm>
            <a:off x="0" y="0"/>
            <a:ext cx="12192000" cy="11297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8" name="Google Shape;58;p38"/>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0C0C0C"/>
              </a:buClr>
              <a:buSzPts val="4000"/>
              <a:buFont typeface="Twentieth Century"/>
              <a:buNone/>
              <a:defRPr b="0" sz="4000">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lvl1pPr indent="0" lvl="0"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ctr">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38"/>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2"/>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extLst>
    <p:ext uri="{DCECCB84-F9BA-43D5-87BE-67443E8EF086}">
      <p15:sldGuideLst>
        <p15:guide id="1" orient="horz" pos="2160">
          <p15:clr>
            <a:srgbClr val="FBAE40"/>
          </p15:clr>
        </p15:guide>
        <p15:guide id="2" orient="horz" pos="7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DeepYellow">
  <p:cSld name="Title Slide_DeepYellow">
    <p:bg>
      <p:bgPr>
        <a:solidFill>
          <a:srgbClr val="F2F2F2"/>
        </a:solidFill>
      </p:bgPr>
    </p:bg>
    <p:spTree>
      <p:nvGrpSpPr>
        <p:cNvPr id="61" name="Shape 61"/>
        <p:cNvGrpSpPr/>
        <p:nvPr/>
      </p:nvGrpSpPr>
      <p:grpSpPr>
        <a:xfrm>
          <a:off x="0" y="0"/>
          <a:ext cx="0" cy="0"/>
          <a:chOff x="0" y="0"/>
          <a:chExt cx="0" cy="0"/>
        </a:xfrm>
      </p:grpSpPr>
      <p:sp>
        <p:nvSpPr>
          <p:cNvPr id="62" name="Google Shape;62;p39"/>
          <p:cNvSpPr txBox="1"/>
          <p:nvPr>
            <p:ph idx="1" type="body"/>
          </p:nvPr>
        </p:nvSpPr>
        <p:spPr>
          <a:xfrm>
            <a:off x="1181099" y="457200"/>
            <a:ext cx="8128343" cy="6248400"/>
          </a:xfrm>
          <a:prstGeom prst="rect">
            <a:avLst/>
          </a:prstGeom>
          <a:solidFill>
            <a:schemeClr val="accent2"/>
          </a:solidFill>
          <a:ln>
            <a:noFill/>
          </a:ln>
        </p:spPr>
        <p:txBody>
          <a:bodyPr anchorCtr="0" anchor="ctr" bIns="45700" lIns="45700" spcFirstLastPara="1" rIns="45700" wrap="square" tIns="45700">
            <a:normAutofit/>
          </a:bodyPr>
          <a:lstStyle>
            <a:lvl1pPr indent="-228600" lvl="0" marL="457200" algn="l">
              <a:lnSpc>
                <a:spcPct val="90000"/>
              </a:lnSpc>
              <a:spcBef>
                <a:spcPts val="1200"/>
              </a:spcBef>
              <a:spcAft>
                <a:spcPts val="0"/>
              </a:spcAft>
              <a:buSzPts val="1800"/>
              <a:buNone/>
              <a:defRPr sz="1800">
                <a:solidFill>
                  <a:schemeClr val="lt1"/>
                </a:solidFill>
                <a:latin typeface="Twentieth Century"/>
                <a:ea typeface="Twentieth Century"/>
                <a:cs typeface="Twentieth Century"/>
                <a:sym typeface="Twentieth Century"/>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39"/>
          <p:cNvSpPr/>
          <p:nvPr/>
        </p:nvSpPr>
        <p:spPr>
          <a:xfrm rot="2232448">
            <a:off x="9455741" y="-926244"/>
            <a:ext cx="131438" cy="8710488"/>
          </a:xfrm>
          <a:custGeom>
            <a:rect b="b" l="l" r="r" t="t"/>
            <a:pathLst>
              <a:path extrusionOk="0" h="8710488" w="131438">
                <a:moveTo>
                  <a:pt x="0" y="99793"/>
                </a:moveTo>
                <a:lnTo>
                  <a:pt x="131438" y="0"/>
                </a:lnTo>
                <a:lnTo>
                  <a:pt x="131438" y="8610694"/>
                </a:lnTo>
                <a:lnTo>
                  <a:pt x="0" y="8710488"/>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4" name="Google Shape;64;p39"/>
          <p:cNvSpPr/>
          <p:nvPr/>
        </p:nvSpPr>
        <p:spPr>
          <a:xfrm rot="2232448">
            <a:off x="9332817" y="-941780"/>
            <a:ext cx="172357" cy="8741560"/>
          </a:xfrm>
          <a:custGeom>
            <a:rect b="b" l="l" r="r" t="t"/>
            <a:pathLst>
              <a:path extrusionOk="0" h="8741560" w="172357">
                <a:moveTo>
                  <a:pt x="172357" y="0"/>
                </a:moveTo>
                <a:lnTo>
                  <a:pt x="172357" y="8610698"/>
                </a:lnTo>
                <a:lnTo>
                  <a:pt x="0" y="8741560"/>
                </a:lnTo>
                <a:lnTo>
                  <a:pt x="0" y="130862"/>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5" name="Google Shape;65;p39"/>
          <p:cNvSpPr txBox="1"/>
          <p:nvPr>
            <p:ph idx="2" type="body"/>
          </p:nvPr>
        </p:nvSpPr>
        <p:spPr>
          <a:xfrm>
            <a:off x="990599" y="304800"/>
            <a:ext cx="8128343" cy="6248400"/>
          </a:xfrm>
          <a:prstGeom prst="rect">
            <a:avLst/>
          </a:prstGeom>
          <a:solidFill>
            <a:schemeClr val="lt1"/>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lvl1pPr indent="-228600" lvl="0" marL="457200" algn="l">
              <a:lnSpc>
                <a:spcPct val="90000"/>
              </a:lnSpc>
              <a:spcBef>
                <a:spcPts val="1200"/>
              </a:spcBef>
              <a:spcAft>
                <a:spcPts val="0"/>
              </a:spcAft>
              <a:buSzPts val="2000"/>
              <a:buNone/>
              <a:defRPr>
                <a:solidFill>
                  <a:schemeClr val="dk1"/>
                </a:solidFill>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39"/>
          <p:cNvSpPr txBox="1"/>
          <p:nvPr>
            <p:ph type="ctrTitle"/>
          </p:nvPr>
        </p:nvSpPr>
        <p:spPr>
          <a:xfrm>
            <a:off x="1378135" y="1219199"/>
            <a:ext cx="7232465" cy="273243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2C2E52"/>
              </a:buClr>
              <a:buSzPts val="5000"/>
              <a:buFont typeface="Twentieth Century"/>
              <a:buNone/>
              <a:defRPr sz="5000" cap="none">
                <a:solidFill>
                  <a:srgbClr val="2C2E52"/>
                </a:solidFill>
                <a:latin typeface="Twentieth Century"/>
                <a:ea typeface="Twentieth Century"/>
                <a:cs typeface="Twentieth Century"/>
                <a:sym typeface="Twentieth Centur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txBox="1"/>
          <p:nvPr>
            <p:ph idx="3" type="subTitle"/>
          </p:nvPr>
        </p:nvSpPr>
        <p:spPr>
          <a:xfrm>
            <a:off x="1378134" y="4069079"/>
            <a:ext cx="5022666" cy="14630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2000"/>
              <a:buNone/>
              <a:defRPr sz="2000">
                <a:solidFill>
                  <a:schemeClr val="dk1"/>
                </a:solidFill>
                <a:latin typeface="Twentieth Century"/>
                <a:ea typeface="Twentieth Century"/>
                <a:cs typeface="Twentieth Century"/>
                <a:sym typeface="Twentieth Century"/>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68" name="Google Shape;68;p39"/>
          <p:cNvSpPr/>
          <p:nvPr/>
        </p:nvSpPr>
        <p:spPr>
          <a:xfrm flipH="1" rot="-5400000">
            <a:off x="1562101" y="-114299"/>
            <a:ext cx="304797"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69" name="Google Shape;69;p39"/>
          <p:cNvSpPr/>
          <p:nvPr>
            <p:ph idx="4" type="pic"/>
          </p:nvPr>
        </p:nvSpPr>
        <p:spPr>
          <a:xfrm>
            <a:off x="7013448" y="34960"/>
            <a:ext cx="5178552" cy="6823040"/>
          </a:xfrm>
          <a:prstGeom prst="rect">
            <a:avLst/>
          </a:prstGeom>
          <a:solidFill>
            <a:schemeClr val="lt1"/>
          </a:solidFill>
          <a:ln>
            <a:noFill/>
          </a:ln>
        </p:spPr>
      </p:sp>
    </p:spTree>
  </p:cSld>
  <p:clrMapOvr>
    <a:masterClrMapping/>
  </p:clrMapOvr>
  <mc:AlternateContent>
    <mc:Choice Requires="p14">
      <p:transition spd="slow" p14:dur="3900">
        <p14:glitter dir="l" pattern="hexagon"/>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548640" y="548640"/>
            <a:ext cx="11106150" cy="149961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C0C0C"/>
              </a:buClr>
              <a:buSzPts val="4200"/>
              <a:buFont typeface="Twentieth Century"/>
              <a:buNone/>
              <a:defRPr b="0" i="0" sz="42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548640" y="2103120"/>
            <a:ext cx="11106150" cy="422148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90000"/>
              </a:lnSpc>
              <a:spcBef>
                <a:spcPts val="400"/>
              </a:spcBef>
              <a:spcAft>
                <a:spcPts val="0"/>
              </a:spcAft>
              <a:buClr>
                <a:schemeClr val="accent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Lst>
  <mc:AlternateContent>
    <mc:Choice Requires="p14">
      <p:transition spd="slow" p14:dur="3900">
        <p14:glitter dir="l" pattern="hexagon"/>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8.jpg"/><Relationship Id="rId7"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descr="A close-up of a circuit board&#10;&#10;Description automatically generated" id="509" name="Google Shape;509;p1"/>
          <p:cNvPicPr preferRelativeResize="0"/>
          <p:nvPr>
            <p:ph idx="2" type="pic"/>
          </p:nvPr>
        </p:nvPicPr>
        <p:blipFill rotWithShape="1">
          <a:blip r:embed="rId3">
            <a:alphaModFix/>
          </a:blip>
          <a:srcRect b="235" l="11474" r="0" t="11351"/>
          <a:stretch/>
        </p:blipFill>
        <p:spPr>
          <a:xfrm>
            <a:off x="0" y="0"/>
            <a:ext cx="12191997" cy="6858000"/>
          </a:xfrm>
          <a:prstGeom prst="rect">
            <a:avLst/>
          </a:prstGeom>
          <a:solidFill>
            <a:schemeClr val="lt1"/>
          </a:solidFill>
          <a:ln>
            <a:noFill/>
          </a:ln>
          <a:effectLst>
            <a:outerShdw blurRad="165100" rotWithShape="0" algn="tl" dir="2700000" dist="38100">
              <a:srgbClr val="000000">
                <a:alpha val="40000"/>
              </a:srgbClr>
            </a:outerShdw>
          </a:effectLst>
        </p:spPr>
      </p:pic>
      <p:sp>
        <p:nvSpPr>
          <p:cNvPr id="510" name="Google Shape;510;p1"/>
          <p:cNvSpPr/>
          <p:nvPr>
            <p:ph idx="1" type="body"/>
          </p:nvPr>
        </p:nvSpPr>
        <p:spPr>
          <a:xfrm>
            <a:off x="10632503" y="4867718"/>
            <a:ext cx="1073275" cy="1523257"/>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11" name="Google Shape;511;p1"/>
          <p:cNvSpPr txBox="1"/>
          <p:nvPr>
            <p:ph idx="3" type="body"/>
          </p:nvPr>
        </p:nvSpPr>
        <p:spPr>
          <a:xfrm>
            <a:off x="5687613" y="2636912"/>
            <a:ext cx="6018165" cy="3754064"/>
          </a:xfrm>
          <a:prstGeom prst="rect">
            <a:avLst/>
          </a:prstGeom>
          <a:gradFill>
            <a:gsLst>
              <a:gs pos="0">
                <a:srgbClr val="232549"/>
              </a:gs>
              <a:gs pos="50000">
                <a:srgbClr val="343669"/>
              </a:gs>
              <a:gs pos="100000">
                <a:srgbClr val="3E427F"/>
              </a:gs>
            </a:gsLst>
            <a:path path="circle">
              <a:fillToRect l="100%" t="100%"/>
            </a:path>
            <a:tileRect b="-100%" r="-100%"/>
          </a:gradFill>
          <a:ln>
            <a:noFill/>
          </a:ln>
          <a:effectLst>
            <a:outerShdw blurRad="50800" rotWithShape="0" algn="tl" dir="2700000" dist="38100">
              <a:srgbClr val="000000">
                <a:alpha val="40000"/>
              </a:srgbClr>
            </a:outerShdw>
          </a:effectLst>
        </p:spPr>
        <p:txBody>
          <a:bodyPr anchorCtr="0" anchor="t" bIns="45700" lIns="45700" spcFirstLastPara="1" rIns="45700" wrap="square" tIns="45700">
            <a:noAutofit/>
          </a:bodyPr>
          <a:lstStyle/>
          <a:p>
            <a:pPr indent="0" lvl="0" marL="0" rtl="0" algn="ctr">
              <a:lnSpc>
                <a:spcPct val="90000"/>
              </a:lnSpc>
              <a:spcBef>
                <a:spcPts val="0"/>
              </a:spcBef>
              <a:spcAft>
                <a:spcPts val="0"/>
              </a:spcAft>
              <a:buSzPts val="2000"/>
              <a:buNone/>
            </a:pPr>
            <a:r>
              <a:t/>
            </a:r>
            <a:endParaRPr/>
          </a:p>
        </p:txBody>
      </p:sp>
      <p:sp>
        <p:nvSpPr>
          <p:cNvPr id="512" name="Google Shape;512;p1"/>
          <p:cNvSpPr txBox="1"/>
          <p:nvPr>
            <p:ph idx="4" type="subTitle"/>
          </p:nvPr>
        </p:nvSpPr>
        <p:spPr>
          <a:xfrm>
            <a:off x="6720409" y="5100512"/>
            <a:ext cx="4072500" cy="1383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rPr b="1" lang="en-US">
                <a:solidFill>
                  <a:schemeClr val="accent5"/>
                </a:solidFill>
              </a:rPr>
              <a:t>GROUP 1</a:t>
            </a:r>
            <a:endParaRPr/>
          </a:p>
          <a:p>
            <a:pPr indent="0" lvl="0" marL="0" rtl="0" algn="ctr">
              <a:lnSpc>
                <a:spcPct val="100000"/>
              </a:lnSpc>
              <a:spcBef>
                <a:spcPts val="200"/>
              </a:spcBef>
              <a:spcAft>
                <a:spcPts val="0"/>
              </a:spcAft>
              <a:buSzPts val="1700"/>
              <a:buNone/>
            </a:pPr>
            <a:r>
              <a:rPr b="1" lang="en-US" sz="1700">
                <a:solidFill>
                  <a:srgbClr val="FFFFFF"/>
                </a:solidFill>
              </a:rPr>
              <a:t>BALLA</a:t>
            </a:r>
            <a:endParaRPr/>
          </a:p>
          <a:p>
            <a:pPr indent="0" lvl="0" marL="0" rtl="0" algn="ctr">
              <a:lnSpc>
                <a:spcPct val="100000"/>
              </a:lnSpc>
              <a:spcBef>
                <a:spcPts val="200"/>
              </a:spcBef>
              <a:spcAft>
                <a:spcPts val="0"/>
              </a:spcAft>
              <a:buSzPts val="1700"/>
              <a:buNone/>
            </a:pPr>
            <a:r>
              <a:rPr b="1" lang="en-US" sz="1700">
                <a:solidFill>
                  <a:srgbClr val="FFFFFF"/>
                </a:solidFill>
              </a:rPr>
              <a:t>CICAT</a:t>
            </a:r>
            <a:endParaRPr/>
          </a:p>
          <a:p>
            <a:pPr indent="0" lvl="0" marL="0" rtl="0" algn="ctr">
              <a:lnSpc>
                <a:spcPct val="100000"/>
              </a:lnSpc>
              <a:spcBef>
                <a:spcPts val="200"/>
              </a:spcBef>
              <a:spcAft>
                <a:spcPts val="0"/>
              </a:spcAft>
              <a:buSzPts val="1700"/>
              <a:buNone/>
            </a:pPr>
            <a:r>
              <a:rPr b="1" lang="en-US" sz="1700">
                <a:solidFill>
                  <a:srgbClr val="FFFFFF"/>
                </a:solidFill>
              </a:rPr>
              <a:t>FABRO</a:t>
            </a:r>
            <a:endParaRPr b="1">
              <a:solidFill>
                <a:srgbClr val="FFFFFF"/>
              </a:solidFill>
            </a:endParaRPr>
          </a:p>
        </p:txBody>
      </p:sp>
      <p:sp>
        <p:nvSpPr>
          <p:cNvPr id="513" name="Google Shape;513;p1"/>
          <p:cNvSpPr/>
          <p:nvPr/>
        </p:nvSpPr>
        <p:spPr>
          <a:xfrm>
            <a:off x="5591944" y="2471936"/>
            <a:ext cx="6018300" cy="1798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rgbClr val="262626"/>
                </a:solidFill>
                <a:latin typeface="Twentieth Century"/>
                <a:ea typeface="Twentieth Century"/>
                <a:cs typeface="Twentieth Century"/>
                <a:sym typeface="Twentieth Century"/>
              </a:rPr>
              <a:t>ARDUINO-BASED</a:t>
            </a:r>
            <a:br>
              <a:rPr b="1" i="0" lang="en-US" sz="5400" u="none" cap="none" strike="noStrike">
                <a:solidFill>
                  <a:srgbClr val="262626"/>
                </a:solidFill>
                <a:latin typeface="Twentieth Century"/>
                <a:ea typeface="Twentieth Century"/>
                <a:cs typeface="Twentieth Century"/>
                <a:sym typeface="Twentieth Century"/>
              </a:rPr>
            </a:br>
            <a:r>
              <a:rPr b="1" i="0" lang="en-US" sz="5400" u="none" cap="none" strike="noStrike">
                <a:solidFill>
                  <a:srgbClr val="262626"/>
                </a:solidFill>
                <a:latin typeface="Twentieth Century"/>
                <a:ea typeface="Twentieth Century"/>
                <a:cs typeface="Twentieth Century"/>
                <a:sym typeface="Twentieth Century"/>
              </a:rPr>
              <a:t>CAR PARKING SYSTEM</a:t>
            </a:r>
            <a:endParaRPr b="1" i="0" sz="5400" u="none" cap="none" strike="noStrike">
              <a:solidFill>
                <a:srgbClr val="262626"/>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p10"/>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612" name="Google Shape;612;p10"/>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613" name="Google Shape;613;p10"/>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LCD DISPLAY</a:t>
            </a:r>
            <a:endParaRPr/>
          </a:p>
        </p:txBody>
      </p:sp>
      <p:sp>
        <p:nvSpPr>
          <p:cNvPr id="614" name="Google Shape;614;p10"/>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615" name="Google Shape;615;p10"/>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close-up of a blue screen&#10;&#10;Description automatically generated" id="616" name="Google Shape;616;p10"/>
          <p:cNvPicPr preferRelativeResize="0"/>
          <p:nvPr/>
        </p:nvPicPr>
        <p:blipFill rotWithShape="1">
          <a:blip r:embed="rId4">
            <a:alphaModFix/>
          </a:blip>
          <a:srcRect b="0" l="0" r="0" t="0"/>
          <a:stretch/>
        </p:blipFill>
        <p:spPr>
          <a:xfrm>
            <a:off x="1376060" y="2171699"/>
            <a:ext cx="3886202" cy="3886202"/>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LCD DISPLAY</a:t>
            </a:r>
            <a:endParaRPr/>
          </a:p>
        </p:txBody>
      </p:sp>
      <p:sp>
        <p:nvSpPr>
          <p:cNvPr id="623" name="Google Shape;623;p11"/>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600"/>
              <a:buNone/>
            </a:pPr>
            <a:r>
              <a:rPr lang="en-US" sz="3600"/>
              <a:t>An LCD (Liquid Crystal Display) is a flat panel display technology that uses liquid crystals to produce images. LCD displays are commonly used in a wide range of electronic devices, including smartphones, computer monitors, televisions, and various IoT (Internet of Things) projects.</a:t>
            </a:r>
            <a:endParaRPr/>
          </a:p>
        </p:txBody>
      </p:sp>
      <p:sp>
        <p:nvSpPr>
          <p:cNvPr id="624" name="Google Shape;624;p11"/>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625" name="Google Shape;625;p1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26" name="Google Shape;626;p11"/>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627" name="Google Shape;627;p11"/>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12"/>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634" name="Google Shape;634;p12"/>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635" name="Google Shape;635;p12"/>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INFRARED SENSOR</a:t>
            </a:r>
            <a:endParaRPr/>
          </a:p>
        </p:txBody>
      </p:sp>
      <p:sp>
        <p:nvSpPr>
          <p:cNvPr id="636" name="Google Shape;636;p12"/>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637" name="Google Shape;637;p12"/>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blue circuit board with a blue square and a black square&#10;&#10;Description automatically generated" id="638" name="Google Shape;638;p12"/>
          <p:cNvPicPr preferRelativeResize="0"/>
          <p:nvPr/>
        </p:nvPicPr>
        <p:blipFill rotWithShape="1">
          <a:blip r:embed="rId4">
            <a:alphaModFix/>
          </a:blip>
          <a:srcRect b="0" l="0" r="0" t="0"/>
          <a:stretch/>
        </p:blipFill>
        <p:spPr>
          <a:xfrm>
            <a:off x="1161864" y="1715516"/>
            <a:ext cx="4305672" cy="4036568"/>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INFRARED SENSOR</a:t>
            </a:r>
            <a:endParaRPr/>
          </a:p>
        </p:txBody>
      </p:sp>
      <p:sp>
        <p:nvSpPr>
          <p:cNvPr id="645" name="Google Shape;645;p13"/>
          <p:cNvSpPr txBox="1"/>
          <p:nvPr>
            <p:ph idx="1" type="body"/>
          </p:nvPr>
        </p:nvSpPr>
        <p:spPr>
          <a:xfrm>
            <a:off x="941757" y="2564904"/>
            <a:ext cx="10288693" cy="36004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200"/>
              <a:buNone/>
            </a:pPr>
            <a:r>
              <a:rPr lang="en-US" sz="3200"/>
              <a:t>An IR (Infrared) sensor is a device that detects infrared radiation in its surrounding environment. It is a type of electromagnetic radiation that is invisible to the human eye but can be sensed by electronic devices. These are commonly used in various applications due to their versatility and effectiveness in detecting motion, proximity, and temperature changes.</a:t>
            </a:r>
            <a:endParaRPr/>
          </a:p>
        </p:txBody>
      </p:sp>
      <p:sp>
        <p:nvSpPr>
          <p:cNvPr id="646" name="Google Shape;646;p13"/>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647" name="Google Shape;647;p1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48" name="Google Shape;648;p13"/>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649" name="Google Shape;649;p13"/>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pic>
        <p:nvPicPr>
          <p:cNvPr id="655" name="Google Shape;655;p14"/>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656" name="Google Shape;656;p14"/>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657" name="Google Shape;657;p14"/>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RFID READER</a:t>
            </a:r>
            <a:endParaRPr/>
          </a:p>
        </p:txBody>
      </p:sp>
      <p:sp>
        <p:nvSpPr>
          <p:cNvPr id="658" name="Google Shape;658;p14"/>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659" name="Google Shape;659;p14"/>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blue circuit board with a key chain and a card&#10;&#10;Description automatically generated" id="660" name="Google Shape;660;p14"/>
          <p:cNvPicPr preferRelativeResize="0"/>
          <p:nvPr/>
        </p:nvPicPr>
        <p:blipFill rotWithShape="1">
          <a:blip r:embed="rId4">
            <a:alphaModFix/>
          </a:blip>
          <a:srcRect b="0" l="0" r="0" t="0"/>
          <a:stretch/>
        </p:blipFill>
        <p:spPr>
          <a:xfrm>
            <a:off x="1410488" y="2348880"/>
            <a:ext cx="3812672" cy="3005610"/>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RFID READER/SENSOR</a:t>
            </a:r>
            <a:endParaRPr/>
          </a:p>
        </p:txBody>
      </p:sp>
      <p:sp>
        <p:nvSpPr>
          <p:cNvPr id="667" name="Google Shape;667;p15"/>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600"/>
              <a:buNone/>
            </a:pPr>
            <a:r>
              <a:rPr lang="en-US" sz="3600"/>
              <a:t>RFID (Radio-Frequency Identification) reader/sensor is a device that uses radio-frequency electromagnetic fields to automatically identify and track tags attached to objects. These tags contain electronically stored information, which can be read by an RFID reader.</a:t>
            </a:r>
            <a:endParaRPr/>
          </a:p>
        </p:txBody>
      </p:sp>
      <p:sp>
        <p:nvSpPr>
          <p:cNvPr id="668" name="Google Shape;668;p15"/>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669" name="Google Shape;669;p1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70" name="Google Shape;670;p15"/>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671" name="Google Shape;671;p15"/>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16"/>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678" name="Google Shape;678;p16"/>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679" name="Google Shape;679;p16"/>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ACCELEROMETER SENSOR</a:t>
            </a:r>
            <a:endParaRPr/>
          </a:p>
        </p:txBody>
      </p:sp>
      <p:sp>
        <p:nvSpPr>
          <p:cNvPr id="680" name="Google Shape;680;p16"/>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681" name="Google Shape;681;p16"/>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blue circuit board with black and gold buttons&#10;&#10;Description automatically generated with medium confidence" id="682" name="Google Shape;682;p16"/>
          <p:cNvPicPr preferRelativeResize="0"/>
          <p:nvPr/>
        </p:nvPicPr>
        <p:blipFill rotWithShape="1">
          <a:blip r:embed="rId4">
            <a:alphaModFix/>
          </a:blip>
          <a:srcRect b="0" l="0" r="0" t="0"/>
          <a:stretch/>
        </p:blipFill>
        <p:spPr>
          <a:xfrm>
            <a:off x="1456184" y="2060848"/>
            <a:ext cx="3717032" cy="3717032"/>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ACCELEROMETER SENSOR</a:t>
            </a:r>
            <a:endParaRPr/>
          </a:p>
        </p:txBody>
      </p:sp>
      <p:sp>
        <p:nvSpPr>
          <p:cNvPr id="689" name="Google Shape;689;p17"/>
          <p:cNvSpPr txBox="1"/>
          <p:nvPr>
            <p:ph idx="1" type="body"/>
          </p:nvPr>
        </p:nvSpPr>
        <p:spPr>
          <a:xfrm>
            <a:off x="950517" y="2439418"/>
            <a:ext cx="10288693" cy="360083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200"/>
              <a:buNone/>
            </a:pPr>
            <a:r>
              <a:rPr lang="en-US" sz="3200"/>
              <a:t>An accelerometer sensor is a device that measures proper acceleration, which is the acceleration experienced relative to free fall. In simpler terms, it measures the rate of change of velocity of an object in motion. It is commonly used in various applications, including smartphones, wearables, automotive systems, aerospace technology, and, notably, in IoT projects.</a:t>
            </a:r>
            <a:endParaRPr/>
          </a:p>
        </p:txBody>
      </p:sp>
      <p:sp>
        <p:nvSpPr>
          <p:cNvPr id="690" name="Google Shape;690;p17"/>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691" name="Google Shape;691;p1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92" name="Google Shape;692;p17"/>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693" name="Google Shape;693;p17"/>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pic>
        <p:nvPicPr>
          <p:cNvPr id="699" name="Google Shape;699;p18"/>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700" name="Google Shape;700;p18"/>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701" name="Google Shape;701;p18"/>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BUZZERS</a:t>
            </a:r>
            <a:endParaRPr/>
          </a:p>
        </p:txBody>
      </p:sp>
      <p:sp>
        <p:nvSpPr>
          <p:cNvPr id="702" name="Google Shape;702;p18"/>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703" name="Google Shape;703;p18"/>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close-up of a black round object&#10;&#10;Description automatically generated" id="704" name="Google Shape;704;p18"/>
          <p:cNvPicPr preferRelativeResize="0"/>
          <p:nvPr/>
        </p:nvPicPr>
        <p:blipFill rotWithShape="1">
          <a:blip r:embed="rId4">
            <a:alphaModFix/>
          </a:blip>
          <a:srcRect b="0" l="0" r="0" t="0"/>
          <a:stretch/>
        </p:blipFill>
        <p:spPr>
          <a:xfrm>
            <a:off x="1377888" y="2060848"/>
            <a:ext cx="3873624" cy="3631523"/>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BUZZERS</a:t>
            </a:r>
            <a:endParaRPr/>
          </a:p>
        </p:txBody>
      </p:sp>
      <p:sp>
        <p:nvSpPr>
          <p:cNvPr id="711" name="Google Shape;711;p19"/>
          <p:cNvSpPr txBox="1"/>
          <p:nvPr>
            <p:ph idx="1" type="body"/>
          </p:nvPr>
        </p:nvSpPr>
        <p:spPr>
          <a:xfrm>
            <a:off x="806873" y="2636912"/>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200"/>
              <a:buNone/>
            </a:pPr>
            <a:r>
              <a:rPr lang="en-US" sz="3200"/>
              <a:t>Buzzers are simple audio output devices that produce a buzzing or beeping sound when activated and often used to provide alerts, notifications, or alarms when specific conditions are met. For example, a buzzer might sound when a motion sensor detects movement or when a door sensor detects unauthorized access.</a:t>
            </a:r>
            <a:endParaRPr/>
          </a:p>
        </p:txBody>
      </p:sp>
      <p:sp>
        <p:nvSpPr>
          <p:cNvPr id="712" name="Google Shape;712;p19"/>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713" name="Google Shape;713;p1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14" name="Google Shape;714;p19"/>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715" name="Google Shape;715;p19"/>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INTRODUCTION</a:t>
            </a:r>
            <a:endParaRPr/>
          </a:p>
        </p:txBody>
      </p:sp>
      <p:sp>
        <p:nvSpPr>
          <p:cNvPr id="520" name="Google Shape;520;p2"/>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3200"/>
              <a:buNone/>
            </a:pPr>
            <a:r>
              <a:rPr lang="en-US" sz="3200"/>
              <a:t>	By implementing a Car Parking System with Arduino, this project offers a practical solution to address the challenges of urban parking, improving efficiency, reducing traffic congestion, optimizing parking space utilization, and providing convenience for drivers and parking lot operators.</a:t>
            </a:r>
            <a:endParaRPr/>
          </a:p>
        </p:txBody>
      </p:sp>
      <p:sp>
        <p:nvSpPr>
          <p:cNvPr id="521" name="Google Shape;521;p2"/>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ARDUINO-BASED CAR PARKING SYSTEM</a:t>
            </a:r>
            <a:endParaRPr/>
          </a:p>
        </p:txBody>
      </p:sp>
      <p:sp>
        <p:nvSpPr>
          <p:cNvPr id="522" name="Google Shape;522;p2"/>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23" name="Google Shape;523;p2"/>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524" name="Google Shape;524;p2"/>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pic>
        <p:nvPicPr>
          <p:cNvPr id="721" name="Google Shape;721;p20"/>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722" name="Google Shape;722;p20"/>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723" name="Google Shape;723;p20"/>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SERVO MOTOR</a:t>
            </a:r>
            <a:endParaRPr/>
          </a:p>
        </p:txBody>
      </p:sp>
      <p:sp>
        <p:nvSpPr>
          <p:cNvPr id="724" name="Google Shape;724;p20"/>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725" name="Google Shape;725;p20"/>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blue small electric motor with wires and wires&#10;&#10;Description automatically generated with medium confidence" id="726" name="Google Shape;726;p20"/>
          <p:cNvPicPr preferRelativeResize="0"/>
          <p:nvPr/>
        </p:nvPicPr>
        <p:blipFill rotWithShape="1">
          <a:blip r:embed="rId4">
            <a:alphaModFix/>
          </a:blip>
          <a:srcRect b="0" l="0" r="0" t="0"/>
          <a:stretch/>
        </p:blipFill>
        <p:spPr>
          <a:xfrm>
            <a:off x="1593970" y="1944216"/>
            <a:ext cx="3717032" cy="3717032"/>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1"/>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SERVO MOTOR</a:t>
            </a:r>
            <a:endParaRPr/>
          </a:p>
        </p:txBody>
      </p:sp>
      <p:sp>
        <p:nvSpPr>
          <p:cNvPr id="733" name="Google Shape;733;p21"/>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600"/>
              <a:buNone/>
            </a:pPr>
            <a:r>
              <a:rPr lang="en-US" sz="3600"/>
              <a:t>A servo motor is a type of motor that is used to precisely control position, speed, and acceleration in various applications. It operates based on the principle of feedback control, where the motor's position or velocity is continuously monitored and adjusted to achieve the desired output.</a:t>
            </a:r>
            <a:endParaRPr/>
          </a:p>
        </p:txBody>
      </p:sp>
      <p:sp>
        <p:nvSpPr>
          <p:cNvPr id="734" name="Google Shape;734;p21"/>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735" name="Google Shape;735;p21"/>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36" name="Google Shape;736;p21"/>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737" name="Google Shape;737;p21"/>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id="743" name="Google Shape;743;p22"/>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744" name="Google Shape;744;p22"/>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745" name="Google Shape;745;p22"/>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LED LIGHTS</a:t>
            </a:r>
            <a:endParaRPr/>
          </a:p>
        </p:txBody>
      </p:sp>
      <p:sp>
        <p:nvSpPr>
          <p:cNvPr id="746" name="Google Shape;746;p22"/>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747" name="Google Shape;747;p22"/>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id="748" name="Google Shape;748;p22"/>
          <p:cNvPicPr preferRelativeResize="0"/>
          <p:nvPr/>
        </p:nvPicPr>
        <p:blipFill rotWithShape="1">
          <a:blip r:embed="rId4">
            <a:alphaModFix/>
          </a:blip>
          <a:srcRect b="0" l="0" r="0" t="0"/>
          <a:stretch/>
        </p:blipFill>
        <p:spPr>
          <a:xfrm>
            <a:off x="1529583" y="1678496"/>
            <a:ext cx="3501008" cy="3501008"/>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23"/>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LED LIGHTS</a:t>
            </a:r>
            <a:endParaRPr/>
          </a:p>
        </p:txBody>
      </p:sp>
      <p:sp>
        <p:nvSpPr>
          <p:cNvPr id="755" name="Google Shape;755;p23"/>
          <p:cNvSpPr txBox="1"/>
          <p:nvPr>
            <p:ph idx="1" type="body"/>
          </p:nvPr>
        </p:nvSpPr>
        <p:spPr>
          <a:xfrm>
            <a:off x="866796" y="2397630"/>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800"/>
              <a:buNone/>
            </a:pPr>
            <a:r>
              <a:rPr lang="en-US" sz="2800"/>
              <a:t>Light Emitting Diodes (LEDs) serve a multitude of purposes across various fields, owing to their efficiency, versatility, and longevity. One of the primary uses of LED lights is in illumination, where they have become increasingly popular due to their energy efficiency and long lifespan compared to traditional incandescent or fluorescent lighting sources. It is employed in a wide range of applications, from residential and commercial lighting to automotive and street lighting, offering bright and uniform illumination while consuming significantly less power.</a:t>
            </a:r>
            <a:endParaRPr/>
          </a:p>
        </p:txBody>
      </p:sp>
      <p:sp>
        <p:nvSpPr>
          <p:cNvPr id="756" name="Google Shape;756;p23"/>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757" name="Google Shape;757;p2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58" name="Google Shape;758;p23"/>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759" name="Google Shape;759;p23"/>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pic>
        <p:nvPicPr>
          <p:cNvPr id="765" name="Google Shape;765;p24"/>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766" name="Google Shape;766;p24"/>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767" name="Google Shape;767;p24"/>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ULTRASONIC SENSOR</a:t>
            </a:r>
            <a:endParaRPr/>
          </a:p>
        </p:txBody>
      </p:sp>
      <p:sp>
        <p:nvSpPr>
          <p:cNvPr id="768" name="Google Shape;768;p24"/>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769" name="Google Shape;769;p24"/>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Ultrasonic sensor HC-SR04 Philippines ..." id="770" name="Google Shape;770;p24"/>
          <p:cNvPicPr preferRelativeResize="0"/>
          <p:nvPr/>
        </p:nvPicPr>
        <p:blipFill rotWithShape="1">
          <a:blip r:embed="rId4">
            <a:alphaModFix/>
          </a:blip>
          <a:srcRect b="0" l="0" r="0" t="0"/>
          <a:stretch/>
        </p:blipFill>
        <p:spPr>
          <a:xfrm>
            <a:off x="1566224" y="2244750"/>
            <a:ext cx="3515703" cy="3317850"/>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25"/>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ULTRASONIC SENSOR</a:t>
            </a:r>
            <a:endParaRPr/>
          </a:p>
        </p:txBody>
      </p:sp>
      <p:sp>
        <p:nvSpPr>
          <p:cNvPr id="777" name="Google Shape;777;p25"/>
          <p:cNvSpPr txBox="1"/>
          <p:nvPr>
            <p:ph idx="1" type="body"/>
          </p:nvPr>
        </p:nvSpPr>
        <p:spPr>
          <a:xfrm>
            <a:off x="931069" y="2405638"/>
            <a:ext cx="10288693" cy="4041212"/>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200"/>
              <a:buNone/>
            </a:pPr>
            <a:r>
              <a:rPr lang="en-US" sz="3200"/>
              <a:t>Ultrasonic Sensor measures distance or detect the presence of objects without physical contact. It emits high-frequency sound waves and measures the time it takes for the waves to bounce back after hitting an object. This data is then used to calculate distance, enabling applications such as obstacle detection, liquid level measurement, presence sensing, proximity detection, and flow rate measurement. </a:t>
            </a:r>
            <a:endParaRPr/>
          </a:p>
        </p:txBody>
      </p:sp>
      <p:sp>
        <p:nvSpPr>
          <p:cNvPr id="778" name="Google Shape;778;p25"/>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779" name="Google Shape;779;p25"/>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80" name="Google Shape;780;p25"/>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781" name="Google Shape;781;p25"/>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26"/>
          <p:cNvSpPr txBox="1"/>
          <p:nvPr>
            <p:ph type="title"/>
          </p:nvPr>
        </p:nvSpPr>
        <p:spPr>
          <a:xfrm>
            <a:off x="628788" y="604522"/>
            <a:ext cx="10805160" cy="70788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C0C0C"/>
              </a:buClr>
              <a:buSzPts val="4800"/>
              <a:buFont typeface="Twentieth Century"/>
              <a:buNone/>
            </a:pPr>
            <a:r>
              <a:rPr b="1" lang="en-US" sz="4800"/>
              <a:t>WIFI AND BLUETOOTH OF ESP32</a:t>
            </a:r>
            <a:br>
              <a:rPr lang="en-US" sz="2800"/>
            </a:br>
            <a:br>
              <a:rPr lang="en-US" sz="3600"/>
            </a:br>
            <a:endParaRPr sz="3600"/>
          </a:p>
        </p:txBody>
      </p:sp>
      <p:sp>
        <p:nvSpPr>
          <p:cNvPr id="787" name="Google Shape;787;p26"/>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88" name="Google Shape;788;p26"/>
          <p:cNvSpPr txBox="1"/>
          <p:nvPr/>
        </p:nvSpPr>
        <p:spPr>
          <a:xfrm>
            <a:off x="628788" y="1312408"/>
            <a:ext cx="10805160" cy="5393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C0C0C"/>
              </a:buClr>
              <a:buSzPts val="3200"/>
              <a:buFont typeface="Twentieth Century"/>
              <a:buNone/>
            </a:pPr>
            <a:r>
              <a:rPr b="1" i="0" lang="en-US" sz="3100" u="none" cap="none" strike="noStrike">
                <a:solidFill>
                  <a:srgbClr val="0C0C0C"/>
                </a:solidFill>
                <a:latin typeface="Twentieth Century"/>
                <a:ea typeface="Twentieth Century"/>
                <a:cs typeface="Twentieth Century"/>
                <a:sym typeface="Twentieth Century"/>
              </a:rPr>
              <a:t>WIFI</a:t>
            </a:r>
            <a:br>
              <a:rPr b="0" i="0" lang="en-US" sz="1500" u="none" cap="none" strike="noStrike">
                <a:solidFill>
                  <a:srgbClr val="0C0C0C"/>
                </a:solidFill>
                <a:latin typeface="Twentieth Century"/>
                <a:ea typeface="Twentieth Century"/>
                <a:cs typeface="Twentieth Century"/>
                <a:sym typeface="Twentieth Century"/>
              </a:rPr>
            </a:br>
            <a:r>
              <a:rPr b="1" i="0" lang="en-US" sz="1900" u="none" cap="none" strike="noStrike">
                <a:solidFill>
                  <a:srgbClr val="0C0C0C"/>
                </a:solidFill>
                <a:latin typeface="Twentieth Century"/>
                <a:ea typeface="Twentieth Century"/>
                <a:cs typeface="Twentieth Century"/>
                <a:sym typeface="Twentieth Century"/>
              </a:rPr>
              <a:t>INTERNET CONNECTIVITY: </a:t>
            </a:r>
            <a:r>
              <a:rPr b="0" i="0" lang="en-US" sz="1900" u="none" cap="none" strike="noStrike">
                <a:solidFill>
                  <a:srgbClr val="0C0C0C"/>
                </a:solidFill>
                <a:latin typeface="Twentieth Century"/>
                <a:ea typeface="Twentieth Century"/>
                <a:cs typeface="Twentieth Century"/>
                <a:sym typeface="Twentieth Century"/>
              </a:rPr>
              <a:t>THE ESP32 CAN CONNECT TO WI-FI NETWORKS, ENABLING IT TO ACCESS THE INTERNET. THIS ALLOWS IT TO FETCH DATA FROM WEB SERVERS, SEND DATA TO CLOUD SERVICES, OR COMMUNICATE WITH OTHER DEVICES OVER THE INTERNET.</a:t>
            </a:r>
            <a:endParaRPr sz="1300"/>
          </a:p>
          <a:p>
            <a:pPr indent="0" lvl="0" marL="0" marR="0" rtl="0" algn="l">
              <a:lnSpc>
                <a:spcPct val="100000"/>
              </a:lnSpc>
              <a:spcBef>
                <a:spcPts val="0"/>
              </a:spcBef>
              <a:spcAft>
                <a:spcPts val="0"/>
              </a:spcAft>
              <a:buClr>
                <a:srgbClr val="0C0C0C"/>
              </a:buClr>
              <a:buSzPts val="2000"/>
              <a:buFont typeface="Twentieth Century"/>
              <a:buNone/>
            </a:pPr>
            <a:r>
              <a:rPr b="1" i="0" lang="en-US" sz="1900" u="none" cap="none" strike="noStrike">
                <a:solidFill>
                  <a:srgbClr val="0C0C0C"/>
                </a:solidFill>
                <a:latin typeface="Twentieth Century"/>
                <a:ea typeface="Twentieth Century"/>
                <a:cs typeface="Twentieth Century"/>
                <a:sym typeface="Twentieth Century"/>
              </a:rPr>
              <a:t>IOT APPLICATIONS</a:t>
            </a:r>
            <a:r>
              <a:rPr b="0" i="0" lang="en-US" sz="1900" u="none" cap="none" strike="noStrike">
                <a:solidFill>
                  <a:srgbClr val="0C0C0C"/>
                </a:solidFill>
                <a:latin typeface="Twentieth Century"/>
                <a:ea typeface="Twentieth Century"/>
                <a:cs typeface="Twentieth Century"/>
                <a:sym typeface="Twentieth Century"/>
              </a:rPr>
              <a:t>: WITH WI-FI CONNECTIVITY, THE ESP32 CAN BE USED IN VARIOUS IOT APPLICATIONS SUCH AS HOME AUTOMATION, SMART AGRICULTURE, INDUSTRIAL MONITORING, AND MORE. IT CAN COLLECT DATA FROM SENSORS AND ACTUATORS AND SEND/RECEIVE COMMANDS OVER WI-FI NETWORKS.</a:t>
            </a:r>
            <a:endParaRPr sz="1300"/>
          </a:p>
          <a:p>
            <a:pPr indent="0" lvl="0" marL="0" marR="0" rtl="0" algn="l">
              <a:lnSpc>
                <a:spcPct val="100000"/>
              </a:lnSpc>
              <a:spcBef>
                <a:spcPts val="0"/>
              </a:spcBef>
              <a:spcAft>
                <a:spcPts val="0"/>
              </a:spcAft>
              <a:buClr>
                <a:srgbClr val="0C0C0C"/>
              </a:buClr>
              <a:buSzPts val="1600"/>
              <a:buFont typeface="Twentieth Century"/>
              <a:buNone/>
            </a:pPr>
            <a:r>
              <a:t/>
            </a:r>
            <a:endParaRPr b="0" i="0" sz="1500" u="none" cap="none" strike="noStrike">
              <a:solidFill>
                <a:srgbClr val="0C0C0C"/>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C0C0C"/>
              </a:buClr>
              <a:buSzPts val="3200"/>
              <a:buFont typeface="Twentieth Century"/>
              <a:buNone/>
            </a:pPr>
            <a:r>
              <a:rPr b="1" i="0" lang="en-US" sz="3100" u="none" cap="none" strike="noStrike">
                <a:solidFill>
                  <a:srgbClr val="0C0C0C"/>
                </a:solidFill>
                <a:latin typeface="Twentieth Century"/>
                <a:ea typeface="Twentieth Century"/>
                <a:cs typeface="Twentieth Century"/>
                <a:sym typeface="Twentieth Century"/>
              </a:rPr>
              <a:t>BLUETOOTH</a:t>
            </a:r>
            <a:endParaRPr b="0" i="0" sz="3100" u="none" cap="none" strike="noStrike">
              <a:solidFill>
                <a:srgbClr val="0C0C0C"/>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C0C0C"/>
              </a:buClr>
              <a:buSzPts val="2000"/>
              <a:buFont typeface="Twentieth Century"/>
              <a:buNone/>
            </a:pPr>
            <a:r>
              <a:rPr b="1" i="0" lang="en-US" sz="1900" u="none" cap="none" strike="noStrike">
                <a:solidFill>
                  <a:srgbClr val="0C0C0C"/>
                </a:solidFill>
                <a:latin typeface="Twentieth Century"/>
                <a:ea typeface="Twentieth Century"/>
                <a:cs typeface="Twentieth Century"/>
                <a:sym typeface="Twentieth Century"/>
              </a:rPr>
              <a:t>WIRELESS COMMUNICATION: </a:t>
            </a:r>
            <a:r>
              <a:rPr b="0" i="0" lang="en-US" sz="1900" u="none" cap="none" strike="noStrike">
                <a:solidFill>
                  <a:srgbClr val="0C0C0C"/>
                </a:solidFill>
                <a:latin typeface="Twentieth Century"/>
                <a:ea typeface="Twentieth Century"/>
                <a:cs typeface="Twentieth Century"/>
                <a:sym typeface="Twentieth Century"/>
              </a:rPr>
              <a:t>TO COMMUNICATE WIRELESSLY WITH OTHER BLUETOOTH-ENABLED DEVICES SUCH AS SMARTPHONES, TABLETS, OTHER MICROCONTROLLERS, SENSORS, AND PERIPHERALS.</a:t>
            </a:r>
            <a:endParaRPr sz="1300"/>
          </a:p>
          <a:p>
            <a:pPr indent="0" lvl="0" marL="0" marR="0" rtl="0" algn="l">
              <a:lnSpc>
                <a:spcPct val="100000"/>
              </a:lnSpc>
              <a:spcBef>
                <a:spcPts val="0"/>
              </a:spcBef>
              <a:spcAft>
                <a:spcPts val="0"/>
              </a:spcAft>
              <a:buClr>
                <a:srgbClr val="0C0C0C"/>
              </a:buClr>
              <a:buSzPts val="2000"/>
              <a:buFont typeface="Twentieth Century"/>
              <a:buNone/>
            </a:pPr>
            <a:r>
              <a:rPr b="1" i="0" lang="en-US" sz="1900" u="none" cap="none" strike="noStrike">
                <a:solidFill>
                  <a:srgbClr val="0C0C0C"/>
                </a:solidFill>
                <a:latin typeface="Twentieth Century"/>
                <a:ea typeface="Twentieth Century"/>
                <a:cs typeface="Twentieth Century"/>
                <a:sym typeface="Twentieth Century"/>
              </a:rPr>
              <a:t>BLE (BLUETOOTH LOW ENERGY): </a:t>
            </a:r>
            <a:r>
              <a:rPr b="0" i="0" lang="en-US" sz="1900" u="none" cap="none" strike="noStrike">
                <a:solidFill>
                  <a:srgbClr val="0C0C0C"/>
                </a:solidFill>
                <a:latin typeface="Twentieth Century"/>
                <a:ea typeface="Twentieth Century"/>
                <a:cs typeface="Twentieth Century"/>
                <a:sym typeface="Twentieth Century"/>
              </a:rPr>
              <a:t>THE ESP32 SUPPORTS BLE, WHICH IS PARTICULARLY USEFUL FOR LOW-POWER APPLICATIONS WHERE ENERGY EFFICIENCY IS CRUCIAL, SUCH AS WEARABLES, HEALTH MONITORING DEVICES, AND BEACON TECHNOLOGY.</a:t>
            </a:r>
            <a:br>
              <a:rPr b="0" i="0" lang="en-US" sz="1900" u="none" cap="none" strike="noStrike">
                <a:solidFill>
                  <a:srgbClr val="0C0C0C"/>
                </a:solidFill>
                <a:latin typeface="Twentieth Century"/>
                <a:ea typeface="Twentieth Century"/>
                <a:cs typeface="Twentieth Century"/>
                <a:sym typeface="Twentieth Century"/>
              </a:rPr>
            </a:br>
            <a:endParaRPr b="0" i="0" sz="1900" u="none" cap="none" strike="noStrike">
              <a:solidFill>
                <a:srgbClr val="0C0C0C"/>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27"/>
          <p:cNvSpPr txBox="1"/>
          <p:nvPr>
            <p:ph type="title"/>
          </p:nvPr>
        </p:nvSpPr>
        <p:spPr>
          <a:xfrm>
            <a:off x="628788" y="630537"/>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C0C0C"/>
              </a:buClr>
              <a:buSzPts val="4800"/>
              <a:buFont typeface="Twentieth Century"/>
              <a:buNone/>
            </a:pPr>
            <a:r>
              <a:rPr b="1" lang="en-US" sz="4800"/>
              <a:t>INPUTS</a:t>
            </a:r>
            <a:br>
              <a:rPr lang="en-US" sz="3600"/>
            </a:br>
            <a:r>
              <a:rPr lang="en-US" sz="2900"/>
              <a:t>1. ACCELEROMETER SENSORS CAN DETECT MOVEMENTS, POTENTIALLY INDICATING IF A VEHICLE IS BEING TAMPERED WITH OR IF AN UNAUTHORIZED ATTEMPT IS MADE TO MOVE IT.</a:t>
            </a:r>
            <a:br>
              <a:rPr lang="en-US" sz="2900"/>
            </a:br>
            <a:r>
              <a:rPr lang="en-US" sz="2900"/>
              <a:t>2. INFRARED SENSORS MONITORS THE ENTRY AND EXIT OF VEHICLES.</a:t>
            </a:r>
            <a:br>
              <a:rPr lang="en-US" sz="2900"/>
            </a:br>
            <a:r>
              <a:rPr lang="en-US" sz="2900"/>
              <a:t>3. RFID READER FOR USER AUTHENTICATION AND ACCESS CONTROL (PAYMENT OF THE USERS CAN ALSO WRITE AND READ THE USE INFORMATION)</a:t>
            </a:r>
            <a:br>
              <a:rPr lang="en-US" sz="2900"/>
            </a:br>
            <a:r>
              <a:rPr lang="en-US" sz="2900"/>
              <a:t>4. ULTRASONIC SENSORS PROVIDES A NON-CONTACT AND ACCURATE MEASUREMENT OF DISTANCE, SPEED, PRESENCE, OR OTHER PARAMETERS IN VARIOUS APPLICATIONS.</a:t>
            </a:r>
            <a:br>
              <a:rPr lang="en-US" sz="3100"/>
            </a:br>
            <a:endParaRPr sz="3100"/>
          </a:p>
        </p:txBody>
      </p:sp>
      <p:sp>
        <p:nvSpPr>
          <p:cNvPr id="794" name="Google Shape;794;p2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28"/>
          <p:cNvSpPr txBox="1"/>
          <p:nvPr>
            <p:ph type="title"/>
          </p:nvPr>
        </p:nvSpPr>
        <p:spPr>
          <a:xfrm>
            <a:off x="533390" y="533400"/>
            <a:ext cx="10805100" cy="70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0C0C0C"/>
              </a:buClr>
              <a:buSzPts val="4800"/>
              <a:buFont typeface="Twentieth Century"/>
              <a:buNone/>
            </a:pPr>
            <a:r>
              <a:rPr b="1" lang="en-US" sz="4600"/>
              <a:t>OUTPUTS</a:t>
            </a:r>
            <a:br>
              <a:rPr lang="en-US" sz="3400"/>
            </a:br>
            <a:r>
              <a:rPr lang="en-US" sz="3400"/>
              <a:t>1. LCD DISPLAY FOR SHOWING AVAILABLE PARKING SPOTS AND USER INSTRUCTIONS.</a:t>
            </a:r>
            <a:br>
              <a:rPr lang="en-US" sz="3400"/>
            </a:br>
            <a:r>
              <a:rPr lang="en-US" sz="3400"/>
              <a:t>2. BUZZER INDICATOR OF ENTERING AND EXITING THE PARKING LOT.</a:t>
            </a:r>
            <a:br>
              <a:rPr lang="en-US" sz="3400"/>
            </a:br>
            <a:r>
              <a:rPr lang="en-US" sz="3400"/>
              <a:t>3. SERVO MOTORS FOR AUTOMATED BARRIER CONTROL AT ENTRY AND EXIT POINTS.</a:t>
            </a:r>
            <a:br>
              <a:rPr lang="en-US" sz="3400"/>
            </a:br>
            <a:r>
              <a:rPr lang="en-US" sz="3400"/>
              <a:t>4. LED LIGHTS PROVIDES FEEDBACK AND STATUS INDICATION TO ENHANCE USER INTERACTION AND AESTHETIC APPEAL. OUTPUTS RED IF THE VEHICLE IS OVER SPEEDING OTHERWISE BLUE.</a:t>
            </a:r>
            <a:br>
              <a:rPr lang="en-US" sz="3400"/>
            </a:br>
            <a:endParaRPr sz="3400"/>
          </a:p>
        </p:txBody>
      </p:sp>
      <p:sp>
        <p:nvSpPr>
          <p:cNvPr id="800" name="Google Shape;800;p28"/>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29"/>
          <p:cNvSpPr txBox="1"/>
          <p:nvPr>
            <p:ph type="title"/>
          </p:nvPr>
        </p:nvSpPr>
        <p:spPr>
          <a:xfrm>
            <a:off x="693415" y="533403"/>
            <a:ext cx="10805100" cy="51747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C0C0C"/>
              </a:buClr>
              <a:buSzPts val="3600"/>
              <a:buFont typeface="Twentieth Century"/>
              <a:buNone/>
            </a:pPr>
            <a:r>
              <a:rPr lang="en-US" sz="3300"/>
              <a:t>THE PRICE RANGE FOR PARKING SPACES CAN BE CUSTOMIZED BASED ON FACTORS SUCH AS LOCATION, DEMAND, AND DURATION OF PARKING. BLUETOOTH CONNECTIVITY ENABLES REAL-TIME INFORMATION BETWEEN THE PARKING SYSTEM AND USERS' MOBILE DEVICE, AND RELEVANT NOTIFICATIONS. NOTIFICATION AS HOURS INTERVAL BETWEEN ENTRY AND EXITING AND HOW MUCH IS THE PAYMENT OF PARKING. WI-FI CONNECTIVITY, CONNECTS THE ARDUINO BOARD TO A WI-FI NETWORK USING THE PROVIDED SSID AND PASSWORD. ONCE CONNECTED, IT DISPLAYS THE LOCAL IP ADDRESS TO THE SERIAL LCD.</a:t>
            </a:r>
            <a:br>
              <a:rPr lang="en-US" sz="3300"/>
            </a:br>
            <a:br>
              <a:rPr lang="en-US" sz="3300"/>
            </a:br>
            <a:endParaRPr sz="3300"/>
          </a:p>
        </p:txBody>
      </p:sp>
      <p:sp>
        <p:nvSpPr>
          <p:cNvPr id="806" name="Google Shape;806;p2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3"/>
          <p:cNvPicPr preferRelativeResize="0"/>
          <p:nvPr>
            <p:ph idx="2" type="pic"/>
          </p:nvPr>
        </p:nvPicPr>
        <p:blipFill rotWithShape="1">
          <a:blip r:embed="rId3">
            <a:alphaModFix/>
          </a:blip>
          <a:srcRect b="0" l="0" r="0" t="0"/>
          <a:stretch/>
        </p:blipFill>
        <p:spPr>
          <a:xfrm>
            <a:off x="0" y="112976"/>
            <a:ext cx="12191999" cy="3278423"/>
          </a:xfrm>
          <a:prstGeom prst="rect">
            <a:avLst/>
          </a:prstGeom>
          <a:noFill/>
          <a:ln>
            <a:noFill/>
          </a:ln>
        </p:spPr>
      </p:pic>
      <p:sp>
        <p:nvSpPr>
          <p:cNvPr id="531" name="Google Shape;531;p3"/>
          <p:cNvSpPr txBox="1"/>
          <p:nvPr>
            <p:ph type="title"/>
          </p:nvPr>
        </p:nvSpPr>
        <p:spPr>
          <a:xfrm>
            <a:off x="1721698" y="3735622"/>
            <a:ext cx="5013960" cy="2408917"/>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0C0C0C"/>
              </a:buClr>
              <a:buSzPts val="4000"/>
              <a:buFont typeface="Twentieth Century"/>
              <a:buNone/>
            </a:pPr>
            <a:r>
              <a:rPr lang="en-US"/>
              <a:t>PROTOTYPE AND PROJECT DOCUMENTATION</a:t>
            </a:r>
            <a:endParaRPr/>
          </a:p>
        </p:txBody>
      </p:sp>
      <p:sp>
        <p:nvSpPr>
          <p:cNvPr id="532" name="Google Shape;532;p3"/>
          <p:cNvSpPr txBox="1"/>
          <p:nvPr>
            <p:ph idx="1" type="body"/>
          </p:nvPr>
        </p:nvSpPr>
        <p:spPr>
          <a:xfrm>
            <a:off x="7239000" y="1981199"/>
            <a:ext cx="4389542" cy="4163339"/>
          </a:xfrm>
          <a:prstGeom prst="rect">
            <a:avLst/>
          </a:prstGeom>
          <a:solidFill>
            <a:schemeClr val="lt1"/>
          </a:solidFill>
          <a:ln cap="flat" cmpd="sng" w="28575">
            <a:solidFill>
              <a:schemeClr val="accent2"/>
            </a:solidFill>
            <a:prstDash val="solid"/>
            <a:round/>
            <a:headEnd len="sm" w="sm" type="none"/>
            <a:tailEnd len="sm" w="sm" type="none"/>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pic>
        <p:nvPicPr>
          <p:cNvPr id="533" name="Google Shape;533;p3"/>
          <p:cNvPicPr preferRelativeResize="0"/>
          <p:nvPr>
            <p:ph idx="4" type="pic"/>
          </p:nvPr>
        </p:nvPicPr>
        <p:blipFill rotWithShape="1">
          <a:blip r:embed="rId4">
            <a:alphaModFix/>
          </a:blip>
          <a:srcRect b="0" l="853" r="853" t="0"/>
          <a:stretch/>
        </p:blipFill>
        <p:spPr>
          <a:xfrm>
            <a:off x="548944" y="3717925"/>
            <a:ext cx="914400" cy="930275"/>
          </a:xfrm>
          <a:prstGeom prst="rect">
            <a:avLst/>
          </a:prstGeom>
          <a:noFill/>
          <a:ln>
            <a:noFill/>
          </a:ln>
        </p:spPr>
      </p:pic>
      <p:sp>
        <p:nvSpPr>
          <p:cNvPr id="534" name="Google Shape;534;p3"/>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35" name="Google Shape;535;p3"/>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sp>
        <p:nvSpPr>
          <p:cNvPr id="536" name="Google Shape;536;p3"/>
          <p:cNvSpPr/>
          <p:nvPr/>
        </p:nvSpPr>
        <p:spPr>
          <a:xfrm>
            <a:off x="0" y="0"/>
            <a:ext cx="8329286" cy="457200"/>
          </a:xfrm>
          <a:custGeom>
            <a:rect b="b" l="l" r="r" t="t"/>
            <a:pathLst>
              <a:path extrusionOk="0" h="457200" w="8329286">
                <a:moveTo>
                  <a:pt x="0" y="0"/>
                </a:moveTo>
                <a:lnTo>
                  <a:pt x="8329286" y="0"/>
                </a:lnTo>
                <a:lnTo>
                  <a:pt x="7982281" y="457200"/>
                </a:lnTo>
                <a:lnTo>
                  <a:pt x="0" y="457200"/>
                </a:lnTo>
                <a:close/>
              </a:path>
            </a:pathLst>
          </a:custGeom>
          <a:solidFill>
            <a:schemeClr val="accent1"/>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37" name="Google Shape;537;p3"/>
          <p:cNvSpPr txBox="1"/>
          <p:nvPr>
            <p:ph idx="3" type="body"/>
          </p:nvPr>
        </p:nvSpPr>
        <p:spPr>
          <a:xfrm>
            <a:off x="7589520" y="2286000"/>
            <a:ext cx="3688080" cy="3581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200"/>
              <a:buNone/>
            </a:pPr>
            <a:r>
              <a:rPr lang="en-US"/>
              <a:t>PICTURE</a:t>
            </a:r>
            <a:endParaRPr/>
          </a:p>
        </p:txBody>
      </p:sp>
      <p:pic>
        <p:nvPicPr>
          <p:cNvPr descr="A group of electronics on a table&#10;&#10;Description automatically generated" id="538" name="Google Shape;538;p3"/>
          <p:cNvPicPr preferRelativeResize="0"/>
          <p:nvPr/>
        </p:nvPicPr>
        <p:blipFill rotWithShape="1">
          <a:blip r:embed="rId5">
            <a:alphaModFix/>
          </a:blip>
          <a:srcRect b="2013" l="28461" r="20815" t="0"/>
          <a:stretch/>
        </p:blipFill>
        <p:spPr>
          <a:xfrm>
            <a:off x="7238999" y="1981199"/>
            <a:ext cx="4390631" cy="4163339"/>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45" name="Google Shape;545;p4"/>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46" name="Google Shape;546;p4"/>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47" name="Google Shape;547;p4"/>
          <p:cNvSpPr txBox="1"/>
          <p:nvPr>
            <p:ph type="title"/>
          </p:nvPr>
        </p:nvSpPr>
        <p:spPr>
          <a:xfrm>
            <a:off x="533400" y="266700"/>
            <a:ext cx="7826474" cy="8860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Twentieth Century"/>
              <a:buNone/>
            </a:pPr>
            <a:r>
              <a:rPr lang="en-US" sz="4000"/>
              <a:t>PROTOTYPE AND PROJECT DOCUMENTATION</a:t>
            </a:r>
            <a:endParaRPr/>
          </a:p>
        </p:txBody>
      </p:sp>
      <p:pic>
        <p:nvPicPr>
          <p:cNvPr descr="A cake with a road and arrows&#10;&#10;Description automatically generated" id="548" name="Google Shape;548;p4"/>
          <p:cNvPicPr preferRelativeResize="0"/>
          <p:nvPr/>
        </p:nvPicPr>
        <p:blipFill rotWithShape="1">
          <a:blip r:embed="rId3">
            <a:alphaModFix/>
          </a:blip>
          <a:srcRect b="0" l="0" r="0" t="0"/>
          <a:stretch/>
        </p:blipFill>
        <p:spPr>
          <a:xfrm>
            <a:off x="1104073" y="3915960"/>
            <a:ext cx="3115342" cy="2336506"/>
          </a:xfrm>
          <a:prstGeom prst="rect">
            <a:avLst/>
          </a:prstGeom>
          <a:noFill/>
          <a:ln cap="flat" cmpd="sng" w="9525">
            <a:solidFill>
              <a:schemeClr val="dk1"/>
            </a:solidFill>
            <a:prstDash val="solid"/>
            <a:round/>
            <a:headEnd len="sm" w="sm" type="none"/>
            <a:tailEnd len="sm" w="sm" type="none"/>
          </a:ln>
        </p:spPr>
      </p:pic>
      <p:pic>
        <p:nvPicPr>
          <p:cNvPr descr="A yellow and white popsicle stick house&#10;&#10;Description automatically generated" id="549" name="Google Shape;549;p4"/>
          <p:cNvPicPr preferRelativeResize="0"/>
          <p:nvPr/>
        </p:nvPicPr>
        <p:blipFill rotWithShape="1">
          <a:blip r:embed="rId4">
            <a:alphaModFix/>
          </a:blip>
          <a:srcRect b="0" l="0" r="0" t="0"/>
          <a:stretch/>
        </p:blipFill>
        <p:spPr>
          <a:xfrm>
            <a:off x="2880844" y="1205818"/>
            <a:ext cx="3131586" cy="2348690"/>
          </a:xfrm>
          <a:prstGeom prst="rect">
            <a:avLst/>
          </a:prstGeom>
          <a:noFill/>
          <a:ln cap="flat" cmpd="sng" w="9525">
            <a:solidFill>
              <a:schemeClr val="dk1"/>
            </a:solidFill>
            <a:prstDash val="solid"/>
            <a:round/>
            <a:headEnd len="sm" w="sm" type="none"/>
            <a:tailEnd len="sm" w="sm" type="none"/>
          </a:ln>
        </p:spPr>
      </p:pic>
      <p:pic>
        <p:nvPicPr>
          <p:cNvPr descr="A yellow and white striped fence&#10;&#10;Description automatically generated" id="550" name="Google Shape;550;p4"/>
          <p:cNvPicPr preferRelativeResize="0"/>
          <p:nvPr/>
        </p:nvPicPr>
        <p:blipFill rotWithShape="1">
          <a:blip r:embed="rId5">
            <a:alphaModFix/>
          </a:blip>
          <a:srcRect b="0" l="0" r="0" t="0"/>
          <a:stretch/>
        </p:blipFill>
        <p:spPr>
          <a:xfrm>
            <a:off x="4536140" y="3916992"/>
            <a:ext cx="3115342" cy="2336507"/>
          </a:xfrm>
          <a:prstGeom prst="rect">
            <a:avLst/>
          </a:prstGeom>
          <a:noFill/>
          <a:ln cap="flat" cmpd="sng" w="9525">
            <a:solidFill>
              <a:schemeClr val="dk1"/>
            </a:solidFill>
            <a:prstDash val="solid"/>
            <a:round/>
            <a:headEnd len="sm" w="sm" type="none"/>
            <a:tailEnd len="sm" w="sm" type="none"/>
          </a:ln>
        </p:spPr>
      </p:pic>
      <p:pic>
        <p:nvPicPr>
          <p:cNvPr descr="A model of a road with popsicle sticks&#10;&#10;Description automatically generated" id="551" name="Google Shape;551;p4"/>
          <p:cNvPicPr preferRelativeResize="0"/>
          <p:nvPr/>
        </p:nvPicPr>
        <p:blipFill rotWithShape="1">
          <a:blip r:embed="rId6">
            <a:alphaModFix/>
          </a:blip>
          <a:srcRect b="0" l="0" r="0" t="0"/>
          <a:stretch/>
        </p:blipFill>
        <p:spPr>
          <a:xfrm>
            <a:off x="6324977" y="1230501"/>
            <a:ext cx="3131586" cy="2348690"/>
          </a:xfrm>
          <a:prstGeom prst="rect">
            <a:avLst/>
          </a:prstGeom>
          <a:noFill/>
          <a:ln cap="flat" cmpd="sng" w="9525">
            <a:solidFill>
              <a:schemeClr val="dk1"/>
            </a:solidFill>
            <a:prstDash val="solid"/>
            <a:round/>
            <a:headEnd len="sm" w="sm" type="none"/>
            <a:tailEnd len="sm" w="sm" type="none"/>
          </a:ln>
        </p:spPr>
      </p:pic>
      <p:pic>
        <p:nvPicPr>
          <p:cNvPr descr="A model of a fence and a house&#10;&#10;Description automatically generated" id="552" name="Google Shape;552;p4"/>
          <p:cNvPicPr preferRelativeResize="0"/>
          <p:nvPr/>
        </p:nvPicPr>
        <p:blipFill rotWithShape="1">
          <a:blip r:embed="rId7">
            <a:alphaModFix/>
          </a:blip>
          <a:srcRect b="0" l="0" r="0" t="0"/>
          <a:stretch/>
        </p:blipFill>
        <p:spPr>
          <a:xfrm>
            <a:off x="7972585" y="3915959"/>
            <a:ext cx="3115342" cy="2336507"/>
          </a:xfrm>
          <a:prstGeom prst="rect">
            <a:avLst/>
          </a:prstGeom>
          <a:noFill/>
          <a:ln cap="flat" cmpd="sng" w="9525">
            <a:solidFill>
              <a:schemeClr val="dk1"/>
            </a:solidFill>
            <a:prstDash val="solid"/>
            <a:round/>
            <a:headEnd len="sm" w="sm" type="none"/>
            <a:tailEnd len="sm" w="sm" type="none"/>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
          <p:cNvSpPr/>
          <p:nvPr>
            <p:ph idx="1" type="body"/>
          </p:nvPr>
        </p:nvSpPr>
        <p:spPr>
          <a:xfrm>
            <a:off x="10104322" y="3587303"/>
            <a:ext cx="2087678" cy="3270696"/>
          </a:xfrm>
          <a:prstGeom prst="triangle">
            <a:avLst>
              <a:gd fmla="val 100000" name="adj"/>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59" name="Google Shape;559;p5"/>
          <p:cNvSpPr txBox="1"/>
          <p:nvPr>
            <p:ph idx="2" type="body"/>
          </p:nvPr>
        </p:nvSpPr>
        <p:spPr>
          <a:xfrm>
            <a:off x="285750" y="0"/>
            <a:ext cx="11620500" cy="6591300"/>
          </a:xfrm>
          <a:prstGeom prst="rect">
            <a:avLst/>
          </a:prstGeom>
          <a:solidFill>
            <a:schemeClr val="accen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60" name="Google Shape;560;p5"/>
          <p:cNvSpPr txBox="1"/>
          <p:nvPr>
            <p:ph type="title"/>
          </p:nvPr>
        </p:nvSpPr>
        <p:spPr>
          <a:xfrm>
            <a:off x="1085850" y="2679192"/>
            <a:ext cx="9963150" cy="1499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Twentieth Century"/>
              <a:buNone/>
            </a:pPr>
            <a:r>
              <a:rPr lang="en-US"/>
              <a:t>COMPONENTS OF THE PROJECT</a:t>
            </a:r>
            <a:endParaRPr/>
          </a:p>
        </p:txBody>
      </p:sp>
      <p:sp>
        <p:nvSpPr>
          <p:cNvPr id="561" name="Google Shape;561;p5"/>
          <p:cNvSpPr txBox="1"/>
          <p:nvPr>
            <p:ph idx="3" type="body"/>
          </p:nvPr>
        </p:nvSpPr>
        <p:spPr>
          <a:xfrm>
            <a:off x="0" y="2679192"/>
            <a:ext cx="533400" cy="1499616"/>
          </a:xfrm>
          <a:prstGeom prst="rect">
            <a:avLst/>
          </a:prstGeom>
          <a:solidFill>
            <a:schemeClr val="accent2"/>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6"/>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568" name="Google Shape;568;p6"/>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69" name="Google Shape;569;p6"/>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ESP WROOM 32</a:t>
            </a:r>
            <a:endParaRPr/>
          </a:p>
        </p:txBody>
      </p:sp>
      <p:sp>
        <p:nvSpPr>
          <p:cNvPr id="570" name="Google Shape;570;p6"/>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571" name="Google Shape;571;p6"/>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close-up of a microchip&#10;&#10;Description automatically generated" id="572" name="Google Shape;572;p6"/>
          <p:cNvPicPr preferRelativeResize="0"/>
          <p:nvPr/>
        </p:nvPicPr>
        <p:blipFill rotWithShape="1">
          <a:blip r:embed="rId4">
            <a:alphaModFix/>
          </a:blip>
          <a:srcRect b="0" l="0" r="0" t="0"/>
          <a:stretch/>
        </p:blipFill>
        <p:spPr>
          <a:xfrm>
            <a:off x="1327584" y="1803138"/>
            <a:ext cx="3861323" cy="3861323"/>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ESP WROOM 32</a:t>
            </a:r>
            <a:endParaRPr/>
          </a:p>
        </p:txBody>
      </p:sp>
      <p:sp>
        <p:nvSpPr>
          <p:cNvPr id="579" name="Google Shape;579;p7"/>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600"/>
              <a:buNone/>
            </a:pPr>
            <a:r>
              <a:rPr lang="en-US" sz="3600"/>
              <a:t>The ESP-WROOM-32 is a powerful and versatile Wi-Fi and Bluetooth module developed by Espressif Systems. It's built around the ESP32 chip, which is a highly integrated SoC (System on Chip) featuring dual-core processors, Wi-Fi and Bluetooth connectivity, along with a wide range of peripheral interfaces.</a:t>
            </a:r>
            <a:endParaRPr/>
          </a:p>
        </p:txBody>
      </p:sp>
      <p:sp>
        <p:nvSpPr>
          <p:cNvPr id="580" name="Google Shape;580;p7"/>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581" name="Google Shape;581;p7"/>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82" name="Google Shape;582;p7"/>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583" name="Google Shape;583;p7"/>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p8"/>
          <p:cNvPicPr preferRelativeResize="0"/>
          <p:nvPr>
            <p:ph idx="2" type="pic"/>
          </p:nvPr>
        </p:nvPicPr>
        <p:blipFill rotWithShape="1">
          <a:blip r:embed="rId3">
            <a:alphaModFix/>
          </a:blip>
          <a:srcRect b="0" l="0" r="0" t="0"/>
          <a:stretch/>
        </p:blipFill>
        <p:spPr>
          <a:xfrm>
            <a:off x="0" y="0"/>
            <a:ext cx="8329286" cy="6858000"/>
          </a:xfrm>
          <a:prstGeom prst="rect">
            <a:avLst/>
          </a:prstGeom>
          <a:solidFill>
            <a:schemeClr val="lt1"/>
          </a:solidFill>
          <a:ln>
            <a:noFill/>
          </a:ln>
          <a:effectLst>
            <a:outerShdw blurRad="228600" rotWithShape="0" algn="l" dist="38100">
              <a:srgbClr val="000000">
                <a:alpha val="40000"/>
              </a:srgbClr>
            </a:outerShdw>
          </a:effectLst>
        </p:spPr>
      </p:pic>
      <p:sp>
        <p:nvSpPr>
          <p:cNvPr id="590" name="Google Shape;590;p8"/>
          <p:cNvSpPr txBox="1"/>
          <p:nvPr>
            <p:ph idx="1" type="body"/>
          </p:nvPr>
        </p:nvSpPr>
        <p:spPr>
          <a:xfrm>
            <a:off x="990600" y="609600"/>
            <a:ext cx="4648200" cy="6248400"/>
          </a:xfrm>
          <a:prstGeom prst="rect">
            <a:avLst/>
          </a:prstGeom>
          <a:solidFill>
            <a:schemeClr val="lt1"/>
          </a:solidFill>
          <a:ln>
            <a:noFill/>
          </a:ln>
          <a:effectLst>
            <a:outerShdw blurRad="355600" rotWithShape="0" algn="tl" dir="2700000" dist="38100">
              <a:srgbClr val="000000">
                <a:alpha val="40000"/>
              </a:srgbClr>
            </a:outerShdw>
          </a:effectLst>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000"/>
              <a:buNone/>
            </a:pPr>
            <a:r>
              <a:t/>
            </a:r>
            <a:endParaRPr/>
          </a:p>
        </p:txBody>
      </p:sp>
      <p:sp>
        <p:nvSpPr>
          <p:cNvPr id="591" name="Google Shape;591;p8"/>
          <p:cNvSpPr txBox="1"/>
          <p:nvPr>
            <p:ph idx="3" type="subTitle"/>
          </p:nvPr>
        </p:nvSpPr>
        <p:spPr>
          <a:xfrm>
            <a:off x="6057900" y="4114800"/>
            <a:ext cx="4876800" cy="137160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4000"/>
              <a:buNone/>
            </a:pPr>
            <a:r>
              <a:rPr lang="en-US" sz="4000"/>
              <a:t>I2C MODULE</a:t>
            </a:r>
            <a:endParaRPr/>
          </a:p>
        </p:txBody>
      </p:sp>
      <p:sp>
        <p:nvSpPr>
          <p:cNvPr id="592" name="Google Shape;592;p8"/>
          <p:cNvSpPr txBox="1"/>
          <p:nvPr>
            <p:ph idx="4" type="body"/>
          </p:nvPr>
        </p:nvSpPr>
        <p:spPr>
          <a:xfrm rot="-5400000">
            <a:off x="381000" y="4840091"/>
            <a:ext cx="1219200" cy="225818"/>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sp>
        <p:nvSpPr>
          <p:cNvPr id="593" name="Google Shape;593;p8"/>
          <p:cNvSpPr txBox="1"/>
          <p:nvPr>
            <p:ph idx="5" type="body"/>
          </p:nvPr>
        </p:nvSpPr>
        <p:spPr>
          <a:xfrm rot="-5400000">
            <a:off x="5029200" y="4840092"/>
            <a:ext cx="1219200" cy="225818"/>
          </a:xfrm>
          <a:prstGeom prst="rect">
            <a:avLst/>
          </a:prstGeom>
          <a:solidFill>
            <a:schemeClr val="accent2"/>
          </a:solidFill>
          <a:ln>
            <a:noFill/>
          </a:ln>
          <a:effectLst>
            <a:outerShdw blurRad="50800" rotWithShape="0" algn="bl" dir="18900000" dist="38100">
              <a:srgbClr val="000000">
                <a:alpha val="40000"/>
              </a:srgbClr>
            </a:outerShdw>
          </a:effectLst>
        </p:spPr>
        <p:txBody>
          <a:bodyPr anchorCtr="0" anchor="t" bIns="45700" lIns="45700" spcFirstLastPara="1" rIns="45700" wrap="square" tIns="45700">
            <a:normAutofit fontScale="55000" lnSpcReduction="20000"/>
          </a:bodyPr>
          <a:lstStyle/>
          <a:p>
            <a:pPr indent="0" lvl="0" marL="0" rtl="0" algn="l">
              <a:lnSpc>
                <a:spcPct val="90000"/>
              </a:lnSpc>
              <a:spcBef>
                <a:spcPts val="0"/>
              </a:spcBef>
              <a:spcAft>
                <a:spcPts val="0"/>
              </a:spcAft>
              <a:buSzPct val="100000"/>
              <a:buNone/>
            </a:pPr>
            <a:r>
              <a:t/>
            </a:r>
            <a:endParaRPr/>
          </a:p>
        </p:txBody>
      </p:sp>
      <p:pic>
        <p:nvPicPr>
          <p:cNvPr descr="A black and blue electronic device&#10;&#10;Description automatically generated" id="594" name="Google Shape;594;p8"/>
          <p:cNvPicPr preferRelativeResize="0"/>
          <p:nvPr/>
        </p:nvPicPr>
        <p:blipFill rotWithShape="1">
          <a:blip r:embed="rId4">
            <a:alphaModFix/>
          </a:blip>
          <a:srcRect b="0" l="0" r="0" t="0"/>
          <a:stretch/>
        </p:blipFill>
        <p:spPr>
          <a:xfrm>
            <a:off x="1371264" y="2276872"/>
            <a:ext cx="3882151" cy="3510042"/>
          </a:xfrm>
          <a:prstGeom prst="rect">
            <a:avLst/>
          </a:prstGeom>
          <a:noFill/>
          <a:ln>
            <a:noFill/>
          </a:ln>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
          <p:cNvSpPr txBox="1"/>
          <p:nvPr>
            <p:ph type="title"/>
          </p:nvPr>
        </p:nvSpPr>
        <p:spPr>
          <a:xfrm>
            <a:off x="548640" y="990600"/>
            <a:ext cx="10805160" cy="70788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0C0C"/>
              </a:buClr>
              <a:buSzPts val="4000"/>
              <a:buFont typeface="Twentieth Century"/>
              <a:buNone/>
            </a:pPr>
            <a:r>
              <a:rPr lang="en-US"/>
              <a:t>I2C MODULE</a:t>
            </a:r>
            <a:endParaRPr/>
          </a:p>
        </p:txBody>
      </p:sp>
      <p:sp>
        <p:nvSpPr>
          <p:cNvPr id="601" name="Google Shape;601;p9"/>
          <p:cNvSpPr txBox="1"/>
          <p:nvPr>
            <p:ph idx="1" type="body"/>
          </p:nvPr>
        </p:nvSpPr>
        <p:spPr>
          <a:xfrm>
            <a:off x="951653" y="2739008"/>
            <a:ext cx="10288693" cy="299424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3600"/>
              <a:buNone/>
            </a:pPr>
            <a:r>
              <a:rPr lang="en-US" sz="3600"/>
              <a:t>The I2C (Inter-Integrated Circuit) module is a communication protocol commonly used in electronics and IoT projects. It enables communication between integrated circuits, microcontrollers, and peripheral devices using a simple, two-wire serial interface.</a:t>
            </a:r>
            <a:endParaRPr/>
          </a:p>
        </p:txBody>
      </p:sp>
      <p:sp>
        <p:nvSpPr>
          <p:cNvPr id="602" name="Google Shape;602;p9"/>
          <p:cNvSpPr txBox="1"/>
          <p:nvPr>
            <p:ph idx="3" type="body"/>
          </p:nvPr>
        </p:nvSpPr>
        <p:spPr>
          <a:xfrm>
            <a:off x="-1" y="1676400"/>
            <a:ext cx="10837333" cy="424732"/>
          </a:xfrm>
          <a:prstGeom prst="rect">
            <a:avLst/>
          </a:prstGeom>
          <a:solidFill>
            <a:schemeClr val="accent1"/>
          </a:solidFill>
          <a:ln>
            <a:noFill/>
          </a:ln>
        </p:spPr>
        <p:txBody>
          <a:bodyPr anchorCtr="0" anchor="t" bIns="45700" lIns="640075" spcFirstLastPara="1" rIns="91425" wrap="square" tIns="45700">
            <a:spAutoFit/>
          </a:bodyPr>
          <a:lstStyle/>
          <a:p>
            <a:pPr indent="0" lvl="0" marL="0" rtl="0" algn="l">
              <a:lnSpc>
                <a:spcPct val="90000"/>
              </a:lnSpc>
              <a:spcBef>
                <a:spcPts val="0"/>
              </a:spcBef>
              <a:spcAft>
                <a:spcPts val="0"/>
              </a:spcAft>
              <a:buSzPts val="2400"/>
              <a:buNone/>
            </a:pPr>
            <a:r>
              <a:rPr lang="en-US"/>
              <a:t>COMPONENTS</a:t>
            </a:r>
            <a:endParaRPr/>
          </a:p>
        </p:txBody>
      </p:sp>
      <p:sp>
        <p:nvSpPr>
          <p:cNvPr id="603" name="Google Shape;603;p9"/>
          <p:cNvSpPr txBox="1"/>
          <p:nvPr>
            <p:ph idx="12" type="sldNum"/>
          </p:nvPr>
        </p:nvSpPr>
        <p:spPr>
          <a:xfrm>
            <a:off x="628788" y="6339840"/>
            <a:ext cx="302281" cy="365760"/>
          </a:xfrm>
          <a:prstGeom prst="rect">
            <a:avLst/>
          </a:prstGeom>
          <a:solidFill>
            <a:schemeClr val="lt1">
              <a:alpha val="81960"/>
            </a:schemeClr>
          </a:solidFill>
          <a:ln cap="flat" cmpd="sng" w="9525">
            <a:solidFill>
              <a:schemeClr val="accent2"/>
            </a:solidFill>
            <a:prstDash val="solid"/>
            <a:round/>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04" name="Google Shape;604;p9"/>
          <p:cNvSpPr txBox="1"/>
          <p:nvPr/>
        </p:nvSpPr>
        <p:spPr>
          <a:xfrm>
            <a:off x="693060" y="6641305"/>
            <a:ext cx="173736" cy="152400"/>
          </a:xfrm>
          <a:prstGeom prst="rect">
            <a:avLst/>
          </a:prstGeom>
          <a:solidFill>
            <a:schemeClr val="accent2"/>
          </a:solidFill>
          <a:ln>
            <a:noFill/>
          </a:ln>
          <a:effectLst>
            <a:outerShdw blurRad="50800" rotWithShape="0" algn="tl" dir="2700000" dist="38100">
              <a:srgbClr val="000000">
                <a:alpha val="40000"/>
              </a:srgbClr>
            </a:outerShdw>
          </a:effectLst>
        </p:spPr>
        <p:txBody>
          <a:bodyPr anchorCtr="0" anchor="t" bIns="45700" lIns="45700" spcFirstLastPara="1" rIns="45700" wrap="square" tIns="45700">
            <a:normAutofit fontScale="25000" lnSpcReduction="20000"/>
          </a:bodyPr>
          <a:lstStyle/>
          <a:p>
            <a:pPr indent="0" lvl="0" marL="0" marR="0" rtl="0" algn="l">
              <a:lnSpc>
                <a:spcPct val="90000"/>
              </a:lnSpc>
              <a:spcBef>
                <a:spcPts val="0"/>
              </a:spcBef>
              <a:spcAft>
                <a:spcPts val="0"/>
              </a:spcAft>
              <a:buClr>
                <a:schemeClr val="accent1"/>
              </a:buClr>
              <a:buSzPct val="100000"/>
              <a:buFont typeface="Arial"/>
              <a:buNone/>
            </a:pPr>
            <a:r>
              <a:t/>
            </a:r>
            <a:endParaRPr b="0" i="0" sz="2000" u="none" cap="none" strike="noStrike">
              <a:solidFill>
                <a:schemeClr val="dk1"/>
              </a:solidFill>
              <a:latin typeface="Twentieth Century"/>
              <a:ea typeface="Twentieth Century"/>
              <a:cs typeface="Twentieth Century"/>
              <a:sym typeface="Twentieth Century"/>
            </a:endParaRPr>
          </a:p>
        </p:txBody>
      </p:sp>
      <p:pic>
        <p:nvPicPr>
          <p:cNvPr id="605" name="Google Shape;605;p9"/>
          <p:cNvPicPr preferRelativeResize="0"/>
          <p:nvPr>
            <p:ph idx="2" type="pic"/>
          </p:nvPr>
        </p:nvPicPr>
        <p:blipFill rotWithShape="1">
          <a:blip r:embed="rId3">
            <a:alphaModFix/>
          </a:blip>
          <a:srcRect b="88" l="0" r="0" t="88"/>
          <a:stretch/>
        </p:blipFill>
        <p:spPr>
          <a:xfrm>
            <a:off x="-1" y="-13491"/>
            <a:ext cx="8329613" cy="457200"/>
          </a:xfrm>
          <a:prstGeom prst="rect">
            <a:avLst/>
          </a:prstGeom>
          <a:solidFill>
            <a:schemeClr val="lt1"/>
          </a:solidFill>
          <a:ln>
            <a:noFill/>
          </a:ln>
          <a:effectLst>
            <a:outerShdw blurRad="50800" rotWithShape="0" algn="t" dir="5400000" dist="38100">
              <a:srgbClr val="000000">
                <a:alpha val="40000"/>
              </a:srgbClr>
            </a:outerShdw>
          </a:effectLst>
        </p:spPr>
      </p:pic>
    </p:spTree>
  </p:cSld>
  <p:clrMapOvr>
    <a:masterClrMapping/>
  </p:clrMapOvr>
  <mc:AlternateContent>
    <mc:Choice Requires="p14">
      <p:transition spd="slow" p14:dur="3900">
        <p14:glitter dir="l" pattern="hexagon"/>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ModernClassicBlock-3">
  <a:themeElements>
    <a:clrScheme name="MSFT_ELT_ModernClassicBlock_03">
      <a:dk1>
        <a:srgbClr val="000000"/>
      </a:dk1>
      <a:lt1>
        <a:srgbClr val="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2024-03-06T13:51:00Z</dcterms:created>
  <dc:creator>Mikylla Fabro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