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9" r:id="rId9"/>
    <p:sldId id="259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473AF-F0B7-4D5A-927F-EC2AD7AC5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Project presentation</a:t>
            </a:r>
            <a:endParaRPr lang="en-CA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ENGI 9805 – Computer Vision 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971" y="6196002"/>
            <a:ext cx="952500" cy="5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E031B0-F7AE-4D49-AB29-63B5356CA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853" y="115411"/>
            <a:ext cx="3006294" cy="87200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Results</a:t>
            </a:r>
            <a:endParaRPr lang="en-CA" u="sng" dirty="0">
              <a:latin typeface="Algerian" panose="04020705040A02060702" pitchFamily="82" charset="0"/>
            </a:endParaRPr>
          </a:p>
        </p:txBody>
      </p:sp>
      <p:pic>
        <p:nvPicPr>
          <p:cNvPr id="9" name="Picture 8" descr="A picture containing indoor, photo, monitor, screen&#10;&#10;Description automatically generated">
            <a:extLst>
              <a:ext uri="{FF2B5EF4-FFF2-40B4-BE49-F238E27FC236}">
                <a16:creationId xmlns:a16="http://schemas.microsoft.com/office/drawing/2014/main" id="{EC785772-B35E-419D-B9E7-77E0AFF7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20" y="994097"/>
            <a:ext cx="6568605" cy="53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pic>
        <p:nvPicPr>
          <p:cNvPr id="9" name="Picture 8" descr="A screen shot of two people posing for a photo&#10;&#10;Description automatically generated">
            <a:extLst>
              <a:ext uri="{FF2B5EF4-FFF2-40B4-BE49-F238E27FC236}">
                <a16:creationId xmlns:a16="http://schemas.microsoft.com/office/drawing/2014/main" id="{0641B33A-BE4C-46D4-9DF0-26589112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03" y="218498"/>
            <a:ext cx="7529193" cy="61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5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pic>
        <p:nvPicPr>
          <p:cNvPr id="9" name="Picture 8" descr="A screen shot of two people looking at the camera&#10;&#10;Description automatically generated">
            <a:extLst>
              <a:ext uri="{FF2B5EF4-FFF2-40B4-BE49-F238E27FC236}">
                <a16:creationId xmlns:a16="http://schemas.microsoft.com/office/drawing/2014/main" id="{C927697E-F7D8-4D82-B854-9A40D259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046" y="246305"/>
            <a:ext cx="7485908" cy="6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7497C4F-7711-422A-BDFD-A8E809A7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" y="698977"/>
            <a:ext cx="5898685" cy="4800600"/>
          </a:xfrm>
          <a:prstGeom prst="rect">
            <a:avLst/>
          </a:prstGeom>
        </p:spPr>
      </p:pic>
      <p:pic>
        <p:nvPicPr>
          <p:cNvPr id="11" name="Picture 10" descr="A screen shot of a person&#10;&#10;Description automatically generated">
            <a:extLst>
              <a:ext uri="{FF2B5EF4-FFF2-40B4-BE49-F238E27FC236}">
                <a16:creationId xmlns:a16="http://schemas.microsoft.com/office/drawing/2014/main" id="{5F9CECE9-00B6-484A-B453-E14AF7BD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28" y="698977"/>
            <a:ext cx="5887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8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6152072-F8ED-45C3-97CE-3C648316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0" y="1899820"/>
            <a:ext cx="10658475" cy="2282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88FC3-D840-44DF-B36F-2498B0C43480}"/>
              </a:ext>
            </a:extLst>
          </p:cNvPr>
          <p:cNvSpPr txBox="1"/>
          <p:nvPr/>
        </p:nvSpPr>
        <p:spPr>
          <a:xfrm>
            <a:off x="3584542" y="520196"/>
            <a:ext cx="5022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latin typeface="Algerian" panose="04020705040A02060702" pitchFamily="82" charset="0"/>
              </a:rPr>
              <a:t>Bokeh Graph</a:t>
            </a:r>
            <a:endParaRPr lang="en-CA" sz="54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6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6F22B3-3F42-4C9C-AA6C-82EE334C2A89}"/>
              </a:ext>
            </a:extLst>
          </p:cNvPr>
          <p:cNvSpPr txBox="1">
            <a:spLocks/>
          </p:cNvSpPr>
          <p:nvPr/>
        </p:nvSpPr>
        <p:spPr>
          <a:xfrm>
            <a:off x="3813571" y="2427765"/>
            <a:ext cx="4564857" cy="1001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u="sng">
                <a:latin typeface="Algerian" panose="04020705040A02060702" pitchFamily="82" charset="0"/>
              </a:rPr>
              <a:t>Thank you</a:t>
            </a:r>
            <a:endParaRPr lang="en-CA" sz="6600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4A9E5-5676-47A7-952F-715006343C03}"/>
              </a:ext>
            </a:extLst>
          </p:cNvPr>
          <p:cNvSpPr txBox="1"/>
          <p:nvPr/>
        </p:nvSpPr>
        <p:spPr>
          <a:xfrm>
            <a:off x="2396971" y="3429000"/>
            <a:ext cx="79721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INSTRUCTOR</a:t>
            </a:r>
            <a:r>
              <a:rPr lang="en-US" sz="3200" dirty="0"/>
              <a:t> : Ebrahim </a:t>
            </a:r>
            <a:r>
              <a:rPr lang="en-US" sz="3200" dirty="0" err="1"/>
              <a:t>Karami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b="1" u="sng" dirty="0"/>
              <a:t>Group Members </a:t>
            </a:r>
            <a:r>
              <a:rPr lang="en-US" sz="3200" dirty="0"/>
              <a:t>: 	Utkarsh Trivedi </a:t>
            </a:r>
            <a:br>
              <a:rPr lang="en-US" sz="3200" dirty="0"/>
            </a:br>
            <a:r>
              <a:rPr lang="en-US" sz="3200" dirty="0"/>
              <a:t>								Sona Pujari</a:t>
            </a:r>
          </a:p>
          <a:p>
            <a:r>
              <a:rPr lang="en-US" sz="3200" dirty="0"/>
              <a:t>								</a:t>
            </a:r>
            <a:r>
              <a:rPr lang="en-US" sz="3200" dirty="0" err="1"/>
              <a:t>Shujhana</a:t>
            </a:r>
            <a:r>
              <a:rPr lang="en-US" sz="3200" dirty="0"/>
              <a:t> Mostafa</a:t>
            </a:r>
            <a:endParaRPr lang="en-CA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8C7F5B-20CF-47BD-96F6-07EB663D659C}"/>
              </a:ext>
            </a:extLst>
          </p:cNvPr>
          <p:cNvSpPr/>
          <p:nvPr/>
        </p:nvSpPr>
        <p:spPr>
          <a:xfrm>
            <a:off x="1981840" y="1424412"/>
            <a:ext cx="8802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latin typeface="Algerian" panose="04020705040A02060702" pitchFamily="82" charset="0"/>
              </a:rPr>
              <a:t>Project</a:t>
            </a:r>
            <a:r>
              <a:rPr lang="en-US" sz="4800" dirty="0">
                <a:latin typeface="Algerian" panose="04020705040A02060702" pitchFamily="82" charset="0"/>
              </a:rPr>
              <a:t> : Motion Detection 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							using webcam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49468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73AF-F0B7-4D5A-927F-EC2AD7AC5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01211"/>
            <a:ext cx="8439150" cy="87200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Topics of presentation</a:t>
            </a:r>
            <a:endParaRPr lang="en-CA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6" y="6176299"/>
            <a:ext cx="952500" cy="566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0E094F-BB1F-4B6D-8E97-A534F9067A9F}"/>
              </a:ext>
            </a:extLst>
          </p:cNvPr>
          <p:cNvSpPr txBox="1"/>
          <p:nvPr/>
        </p:nvSpPr>
        <p:spPr>
          <a:xfrm>
            <a:off x="2490788" y="1800225"/>
            <a:ext cx="3862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Introduction </a:t>
            </a:r>
          </a:p>
          <a:p>
            <a:br>
              <a:rPr lang="en-CA" sz="2400" dirty="0"/>
            </a:br>
            <a:r>
              <a:rPr lang="en-CA" sz="2400" dirty="0"/>
              <a:t>2. Problem</a:t>
            </a:r>
            <a:br>
              <a:rPr lang="en-CA" sz="2400" dirty="0"/>
            </a:br>
            <a:br>
              <a:rPr lang="en-CA" sz="2400" dirty="0"/>
            </a:br>
            <a:r>
              <a:rPr lang="en-CA" sz="2400" dirty="0"/>
              <a:t>3. Solution</a:t>
            </a:r>
            <a:br>
              <a:rPr lang="en-CA" sz="2400" dirty="0"/>
            </a:br>
            <a:br>
              <a:rPr lang="en-CA" sz="2400" dirty="0"/>
            </a:br>
            <a:r>
              <a:rPr lang="en-CA" sz="2400" dirty="0"/>
              <a:t>4. Block Diagram </a:t>
            </a:r>
            <a:br>
              <a:rPr lang="en-CA" sz="2400" dirty="0"/>
            </a:br>
            <a:br>
              <a:rPr lang="en-CA" sz="2400" dirty="0"/>
            </a:br>
            <a:r>
              <a:rPr lang="en-CA" sz="2400" dirty="0"/>
              <a:t>5. Results</a:t>
            </a:r>
          </a:p>
        </p:txBody>
      </p:sp>
    </p:spTree>
    <p:extLst>
      <p:ext uri="{BB962C8B-B14F-4D97-AF65-F5344CB8AC3E}">
        <p14:creationId xmlns:p14="http://schemas.microsoft.com/office/powerpoint/2010/main" val="257563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70" y="6176299"/>
            <a:ext cx="952500" cy="566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96A3BB-D963-40D6-B9D4-1ABD9B205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963" y="330695"/>
            <a:ext cx="4764073" cy="87200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Introduction </a:t>
            </a:r>
            <a:endParaRPr lang="en-CA" u="sng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52A33-0720-4B46-96AD-087670911C0D}"/>
              </a:ext>
            </a:extLst>
          </p:cNvPr>
          <p:cNvSpPr txBox="1"/>
          <p:nvPr/>
        </p:nvSpPr>
        <p:spPr>
          <a:xfrm>
            <a:off x="1152525" y="1647825"/>
            <a:ext cx="10315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Motion Detection is hard as a machine only is not able to distinguish like a human mind about a moving object.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Instead of manual operations like security, moving object detection,  etc. motion detection can be helpful.</a:t>
            </a:r>
            <a:br>
              <a:rPr lang="en-CA" sz="2400" dirty="0"/>
            </a:br>
            <a:endParaRPr lang="en-CA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Further enhancements can help the machine learning prospects using dataset for gathering information about behaviour and other prospects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390900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69" y="6176299"/>
            <a:ext cx="952500" cy="566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6982CF-4A9B-448B-944C-9432C9170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565" y="357328"/>
            <a:ext cx="3254869" cy="87200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Problem</a:t>
            </a:r>
            <a:endParaRPr lang="en-CA" u="sng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C403D-43CF-4D87-8B7F-5FE1D6D0B156}"/>
              </a:ext>
            </a:extLst>
          </p:cNvPr>
          <p:cNvSpPr txBox="1"/>
          <p:nvPr/>
        </p:nvSpPr>
        <p:spPr>
          <a:xfrm>
            <a:off x="1152525" y="1647825"/>
            <a:ext cx="10315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The main issue to begin with is to make a machine understand which part of the frame is moving with respect to overall frame.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So we need to train at first, how to distinguish the difference of motion in the frame. </a:t>
            </a:r>
            <a:br>
              <a:rPr lang="en-CA" sz="2400" dirty="0"/>
            </a:br>
            <a:endParaRPr lang="en-CA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The other minor problem that can be mentioned along with the above major one is that disturbances in the frame have to be removed as well for better enhancement.</a:t>
            </a:r>
          </a:p>
        </p:txBody>
      </p:sp>
    </p:spTree>
    <p:extLst>
      <p:ext uri="{BB962C8B-B14F-4D97-AF65-F5344CB8AC3E}">
        <p14:creationId xmlns:p14="http://schemas.microsoft.com/office/powerpoint/2010/main" val="351009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D34513-F5F2-421E-995B-A8980D9B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565" y="295184"/>
            <a:ext cx="3254869" cy="87200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Solution</a:t>
            </a:r>
            <a:endParaRPr lang="en-CA" u="sng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6028C-3CC2-477A-B015-6DE777E703F6}"/>
              </a:ext>
            </a:extLst>
          </p:cNvPr>
          <p:cNvSpPr txBox="1"/>
          <p:nvPr/>
        </p:nvSpPr>
        <p:spPr>
          <a:xfrm>
            <a:off x="1152525" y="1647825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The first step of the solution as per our implementation is to capture the video from webcam and convert it to gray scale.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Also we are applying a gaussian blur to reduce the distortion from the captured frames.  </a:t>
            </a:r>
            <a:br>
              <a:rPr lang="en-CA" sz="2400" dirty="0"/>
            </a:br>
            <a:endParaRPr lang="en-CA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After this we are implementing the delta frame which calculates difference in between first frame and gray scale frame.</a:t>
            </a:r>
          </a:p>
        </p:txBody>
      </p:sp>
    </p:spTree>
    <p:extLst>
      <p:ext uri="{BB962C8B-B14F-4D97-AF65-F5344CB8AC3E}">
        <p14:creationId xmlns:p14="http://schemas.microsoft.com/office/powerpoint/2010/main" val="16700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CD83F-8D2B-48E0-B4B7-EA8265A204EA}"/>
              </a:ext>
            </a:extLst>
          </p:cNvPr>
          <p:cNvSpPr txBox="1"/>
          <p:nvPr/>
        </p:nvSpPr>
        <p:spPr>
          <a:xfrm>
            <a:off x="938212" y="1203941"/>
            <a:ext cx="10315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From the delta frame we use it for the production of threshold frame using the threshold binary method in OpenCV.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Then by using a for loop we have implanted the contours which help in detection and improvement of white spaces in threshold frame. </a:t>
            </a:r>
            <a:br>
              <a:rPr lang="en-CA" sz="2400" dirty="0"/>
            </a:br>
            <a:endParaRPr lang="en-CA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We also implement the counter and the rectangle inside the same loop. At the end we are converting the delta frame back to gray scale for usage.</a:t>
            </a:r>
          </a:p>
        </p:txBody>
      </p:sp>
    </p:spTree>
    <p:extLst>
      <p:ext uri="{BB962C8B-B14F-4D97-AF65-F5344CB8AC3E}">
        <p14:creationId xmlns:p14="http://schemas.microsoft.com/office/powerpoint/2010/main" val="263338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 dirty="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5" y="6151614"/>
            <a:ext cx="952500" cy="566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CD83F-8D2B-48E0-B4B7-EA8265A204EA}"/>
              </a:ext>
            </a:extLst>
          </p:cNvPr>
          <p:cNvSpPr txBox="1"/>
          <p:nvPr/>
        </p:nvSpPr>
        <p:spPr>
          <a:xfrm>
            <a:off x="938212" y="1203941"/>
            <a:ext cx="10315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The usage of all the method done is from different python libraries and OpenCV.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The captured values from the video frames where motion is detection is imported to an excel sheet in csv file which can be further used to implement the bokeh graph.</a:t>
            </a:r>
            <a:br>
              <a:rPr lang="en-CA" sz="2400" dirty="0"/>
            </a:br>
            <a:endParaRPr lang="en-CA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sz="2400" dirty="0"/>
              <a:t>The resulting images which are produced at the end along with bokeh graph are able to successfully capture motion detection in a captured video frame using a webcam.</a:t>
            </a:r>
          </a:p>
        </p:txBody>
      </p:sp>
    </p:spTree>
    <p:extLst>
      <p:ext uri="{BB962C8B-B14F-4D97-AF65-F5344CB8AC3E}">
        <p14:creationId xmlns:p14="http://schemas.microsoft.com/office/powerpoint/2010/main" val="364626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87DA9D-53F2-4C68-88EB-7BE99C33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6372224"/>
            <a:ext cx="8997518" cy="370365"/>
          </a:xfrm>
        </p:spPr>
        <p:txBody>
          <a:bodyPr>
            <a:noAutofit/>
          </a:bodyPr>
          <a:lstStyle/>
          <a:p>
            <a:r>
              <a:rPr lang="en-US" sz="2400"/>
              <a:t>ENGI 9805 – Computer Vision </a:t>
            </a:r>
            <a:endParaRPr lang="en-CA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2B3D1-D623-4BC2-80C5-7E0FEC5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356" y="6227192"/>
            <a:ext cx="952500" cy="566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525FD-D271-4C95-9B67-D2527E5C87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8028" y="273705"/>
            <a:ext cx="5566760" cy="6310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897EE-6C93-46C7-AD09-92F7816BC189}"/>
              </a:ext>
            </a:extLst>
          </p:cNvPr>
          <p:cNvSpPr txBox="1"/>
          <p:nvPr/>
        </p:nvSpPr>
        <p:spPr>
          <a:xfrm>
            <a:off x="765977" y="2181152"/>
            <a:ext cx="349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latin typeface="Algerian" panose="04020705040A02060702" pitchFamily="82" charset="0"/>
              </a:rPr>
              <a:t>BLOCK DIAGRAM</a:t>
            </a:r>
            <a:endParaRPr lang="en-CA" sz="54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812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Century Gothic</vt:lpstr>
      <vt:lpstr>Courier New</vt:lpstr>
      <vt:lpstr>Vapor Trail</vt:lpstr>
      <vt:lpstr>Project presentation</vt:lpstr>
      <vt:lpstr>PowerPoint Presentation</vt:lpstr>
      <vt:lpstr>Topics of presentation</vt:lpstr>
      <vt:lpstr>Introduction </vt:lpstr>
      <vt:lpstr>Problem</vt:lpstr>
      <vt:lpstr>Solution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Utkarsh Trivedi</dc:creator>
  <cp:lastModifiedBy>Utkarsh Trivedi</cp:lastModifiedBy>
  <cp:revision>35</cp:revision>
  <dcterms:created xsi:type="dcterms:W3CDTF">2020-04-07T19:20:05Z</dcterms:created>
  <dcterms:modified xsi:type="dcterms:W3CDTF">2020-04-07T23:37:40Z</dcterms:modified>
</cp:coreProperties>
</file>